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Outfit ExtraBold"/>
      <p:bold r:id="rId8"/>
    </p:embeddedFont>
    <p:embeddedFont>
      <p:font typeface="DM Sans ExtraBold"/>
      <p:bold r:id="rId9"/>
      <p:boldItalic r:id="rId10"/>
    </p:embeddedFont>
    <p:embeddedFont>
      <p:font typeface="Bebas Neue"/>
      <p:regular r:id="rId11"/>
    </p:embeddedFont>
    <p:embeddedFont>
      <p:font typeface="Outfit"/>
      <p:regular r:id="rId12"/>
      <p:bold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MSans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utfitExtraBold-bold.fntdata"/><Relationship Id="rId11" Type="http://schemas.openxmlformats.org/officeDocument/2006/relationships/font" Target="fonts/BebasNeue-regular.fntdata"/><Relationship Id="rId10" Type="http://schemas.openxmlformats.org/officeDocument/2006/relationships/font" Target="fonts/DMSansExtraBold-boldItalic.fntdata"/><Relationship Id="rId13" Type="http://schemas.openxmlformats.org/officeDocument/2006/relationships/font" Target="fonts/Outfit-bold.fntdata"/><Relationship Id="rId12" Type="http://schemas.openxmlformats.org/officeDocument/2006/relationships/font" Target="fonts/Outfit-regular.fntdata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333f99b8208_5_2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333f99b8208_5_2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307925" y="1429125"/>
            <a:ext cx="6528000" cy="19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307600" y="338782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2" type="subTitle"/>
          </p:nvPr>
        </p:nvSpPr>
        <p:spPr>
          <a:xfrm>
            <a:off x="7081025" y="608550"/>
            <a:ext cx="2505600" cy="557100"/>
          </a:xfrm>
          <a:prstGeom prst="rect">
            <a:avLst/>
          </a:prstGeom>
          <a:solidFill>
            <a:schemeClr val="accen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b="1" sz="2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7726000" y="-149601"/>
            <a:ext cx="1592086" cy="1276695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78375" y="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7687500" y="4179450"/>
            <a:ext cx="1050974" cy="1154151"/>
            <a:chOff x="7946500" y="4129225"/>
            <a:chExt cx="1050974" cy="1154151"/>
          </a:xfrm>
        </p:grpSpPr>
        <p:sp>
          <p:nvSpPr>
            <p:cNvPr id="61" name="Google Shape;61;p14"/>
            <p:cNvSpPr/>
            <p:nvPr/>
          </p:nvSpPr>
          <p:spPr>
            <a:xfrm>
              <a:off x="8204419" y="4340825"/>
              <a:ext cx="327565" cy="402101"/>
            </a:xfrm>
            <a:custGeom>
              <a:rect b="b" l="l" r="r" t="t"/>
              <a:pathLst>
                <a:path extrusionOk="0" h="4688" w="3819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175942" y="4876472"/>
              <a:ext cx="327479" cy="402359"/>
            </a:xfrm>
            <a:custGeom>
              <a:rect b="b" l="l" r="r" t="t"/>
              <a:pathLst>
                <a:path extrusionOk="0" h="4691" w="3818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593828" y="4954782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93828" y="4483636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837509" y="4849111"/>
              <a:ext cx="159966" cy="193674"/>
            </a:xfrm>
            <a:custGeom>
              <a:rect b="b" l="l" r="r" t="t"/>
              <a:pathLst>
                <a:path extrusionOk="0" h="2258" w="1865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598545" y="4129225"/>
              <a:ext cx="159966" cy="193932"/>
            </a:xfrm>
            <a:custGeom>
              <a:rect b="b" l="l" r="r" t="t"/>
              <a:pathLst>
                <a:path extrusionOk="0" h="2261" w="1865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946500" y="4605604"/>
              <a:ext cx="129516" cy="158936"/>
            </a:xfrm>
            <a:custGeom>
              <a:rect b="b" l="l" r="r" t="t"/>
              <a:pathLst>
                <a:path extrusionOk="0" h="1853" w="151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14"/>
          <p:cNvGrpSpPr/>
          <p:nvPr/>
        </p:nvGrpSpPr>
        <p:grpSpPr>
          <a:xfrm>
            <a:off x="-1044853" y="-415568"/>
            <a:ext cx="8014127" cy="5980541"/>
            <a:chOff x="-1044853" y="-415568"/>
            <a:chExt cx="8014127" cy="5980541"/>
          </a:xfrm>
        </p:grpSpPr>
        <p:grpSp>
          <p:nvGrpSpPr>
            <p:cNvPr id="69" name="Google Shape;69;p14"/>
            <p:cNvGrpSpPr/>
            <p:nvPr/>
          </p:nvGrpSpPr>
          <p:grpSpPr>
            <a:xfrm rot="4034852">
              <a:off x="-693257" y="1324959"/>
              <a:ext cx="1331775" cy="1648166"/>
              <a:chOff x="3961475" y="3551375"/>
              <a:chExt cx="373750" cy="462525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 rot="-5221876">
              <a:off x="5982355" y="-450628"/>
              <a:ext cx="903215" cy="1025221"/>
              <a:chOff x="3932350" y="2919350"/>
              <a:chExt cx="324625" cy="368475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4"/>
            <p:cNvGrpSpPr/>
            <p:nvPr/>
          </p:nvGrpSpPr>
          <p:grpSpPr>
            <a:xfrm>
              <a:off x="2833224" y="4539765"/>
              <a:ext cx="903204" cy="1025208"/>
              <a:chOff x="3932350" y="2919350"/>
              <a:chExt cx="324625" cy="368475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14"/>
          <p:cNvGrpSpPr/>
          <p:nvPr/>
        </p:nvGrpSpPr>
        <p:grpSpPr>
          <a:xfrm flipH="1">
            <a:off x="-731310" y="-5"/>
            <a:ext cx="1850673" cy="892154"/>
            <a:chOff x="5356775" y="3618225"/>
            <a:chExt cx="822375" cy="396425"/>
          </a:xfrm>
        </p:grpSpPr>
        <p:sp>
          <p:nvSpPr>
            <p:cNvPr id="87" name="Google Shape;87;p14"/>
            <p:cNvSpPr/>
            <p:nvPr/>
          </p:nvSpPr>
          <p:spPr>
            <a:xfrm>
              <a:off x="5863875" y="3618225"/>
              <a:ext cx="219550" cy="166875"/>
            </a:xfrm>
            <a:custGeom>
              <a:rect b="b" l="l" r="r" t="t"/>
              <a:pathLst>
                <a:path extrusionOk="0" h="6675" w="8782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916925" y="3643750"/>
              <a:ext cx="137925" cy="111575"/>
            </a:xfrm>
            <a:custGeom>
              <a:rect b="b" l="l" r="r" t="t"/>
              <a:pathLst>
                <a:path extrusionOk="0" fill="none" h="4463" w="5517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851700" y="3677500"/>
              <a:ext cx="89125" cy="115400"/>
            </a:xfrm>
            <a:custGeom>
              <a:rect b="b" l="l" r="r" t="t"/>
              <a:pathLst>
                <a:path extrusionOk="0" h="4616" w="3565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874475" y="3692875"/>
              <a:ext cx="54125" cy="77700"/>
            </a:xfrm>
            <a:custGeom>
              <a:rect b="b" l="l" r="r" t="t"/>
              <a:pathLst>
                <a:path extrusionOk="0" fill="none" h="3108" w="2165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864775" y="3683350"/>
              <a:ext cx="314375" cy="119050"/>
            </a:xfrm>
            <a:custGeom>
              <a:rect b="b" l="l" r="r" t="t"/>
              <a:pathLst>
                <a:path extrusionOk="0" h="4762" w="12575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933850" y="3710350"/>
              <a:ext cx="205350" cy="60225"/>
            </a:xfrm>
            <a:custGeom>
              <a:rect b="b" l="l" r="r" t="t"/>
              <a:pathLst>
                <a:path extrusionOk="0" fill="none" h="2409" w="8214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845350" y="3783000"/>
              <a:ext cx="247225" cy="51225"/>
            </a:xfrm>
            <a:custGeom>
              <a:rect b="b" l="l" r="r" t="t"/>
              <a:pathLst>
                <a:path extrusionOk="0" h="2049" w="9889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05825" y="3800250"/>
              <a:ext cx="157075" cy="15825"/>
            </a:xfrm>
            <a:custGeom>
              <a:rect b="b" l="l" r="r" t="t"/>
              <a:pathLst>
                <a:path extrusionOk="0" fill="none" h="633" w="6283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356775" y="3736425"/>
              <a:ext cx="554900" cy="278225"/>
            </a:xfrm>
            <a:custGeom>
              <a:rect b="b" l="l" r="r" t="t"/>
              <a:pathLst>
                <a:path extrusionOk="0" h="11129" w="22196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429125" y="3824350"/>
              <a:ext cx="233425" cy="119750"/>
            </a:xfrm>
            <a:custGeom>
              <a:rect b="b" l="l" r="r" t="t"/>
              <a:pathLst>
                <a:path extrusionOk="0" h="4790" w="9337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82775" y="3781575"/>
              <a:ext cx="94225" cy="44450"/>
            </a:xfrm>
            <a:custGeom>
              <a:rect b="b" l="l" r="r" t="t"/>
              <a:pathLst>
                <a:path extrusionOk="0" h="1778" w="3769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4"/>
          <p:cNvGrpSpPr/>
          <p:nvPr/>
        </p:nvGrpSpPr>
        <p:grpSpPr>
          <a:xfrm rot="543998">
            <a:off x="8235971" y="2712804"/>
            <a:ext cx="1155509" cy="1746847"/>
            <a:chOff x="4682275" y="3383700"/>
            <a:chExt cx="380700" cy="575525"/>
          </a:xfrm>
        </p:grpSpPr>
        <p:sp>
          <p:nvSpPr>
            <p:cNvPr id="99" name="Google Shape;99;p14"/>
            <p:cNvSpPr/>
            <p:nvPr/>
          </p:nvSpPr>
          <p:spPr>
            <a:xfrm>
              <a:off x="4682275" y="3529900"/>
              <a:ext cx="380700" cy="429325"/>
            </a:xfrm>
            <a:custGeom>
              <a:rect b="b" l="l" r="r" t="t"/>
              <a:pathLst>
                <a:path extrusionOk="0" h="17173" w="15228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915900" y="3555250"/>
              <a:ext cx="78825" cy="392075"/>
            </a:xfrm>
            <a:custGeom>
              <a:rect b="b" l="l" r="r" t="t"/>
              <a:pathLst>
                <a:path extrusionOk="0" fill="none" h="15683" w="3153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763300" y="3571900"/>
              <a:ext cx="23875" cy="338800"/>
            </a:xfrm>
            <a:custGeom>
              <a:rect b="b" l="l" r="r" t="t"/>
              <a:pathLst>
                <a:path extrusionOk="0" fill="none" h="13552" w="955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803800" y="3710625"/>
              <a:ext cx="8350" cy="129325"/>
            </a:xfrm>
            <a:custGeom>
              <a:rect b="b" l="l" r="r" t="t"/>
              <a:pathLst>
                <a:path extrusionOk="0" fill="none" h="5173" w="334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705025" y="3629350"/>
              <a:ext cx="39425" cy="165425"/>
            </a:xfrm>
            <a:custGeom>
              <a:rect b="b" l="l" r="r" t="t"/>
              <a:pathLst>
                <a:path extrusionOk="0" h="6617" w="1577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712250" y="3591575"/>
              <a:ext cx="19450" cy="28550"/>
            </a:xfrm>
            <a:custGeom>
              <a:rect b="b" l="l" r="r" t="t"/>
              <a:pathLst>
                <a:path extrusionOk="0" h="1142" w="778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874825" y="3383700"/>
              <a:ext cx="59125" cy="159900"/>
            </a:xfrm>
            <a:custGeom>
              <a:rect b="b" l="l" r="r" t="t"/>
              <a:pathLst>
                <a:path extrusionOk="0" h="6396" w="2365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810200" y="3509975"/>
              <a:ext cx="137625" cy="70925"/>
            </a:xfrm>
            <a:custGeom>
              <a:rect b="b" l="l" r="r" t="t"/>
              <a:pathLst>
                <a:path extrusionOk="0" h="2837" w="5505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4995654" y="4428312"/>
            <a:ext cx="1850668" cy="1136666"/>
            <a:chOff x="5723275" y="2255625"/>
            <a:chExt cx="562975" cy="345775"/>
          </a:xfrm>
        </p:grpSpPr>
        <p:sp>
          <p:nvSpPr>
            <p:cNvPr id="108" name="Google Shape;108;p14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2211888" y="-961241"/>
            <a:ext cx="2365365" cy="1693235"/>
            <a:chOff x="4661950" y="2869625"/>
            <a:chExt cx="517325" cy="360900"/>
          </a:xfrm>
        </p:grpSpPr>
        <p:sp>
          <p:nvSpPr>
            <p:cNvPr id="156" name="Google Shape;156;p14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2198400" y="2263438"/>
            <a:ext cx="4747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" name="Google Shape;203;p15"/>
          <p:cNvSpPr txBox="1"/>
          <p:nvPr>
            <p:ph hasCustomPrompt="1" idx="2" type="title"/>
          </p:nvPr>
        </p:nvSpPr>
        <p:spPr>
          <a:xfrm>
            <a:off x="3975900" y="1378225"/>
            <a:ext cx="1192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2198425" y="3090925"/>
            <a:ext cx="4747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5"/>
          <p:cNvSpPr/>
          <p:nvPr/>
        </p:nvSpPr>
        <p:spPr>
          <a:xfrm>
            <a:off x="-78375" y="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6422575" y="4004477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5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208" name="Google Shape;208;p15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5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" name="Google Shape;224;p15"/>
          <p:cNvGrpSpPr/>
          <p:nvPr/>
        </p:nvGrpSpPr>
        <p:grpSpPr>
          <a:xfrm>
            <a:off x="-777128" y="2468896"/>
            <a:ext cx="7308841" cy="3072496"/>
            <a:chOff x="-777128" y="2468896"/>
            <a:chExt cx="7308841" cy="3072496"/>
          </a:xfrm>
        </p:grpSpPr>
        <p:grpSp>
          <p:nvGrpSpPr>
            <p:cNvPr id="225" name="Google Shape;225;p15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226" name="Google Shape;226;p15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5"/>
            <p:cNvGrpSpPr/>
            <p:nvPr/>
          </p:nvGrpSpPr>
          <p:grpSpPr>
            <a:xfrm rot="-2700000">
              <a:off x="5398304" y="4346982"/>
              <a:ext cx="903212" cy="1025217"/>
              <a:chOff x="3932350" y="2919350"/>
              <a:chExt cx="324625" cy="368475"/>
            </a:xfrm>
          </p:grpSpPr>
          <p:sp>
            <p:nvSpPr>
              <p:cNvPr id="233" name="Google Shape;233;p15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15"/>
          <p:cNvGrpSpPr/>
          <p:nvPr/>
        </p:nvGrpSpPr>
        <p:grpSpPr>
          <a:xfrm>
            <a:off x="1428860" y="-331878"/>
            <a:ext cx="1331750" cy="953317"/>
            <a:chOff x="4661950" y="2869625"/>
            <a:chExt cx="517325" cy="360900"/>
          </a:xfrm>
        </p:grpSpPr>
        <p:sp>
          <p:nvSpPr>
            <p:cNvPr id="238" name="Google Shape;238;p15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779950" y="2906125"/>
              <a:ext cx="166500" cy="119750"/>
            </a:xfrm>
            <a:custGeom>
              <a:rect b="b" l="l" r="r" t="t"/>
              <a:pathLst>
                <a:path extrusionOk="0" h="4790" w="666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285" name="Google Shape;285;p15"/>
            <p:cNvSpPr/>
            <p:nvPr/>
          </p:nvSpPr>
          <p:spPr>
            <a:xfrm>
              <a:off x="5427525" y="2698500"/>
              <a:ext cx="1037950" cy="617000"/>
            </a:xfrm>
            <a:custGeom>
              <a:rect b="b" l="l" r="r" t="t"/>
              <a:pathLst>
                <a:path extrusionOk="0" h="24680" w="41518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5473300" y="2712925"/>
              <a:ext cx="941125" cy="557775"/>
            </a:xfrm>
            <a:custGeom>
              <a:rect b="b" l="l" r="r" t="t"/>
              <a:pathLst>
                <a:path extrusionOk="0" h="22311" w="37645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5522400" y="2728450"/>
              <a:ext cx="864825" cy="511450"/>
            </a:xfrm>
            <a:custGeom>
              <a:rect b="b" l="l" r="r" t="t"/>
              <a:pathLst>
                <a:path extrusionOk="0" h="20458" w="34593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5796800" y="3009625"/>
              <a:ext cx="20825" cy="30750"/>
            </a:xfrm>
            <a:custGeom>
              <a:rect b="b" l="l" r="r" t="t"/>
              <a:pathLst>
                <a:path extrusionOk="0" h="1230" w="833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5960775" y="3079725"/>
              <a:ext cx="15275" cy="29825"/>
            </a:xfrm>
            <a:custGeom>
              <a:rect b="b" l="l" r="r" t="t"/>
              <a:pathLst>
                <a:path extrusionOk="0" h="1193" w="611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100050" y="3092150"/>
              <a:ext cx="17225" cy="24775"/>
            </a:xfrm>
            <a:custGeom>
              <a:rect b="b" l="l" r="r" t="t"/>
              <a:pathLst>
                <a:path extrusionOk="0" h="991" w="689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200775" y="3068700"/>
              <a:ext cx="15275" cy="31850"/>
            </a:xfrm>
            <a:custGeom>
              <a:rect b="b" l="l" r="r" t="t"/>
              <a:pathLst>
                <a:path extrusionOk="0" h="1274" w="611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900275" y="2959000"/>
              <a:ext cx="26400" cy="31150"/>
            </a:xfrm>
            <a:custGeom>
              <a:rect b="b" l="l" r="r" t="t"/>
              <a:pathLst>
                <a:path extrusionOk="0" h="1246" w="1056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5661125" y="2864200"/>
              <a:ext cx="23050" cy="22050"/>
            </a:xfrm>
            <a:custGeom>
              <a:rect b="b" l="l" r="r" t="t"/>
              <a:pathLst>
                <a:path extrusionOk="0" h="882" w="922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725775" y="2965325"/>
              <a:ext cx="20850" cy="27300"/>
            </a:xfrm>
            <a:custGeom>
              <a:rect b="b" l="l" r="r" t="t"/>
              <a:pathLst>
                <a:path extrusionOk="0" h="1092" w="834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878925" y="3133025"/>
              <a:ext cx="15275" cy="20725"/>
            </a:xfrm>
            <a:custGeom>
              <a:rect b="b" l="l" r="r" t="t"/>
              <a:pathLst>
                <a:path extrusionOk="0" h="829" w="611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6039300" y="3167100"/>
              <a:ext cx="15275" cy="28000"/>
            </a:xfrm>
            <a:custGeom>
              <a:rect b="b" l="l" r="r" t="t"/>
              <a:pathLst>
                <a:path extrusionOk="0" h="1120" w="611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6054275" y="2997650"/>
              <a:ext cx="18325" cy="23000"/>
            </a:xfrm>
            <a:custGeom>
              <a:rect b="b" l="l" r="r" t="t"/>
              <a:pathLst>
                <a:path extrusionOk="0" h="920" w="733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165525" y="2998425"/>
              <a:ext cx="17225" cy="27475"/>
            </a:xfrm>
            <a:custGeom>
              <a:rect b="b" l="l" r="r" t="t"/>
              <a:pathLst>
                <a:path extrusionOk="0" h="1099" w="689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283725" y="3044875"/>
              <a:ext cx="13900" cy="26850"/>
            </a:xfrm>
            <a:custGeom>
              <a:rect b="b" l="l" r="r" t="t"/>
              <a:pathLst>
                <a:path extrusionOk="0" h="1074" w="556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163025" y="3151750"/>
              <a:ext cx="9750" cy="25475"/>
            </a:xfrm>
            <a:custGeom>
              <a:rect b="b" l="l" r="r" t="t"/>
              <a:pathLst>
                <a:path extrusionOk="0" h="1019" w="39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715225" y="3052550"/>
              <a:ext cx="22775" cy="21675"/>
            </a:xfrm>
            <a:custGeom>
              <a:rect b="b" l="l" r="r" t="t"/>
              <a:pathLst>
                <a:path extrusionOk="0" h="867" w="911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5759625" y="2861125"/>
              <a:ext cx="21650" cy="20800"/>
            </a:xfrm>
            <a:custGeom>
              <a:rect b="b" l="l" r="r" t="t"/>
              <a:pathLst>
                <a:path extrusionOk="0" h="832" w="866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5859225" y="2883275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02175" y="2932125"/>
              <a:ext cx="23000" cy="30500"/>
            </a:xfrm>
            <a:custGeom>
              <a:rect b="b" l="l" r="r" t="t"/>
              <a:pathLst>
                <a:path extrusionOk="0" h="1220" w="92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866150" y="3047550"/>
              <a:ext cx="21400" cy="28850"/>
            </a:xfrm>
            <a:custGeom>
              <a:rect b="b" l="l" r="r" t="t"/>
              <a:pathLst>
                <a:path extrusionOk="0" h="1154" w="856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5621725" y="2802750"/>
              <a:ext cx="22225" cy="27950"/>
            </a:xfrm>
            <a:custGeom>
              <a:rect b="b" l="l" r="r" t="t"/>
              <a:pathLst>
                <a:path extrusionOk="0" h="1118" w="889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650900" y="2964125"/>
              <a:ext cx="22175" cy="27250"/>
            </a:xfrm>
            <a:custGeom>
              <a:rect b="b" l="l" r="r" t="t"/>
              <a:pathLst>
                <a:path extrusionOk="0" h="1090" w="887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807350" y="3112275"/>
              <a:ext cx="12775" cy="22775"/>
            </a:xfrm>
            <a:custGeom>
              <a:rect b="b" l="l" r="r" t="t"/>
              <a:pathLst>
                <a:path extrusionOk="0" h="911" w="511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6058700" y="3063825"/>
              <a:ext cx="13350" cy="24025"/>
            </a:xfrm>
            <a:custGeom>
              <a:rect b="b" l="l" r="r" t="t"/>
              <a:pathLst>
                <a:path extrusionOk="0" h="961" w="534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229625" y="3020150"/>
              <a:ext cx="8075" cy="19400"/>
            </a:xfrm>
            <a:custGeom>
              <a:rect b="b" l="l" r="r" t="t"/>
              <a:pathLst>
                <a:path extrusionOk="0" h="776" w="323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799400" y="2927700"/>
              <a:ext cx="17125" cy="21850"/>
            </a:xfrm>
            <a:custGeom>
              <a:rect b="b" l="l" r="r" t="t"/>
              <a:pathLst>
                <a:path extrusionOk="0" h="874" w="685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609525" y="2898125"/>
              <a:ext cx="11125" cy="13575"/>
            </a:xfrm>
            <a:custGeom>
              <a:rect b="b" l="l" r="r" t="t"/>
              <a:pathLst>
                <a:path extrusionOk="0" h="543" w="445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953275" y="3025450"/>
              <a:ext cx="8350" cy="13600"/>
            </a:xfrm>
            <a:custGeom>
              <a:rect b="b" l="l" r="r" t="t"/>
              <a:pathLst>
                <a:path extrusionOk="0" h="544" w="334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620625" y="2807800"/>
              <a:ext cx="459200" cy="161250"/>
            </a:xfrm>
            <a:custGeom>
              <a:rect b="b" l="l" r="r" t="t"/>
              <a:pathLst>
                <a:path extrusionOk="0" h="6450" w="18368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089775" y="2960000"/>
              <a:ext cx="151250" cy="55250"/>
            </a:xfrm>
            <a:custGeom>
              <a:rect b="b" l="l" r="r" t="t"/>
              <a:pathLst>
                <a:path extrusionOk="0" h="2210" w="605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720000" y="1139550"/>
            <a:ext cx="7704000" cy="27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19" name="Google Shape;319;p16"/>
          <p:cNvSpPr/>
          <p:nvPr/>
        </p:nvSpPr>
        <p:spPr>
          <a:xfrm>
            <a:off x="-1163225" y="4410699"/>
            <a:ext cx="3714175" cy="108194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7726000" y="-149601"/>
            <a:ext cx="1592086" cy="1276695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6"/>
          <p:cNvGrpSpPr/>
          <p:nvPr/>
        </p:nvGrpSpPr>
        <p:grpSpPr>
          <a:xfrm>
            <a:off x="-590541" y="3529295"/>
            <a:ext cx="10278840" cy="1865594"/>
            <a:chOff x="-590541" y="3529295"/>
            <a:chExt cx="10278840" cy="1865594"/>
          </a:xfrm>
        </p:grpSpPr>
        <p:grpSp>
          <p:nvGrpSpPr>
            <p:cNvPr id="322" name="Google Shape;322;p16"/>
            <p:cNvGrpSpPr/>
            <p:nvPr/>
          </p:nvGrpSpPr>
          <p:grpSpPr>
            <a:xfrm flipH="1" rot="6765148">
              <a:off x="-238944" y="3638009"/>
              <a:ext cx="1331775" cy="1648166"/>
              <a:chOff x="2964144" y="3083104"/>
              <a:chExt cx="373750" cy="462525"/>
            </a:xfrm>
          </p:grpSpPr>
          <p:sp>
            <p:nvSpPr>
              <p:cNvPr id="323" name="Google Shape;323;p16"/>
              <p:cNvSpPr/>
              <p:nvPr/>
            </p:nvSpPr>
            <p:spPr>
              <a:xfrm>
                <a:off x="3092869" y="3083104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3206919" y="3157179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3135619" y="3200729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3206919" y="3263154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2964144" y="3284804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3062919" y="3321704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16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330" name="Google Shape;330;p1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7" name="Google Shape;337;p17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utfit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40" name="Google Shape;340;p17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"/>
          <p:cNvSpPr/>
          <p:nvPr/>
        </p:nvSpPr>
        <p:spPr>
          <a:xfrm flipH="1">
            <a:off x="7402475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7"/>
          <p:cNvGrpSpPr/>
          <p:nvPr/>
        </p:nvGrpSpPr>
        <p:grpSpPr>
          <a:xfrm flipH="1">
            <a:off x="-474978" y="-393305"/>
            <a:ext cx="10443202" cy="5108188"/>
            <a:chOff x="-754903" y="-393305"/>
            <a:chExt cx="10443202" cy="5108188"/>
          </a:xfrm>
        </p:grpSpPr>
        <p:grpSp>
          <p:nvGrpSpPr>
            <p:cNvPr id="343" name="Google Shape;343;p17"/>
            <p:cNvGrpSpPr/>
            <p:nvPr/>
          </p:nvGrpSpPr>
          <p:grpSpPr>
            <a:xfrm flipH="1" rot="6765148">
              <a:off x="-403307" y="-284591"/>
              <a:ext cx="1331775" cy="1648166"/>
              <a:chOff x="3961475" y="3551375"/>
              <a:chExt cx="373750" cy="462525"/>
            </a:xfrm>
          </p:grpSpPr>
          <p:sp>
            <p:nvSpPr>
              <p:cNvPr id="344" name="Google Shape;344;p17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17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351" name="Google Shape;351;p1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7" name="Google Shape;357;p18"/>
          <p:cNvSpPr/>
          <p:nvPr/>
        </p:nvSpPr>
        <p:spPr>
          <a:xfrm flipH="1">
            <a:off x="-286782" y="-62326"/>
            <a:ext cx="1346878" cy="1080063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"/>
          <p:cNvSpPr/>
          <p:nvPr/>
        </p:nvSpPr>
        <p:spPr>
          <a:xfrm flipH="1">
            <a:off x="7043702" y="4133686"/>
            <a:ext cx="4233763" cy="1080041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8"/>
          <p:cNvGrpSpPr/>
          <p:nvPr/>
        </p:nvGrpSpPr>
        <p:grpSpPr>
          <a:xfrm flipH="1">
            <a:off x="0" y="4178083"/>
            <a:ext cx="1011368" cy="1251639"/>
            <a:chOff x="3961475" y="3551375"/>
            <a:chExt cx="373750" cy="462525"/>
          </a:xfrm>
        </p:grpSpPr>
        <p:sp>
          <p:nvSpPr>
            <p:cNvPr id="360" name="Google Shape;360;p18"/>
            <p:cNvSpPr/>
            <p:nvPr/>
          </p:nvSpPr>
          <p:spPr>
            <a:xfrm>
              <a:off x="4090200" y="3551375"/>
              <a:ext cx="117950" cy="260275"/>
            </a:xfrm>
            <a:custGeom>
              <a:rect b="b" l="l" r="r" t="t"/>
              <a:pathLst>
                <a:path extrusionOk="0" h="10411" w="4718">
                  <a:moveTo>
                    <a:pt x="1155" y="0"/>
                  </a:moveTo>
                  <a:cubicBezTo>
                    <a:pt x="1188" y="45"/>
                    <a:pt x="789" y="1077"/>
                    <a:pt x="722" y="1277"/>
                  </a:cubicBezTo>
                  <a:cubicBezTo>
                    <a:pt x="334" y="2497"/>
                    <a:pt x="1" y="3763"/>
                    <a:pt x="1" y="5072"/>
                  </a:cubicBezTo>
                  <a:cubicBezTo>
                    <a:pt x="1" y="6493"/>
                    <a:pt x="523" y="7813"/>
                    <a:pt x="1410" y="8912"/>
                  </a:cubicBezTo>
                  <a:cubicBezTo>
                    <a:pt x="1732" y="9311"/>
                    <a:pt x="2098" y="9678"/>
                    <a:pt x="2465" y="10011"/>
                  </a:cubicBezTo>
                  <a:cubicBezTo>
                    <a:pt x="2498" y="10033"/>
                    <a:pt x="2964" y="10410"/>
                    <a:pt x="2964" y="10410"/>
                  </a:cubicBezTo>
                  <a:cubicBezTo>
                    <a:pt x="4085" y="7292"/>
                    <a:pt x="4718" y="3807"/>
                    <a:pt x="2132" y="1099"/>
                  </a:cubicBezTo>
                  <a:cubicBezTo>
                    <a:pt x="1910" y="866"/>
                    <a:pt x="1566" y="478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204250" y="3625450"/>
              <a:ext cx="130975" cy="216700"/>
            </a:xfrm>
            <a:custGeom>
              <a:rect b="b" l="l" r="r" t="t"/>
              <a:pathLst>
                <a:path extrusionOk="0" h="8668" w="5239">
                  <a:moveTo>
                    <a:pt x="4661" y="0"/>
                  </a:moveTo>
                  <a:cubicBezTo>
                    <a:pt x="4661" y="34"/>
                    <a:pt x="3818" y="578"/>
                    <a:pt x="3651" y="700"/>
                  </a:cubicBezTo>
                  <a:cubicBezTo>
                    <a:pt x="2708" y="1399"/>
                    <a:pt x="1776" y="2142"/>
                    <a:pt x="1077" y="3119"/>
                  </a:cubicBezTo>
                  <a:cubicBezTo>
                    <a:pt x="333" y="4173"/>
                    <a:pt x="0" y="5416"/>
                    <a:pt x="67" y="6715"/>
                  </a:cubicBezTo>
                  <a:cubicBezTo>
                    <a:pt x="100" y="7170"/>
                    <a:pt x="167" y="7625"/>
                    <a:pt x="267" y="8113"/>
                  </a:cubicBezTo>
                  <a:cubicBezTo>
                    <a:pt x="278" y="8135"/>
                    <a:pt x="411" y="8668"/>
                    <a:pt x="411" y="8668"/>
                  </a:cubicBezTo>
                  <a:cubicBezTo>
                    <a:pt x="2908" y="6970"/>
                    <a:pt x="5238" y="4728"/>
                    <a:pt x="4795" y="1343"/>
                  </a:cubicBezTo>
                  <a:cubicBezTo>
                    <a:pt x="4761" y="1033"/>
                    <a:pt x="4717" y="566"/>
                    <a:pt x="4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132950" y="3669000"/>
              <a:ext cx="123200" cy="344900"/>
            </a:xfrm>
            <a:custGeom>
              <a:rect b="b" l="l" r="r" t="t"/>
              <a:pathLst>
                <a:path extrusionOk="0" fill="none" h="13796" w="4928">
                  <a:moveTo>
                    <a:pt x="4928" y="13796"/>
                  </a:moveTo>
                  <a:cubicBezTo>
                    <a:pt x="2364" y="9601"/>
                    <a:pt x="677" y="4873"/>
                    <a:pt x="0" y="1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204250" y="3731425"/>
              <a:ext cx="51075" cy="181475"/>
            </a:xfrm>
            <a:custGeom>
              <a:rect b="b" l="l" r="r" t="t"/>
              <a:pathLst>
                <a:path extrusionOk="0" fill="none" h="7259" w="2043">
                  <a:moveTo>
                    <a:pt x="2042" y="1"/>
                  </a:moveTo>
                  <a:cubicBezTo>
                    <a:pt x="932" y="2265"/>
                    <a:pt x="233" y="4751"/>
                    <a:pt x="0" y="7259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961475" y="3753075"/>
              <a:ext cx="182875" cy="88825"/>
            </a:xfrm>
            <a:custGeom>
              <a:rect b="b" l="l" r="r" t="t"/>
              <a:pathLst>
                <a:path extrusionOk="0" h="3553" w="7315">
                  <a:moveTo>
                    <a:pt x="1882" y="1"/>
                  </a:moveTo>
                  <a:cubicBezTo>
                    <a:pt x="1595" y="1"/>
                    <a:pt x="1308" y="10"/>
                    <a:pt x="1021" y="23"/>
                  </a:cubicBezTo>
                  <a:cubicBezTo>
                    <a:pt x="881" y="32"/>
                    <a:pt x="267" y="97"/>
                    <a:pt x="65" y="97"/>
                  </a:cubicBezTo>
                  <a:cubicBezTo>
                    <a:pt x="27" y="97"/>
                    <a:pt x="4" y="95"/>
                    <a:pt x="0" y="89"/>
                  </a:cubicBezTo>
                  <a:lnTo>
                    <a:pt x="0" y="89"/>
                  </a:lnTo>
                  <a:cubicBezTo>
                    <a:pt x="267" y="500"/>
                    <a:pt x="489" y="811"/>
                    <a:pt x="611" y="1033"/>
                  </a:cubicBezTo>
                  <a:cubicBezTo>
                    <a:pt x="1841" y="3052"/>
                    <a:pt x="3898" y="3553"/>
                    <a:pt x="5998" y="3553"/>
                  </a:cubicBezTo>
                  <a:cubicBezTo>
                    <a:pt x="6437" y="3553"/>
                    <a:pt x="6878" y="3531"/>
                    <a:pt x="7314" y="3496"/>
                  </a:cubicBezTo>
                  <a:cubicBezTo>
                    <a:pt x="7314" y="3496"/>
                    <a:pt x="7125" y="3075"/>
                    <a:pt x="7114" y="3041"/>
                  </a:cubicBezTo>
                  <a:cubicBezTo>
                    <a:pt x="6937" y="2697"/>
                    <a:pt x="6748" y="2353"/>
                    <a:pt x="6515" y="2054"/>
                  </a:cubicBezTo>
                  <a:cubicBezTo>
                    <a:pt x="5882" y="1177"/>
                    <a:pt x="5028" y="533"/>
                    <a:pt x="3962" y="245"/>
                  </a:cubicBezTo>
                  <a:cubicBezTo>
                    <a:pt x="3285" y="56"/>
                    <a:pt x="2585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060250" y="3789975"/>
              <a:ext cx="128750" cy="91025"/>
            </a:xfrm>
            <a:custGeom>
              <a:rect b="b" l="l" r="r" t="t"/>
              <a:pathLst>
                <a:path extrusionOk="0" fill="none" h="3641" w="5150">
                  <a:moveTo>
                    <a:pt x="0" y="1"/>
                  </a:moveTo>
                  <a:cubicBezTo>
                    <a:pt x="1920" y="888"/>
                    <a:pt x="3663" y="2120"/>
                    <a:pt x="5150" y="3641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1" type="subTitle"/>
          </p:nvPr>
        </p:nvSpPr>
        <p:spPr>
          <a:xfrm>
            <a:off x="720000" y="1541950"/>
            <a:ext cx="491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69" name="Google Shape;369;p19"/>
          <p:cNvSpPr/>
          <p:nvPr/>
        </p:nvSpPr>
        <p:spPr>
          <a:xfrm rot="10800000">
            <a:off x="6698086" y="-19851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 flipH="1" rot="10800000">
            <a:off x="-204525" y="4125758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9"/>
          <p:cNvGrpSpPr/>
          <p:nvPr/>
        </p:nvGrpSpPr>
        <p:grpSpPr>
          <a:xfrm>
            <a:off x="-754903" y="-393305"/>
            <a:ext cx="10443202" cy="5108188"/>
            <a:chOff x="-754903" y="-393305"/>
            <a:chExt cx="10443202" cy="5108188"/>
          </a:xfrm>
        </p:grpSpPr>
        <p:grpSp>
          <p:nvGrpSpPr>
            <p:cNvPr id="372" name="Google Shape;372;p19"/>
            <p:cNvGrpSpPr/>
            <p:nvPr/>
          </p:nvGrpSpPr>
          <p:grpSpPr>
            <a:xfrm flipH="1" rot="6765148">
              <a:off x="-403307" y="-284591"/>
              <a:ext cx="1331775" cy="1648166"/>
              <a:chOff x="3961475" y="3551375"/>
              <a:chExt cx="373750" cy="462525"/>
            </a:xfrm>
          </p:grpSpPr>
          <p:sp>
            <p:nvSpPr>
              <p:cNvPr id="373" name="Google Shape;373;p19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9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380" name="Google Shape;380;p19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4" name="Google Shape;384;p19"/>
          <p:cNvGrpSpPr/>
          <p:nvPr/>
        </p:nvGrpSpPr>
        <p:grpSpPr>
          <a:xfrm>
            <a:off x="-346875" y="2026586"/>
            <a:ext cx="9920391" cy="2787815"/>
            <a:chOff x="-346875" y="2026586"/>
            <a:chExt cx="9920391" cy="2787815"/>
          </a:xfrm>
        </p:grpSpPr>
        <p:grpSp>
          <p:nvGrpSpPr>
            <p:cNvPr id="385" name="Google Shape;385;p19"/>
            <p:cNvGrpSpPr/>
            <p:nvPr/>
          </p:nvGrpSpPr>
          <p:grpSpPr>
            <a:xfrm>
              <a:off x="-346875" y="3660250"/>
              <a:ext cx="1050974" cy="1154151"/>
              <a:chOff x="7946500" y="4129225"/>
              <a:chExt cx="1050974" cy="1154151"/>
            </a:xfrm>
          </p:grpSpPr>
          <p:sp>
            <p:nvSpPr>
              <p:cNvPr id="386" name="Google Shape;386;p19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19"/>
            <p:cNvGrpSpPr/>
            <p:nvPr/>
          </p:nvGrpSpPr>
          <p:grpSpPr>
            <a:xfrm>
              <a:off x="8580661" y="2026586"/>
              <a:ext cx="992855" cy="1090327"/>
              <a:chOff x="7946500" y="4129225"/>
              <a:chExt cx="1050974" cy="1154151"/>
            </a:xfrm>
          </p:grpSpPr>
          <p:sp>
            <p:nvSpPr>
              <p:cNvPr id="394" name="Google Shape;394;p19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19"/>
          <p:cNvGrpSpPr/>
          <p:nvPr/>
        </p:nvGrpSpPr>
        <p:grpSpPr>
          <a:xfrm>
            <a:off x="6367279" y="4260362"/>
            <a:ext cx="1850668" cy="1136666"/>
            <a:chOff x="5723275" y="2255625"/>
            <a:chExt cx="562975" cy="345775"/>
          </a:xfrm>
        </p:grpSpPr>
        <p:sp>
          <p:nvSpPr>
            <p:cNvPr id="402" name="Google Shape;402;p19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19"/>
          <p:cNvGrpSpPr/>
          <p:nvPr/>
        </p:nvGrpSpPr>
        <p:grpSpPr>
          <a:xfrm rot="543998">
            <a:off x="8027996" y="388629"/>
            <a:ext cx="1155509" cy="1746847"/>
            <a:chOff x="4682275" y="3383700"/>
            <a:chExt cx="380700" cy="575525"/>
          </a:xfrm>
        </p:grpSpPr>
        <p:sp>
          <p:nvSpPr>
            <p:cNvPr id="450" name="Google Shape;450;p19"/>
            <p:cNvSpPr/>
            <p:nvPr/>
          </p:nvSpPr>
          <p:spPr>
            <a:xfrm>
              <a:off x="4682275" y="3529900"/>
              <a:ext cx="380700" cy="429325"/>
            </a:xfrm>
            <a:custGeom>
              <a:rect b="b" l="l" r="r" t="t"/>
              <a:pathLst>
                <a:path extrusionOk="0" h="17173" w="15228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4915900" y="3555250"/>
              <a:ext cx="78825" cy="392075"/>
            </a:xfrm>
            <a:custGeom>
              <a:rect b="b" l="l" r="r" t="t"/>
              <a:pathLst>
                <a:path extrusionOk="0" fill="none" h="15683" w="3153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4763300" y="3571900"/>
              <a:ext cx="23875" cy="338800"/>
            </a:xfrm>
            <a:custGeom>
              <a:rect b="b" l="l" r="r" t="t"/>
              <a:pathLst>
                <a:path extrusionOk="0" fill="none" h="13552" w="955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4803800" y="3710625"/>
              <a:ext cx="8350" cy="129325"/>
            </a:xfrm>
            <a:custGeom>
              <a:rect b="b" l="l" r="r" t="t"/>
              <a:pathLst>
                <a:path extrusionOk="0" fill="none" h="5173" w="334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4705025" y="3629350"/>
              <a:ext cx="39425" cy="165425"/>
            </a:xfrm>
            <a:custGeom>
              <a:rect b="b" l="l" r="r" t="t"/>
              <a:pathLst>
                <a:path extrusionOk="0" h="6617" w="1577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4712250" y="3591575"/>
              <a:ext cx="19450" cy="28550"/>
            </a:xfrm>
            <a:custGeom>
              <a:rect b="b" l="l" r="r" t="t"/>
              <a:pathLst>
                <a:path extrusionOk="0" h="1142" w="778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4874825" y="3383700"/>
              <a:ext cx="59125" cy="159900"/>
            </a:xfrm>
            <a:custGeom>
              <a:rect b="b" l="l" r="r" t="t"/>
              <a:pathLst>
                <a:path extrusionOk="0" h="6396" w="2365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4810200" y="3509975"/>
              <a:ext cx="137625" cy="70925"/>
            </a:xfrm>
            <a:custGeom>
              <a:rect b="b" l="l" r="r" t="t"/>
              <a:pathLst>
                <a:path extrusionOk="0" h="2837" w="5505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1969250" y="1569900"/>
            <a:ext cx="5205300" cy="20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0" name="Google Shape;460;p20"/>
          <p:cNvSpPr/>
          <p:nvPr/>
        </p:nvSpPr>
        <p:spPr>
          <a:xfrm>
            <a:off x="6422575" y="4004477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-78375" y="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0"/>
          <p:cNvGrpSpPr/>
          <p:nvPr/>
        </p:nvGrpSpPr>
        <p:grpSpPr>
          <a:xfrm>
            <a:off x="-777128" y="2468896"/>
            <a:ext cx="7308841" cy="3093496"/>
            <a:chOff x="-777128" y="2468896"/>
            <a:chExt cx="7308841" cy="3093496"/>
          </a:xfrm>
        </p:grpSpPr>
        <p:grpSp>
          <p:nvGrpSpPr>
            <p:cNvPr id="463" name="Google Shape;463;p20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464" name="Google Shape;464;p20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20"/>
            <p:cNvGrpSpPr/>
            <p:nvPr/>
          </p:nvGrpSpPr>
          <p:grpSpPr>
            <a:xfrm rot="-2700000">
              <a:off x="5398304" y="4367982"/>
              <a:ext cx="903212" cy="1025217"/>
              <a:chOff x="3932350" y="2919350"/>
              <a:chExt cx="324625" cy="368475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5" name="Google Shape;475;p20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476" name="Google Shape;476;p20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" name="Google Shape;484;p20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485" name="Google Shape;485;p20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20"/>
          <p:cNvGrpSpPr/>
          <p:nvPr/>
        </p:nvGrpSpPr>
        <p:grpSpPr>
          <a:xfrm>
            <a:off x="7852829" y="279937"/>
            <a:ext cx="1850668" cy="1136666"/>
            <a:chOff x="5723275" y="2255625"/>
            <a:chExt cx="562975" cy="345775"/>
          </a:xfrm>
        </p:grpSpPr>
        <p:sp>
          <p:nvSpPr>
            <p:cNvPr id="493" name="Google Shape;493;p20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20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541" name="Google Shape;541;p20"/>
            <p:cNvSpPr/>
            <p:nvPr/>
          </p:nvSpPr>
          <p:spPr>
            <a:xfrm>
              <a:off x="5427525" y="2698500"/>
              <a:ext cx="1037950" cy="617000"/>
            </a:xfrm>
            <a:custGeom>
              <a:rect b="b" l="l" r="r" t="t"/>
              <a:pathLst>
                <a:path extrusionOk="0" h="24680" w="41518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473300" y="2712925"/>
              <a:ext cx="941125" cy="557775"/>
            </a:xfrm>
            <a:custGeom>
              <a:rect b="b" l="l" r="r" t="t"/>
              <a:pathLst>
                <a:path extrusionOk="0" h="22311" w="37645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522400" y="2728450"/>
              <a:ext cx="864825" cy="511450"/>
            </a:xfrm>
            <a:custGeom>
              <a:rect b="b" l="l" r="r" t="t"/>
              <a:pathLst>
                <a:path extrusionOk="0" h="20458" w="34593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796800" y="3009625"/>
              <a:ext cx="20825" cy="30750"/>
            </a:xfrm>
            <a:custGeom>
              <a:rect b="b" l="l" r="r" t="t"/>
              <a:pathLst>
                <a:path extrusionOk="0" h="1230" w="833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960775" y="3079725"/>
              <a:ext cx="15275" cy="29825"/>
            </a:xfrm>
            <a:custGeom>
              <a:rect b="b" l="l" r="r" t="t"/>
              <a:pathLst>
                <a:path extrusionOk="0" h="1193" w="611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100050" y="3092150"/>
              <a:ext cx="17225" cy="24775"/>
            </a:xfrm>
            <a:custGeom>
              <a:rect b="b" l="l" r="r" t="t"/>
              <a:pathLst>
                <a:path extrusionOk="0" h="991" w="689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200775" y="3068700"/>
              <a:ext cx="15275" cy="31850"/>
            </a:xfrm>
            <a:custGeom>
              <a:rect b="b" l="l" r="r" t="t"/>
              <a:pathLst>
                <a:path extrusionOk="0" h="1274" w="611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900275" y="2959000"/>
              <a:ext cx="26400" cy="31150"/>
            </a:xfrm>
            <a:custGeom>
              <a:rect b="b" l="l" r="r" t="t"/>
              <a:pathLst>
                <a:path extrusionOk="0" h="1246" w="1056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661125" y="2864200"/>
              <a:ext cx="23050" cy="22050"/>
            </a:xfrm>
            <a:custGeom>
              <a:rect b="b" l="l" r="r" t="t"/>
              <a:pathLst>
                <a:path extrusionOk="0" h="882" w="922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725775" y="2965325"/>
              <a:ext cx="20850" cy="27300"/>
            </a:xfrm>
            <a:custGeom>
              <a:rect b="b" l="l" r="r" t="t"/>
              <a:pathLst>
                <a:path extrusionOk="0" h="1092" w="834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5878925" y="3133025"/>
              <a:ext cx="15275" cy="20725"/>
            </a:xfrm>
            <a:custGeom>
              <a:rect b="b" l="l" r="r" t="t"/>
              <a:pathLst>
                <a:path extrusionOk="0" h="829" w="611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6039300" y="3167100"/>
              <a:ext cx="15275" cy="28000"/>
            </a:xfrm>
            <a:custGeom>
              <a:rect b="b" l="l" r="r" t="t"/>
              <a:pathLst>
                <a:path extrusionOk="0" h="1120" w="611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6054275" y="2997650"/>
              <a:ext cx="18325" cy="23000"/>
            </a:xfrm>
            <a:custGeom>
              <a:rect b="b" l="l" r="r" t="t"/>
              <a:pathLst>
                <a:path extrusionOk="0" h="920" w="733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6165525" y="2998425"/>
              <a:ext cx="17225" cy="27475"/>
            </a:xfrm>
            <a:custGeom>
              <a:rect b="b" l="l" r="r" t="t"/>
              <a:pathLst>
                <a:path extrusionOk="0" h="1099" w="689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6283725" y="3044875"/>
              <a:ext cx="13900" cy="26850"/>
            </a:xfrm>
            <a:custGeom>
              <a:rect b="b" l="l" r="r" t="t"/>
              <a:pathLst>
                <a:path extrusionOk="0" h="1074" w="556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63025" y="3151750"/>
              <a:ext cx="9750" cy="25475"/>
            </a:xfrm>
            <a:custGeom>
              <a:rect b="b" l="l" r="r" t="t"/>
              <a:pathLst>
                <a:path extrusionOk="0" h="1019" w="39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715225" y="3052550"/>
              <a:ext cx="22775" cy="21675"/>
            </a:xfrm>
            <a:custGeom>
              <a:rect b="b" l="l" r="r" t="t"/>
              <a:pathLst>
                <a:path extrusionOk="0" h="867" w="911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759625" y="2861125"/>
              <a:ext cx="21650" cy="20800"/>
            </a:xfrm>
            <a:custGeom>
              <a:rect b="b" l="l" r="r" t="t"/>
              <a:pathLst>
                <a:path extrusionOk="0" h="832" w="866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859225" y="2883275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002175" y="2932125"/>
              <a:ext cx="23000" cy="30500"/>
            </a:xfrm>
            <a:custGeom>
              <a:rect b="b" l="l" r="r" t="t"/>
              <a:pathLst>
                <a:path extrusionOk="0" h="1220" w="92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866150" y="3047550"/>
              <a:ext cx="21400" cy="28850"/>
            </a:xfrm>
            <a:custGeom>
              <a:rect b="b" l="l" r="r" t="t"/>
              <a:pathLst>
                <a:path extrusionOk="0" h="1154" w="856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21725" y="2802750"/>
              <a:ext cx="22225" cy="27950"/>
            </a:xfrm>
            <a:custGeom>
              <a:rect b="b" l="l" r="r" t="t"/>
              <a:pathLst>
                <a:path extrusionOk="0" h="1118" w="889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650900" y="2964125"/>
              <a:ext cx="22175" cy="27250"/>
            </a:xfrm>
            <a:custGeom>
              <a:rect b="b" l="l" r="r" t="t"/>
              <a:pathLst>
                <a:path extrusionOk="0" h="1090" w="887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807350" y="3112275"/>
              <a:ext cx="12775" cy="22775"/>
            </a:xfrm>
            <a:custGeom>
              <a:rect b="b" l="l" r="r" t="t"/>
              <a:pathLst>
                <a:path extrusionOk="0" h="911" w="511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058700" y="3063825"/>
              <a:ext cx="13350" cy="24025"/>
            </a:xfrm>
            <a:custGeom>
              <a:rect b="b" l="l" r="r" t="t"/>
              <a:pathLst>
                <a:path extrusionOk="0" h="961" w="534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229625" y="3020150"/>
              <a:ext cx="8075" cy="19400"/>
            </a:xfrm>
            <a:custGeom>
              <a:rect b="b" l="l" r="r" t="t"/>
              <a:pathLst>
                <a:path extrusionOk="0" h="776" w="323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799400" y="2927700"/>
              <a:ext cx="17125" cy="21850"/>
            </a:xfrm>
            <a:custGeom>
              <a:rect b="b" l="l" r="r" t="t"/>
              <a:pathLst>
                <a:path extrusionOk="0" h="874" w="685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609525" y="2898125"/>
              <a:ext cx="11125" cy="13575"/>
            </a:xfrm>
            <a:custGeom>
              <a:rect b="b" l="l" r="r" t="t"/>
              <a:pathLst>
                <a:path extrusionOk="0" h="543" w="445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953275" y="3025450"/>
              <a:ext cx="8350" cy="13600"/>
            </a:xfrm>
            <a:custGeom>
              <a:rect b="b" l="l" r="r" t="t"/>
              <a:pathLst>
                <a:path extrusionOk="0" h="544" w="334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620625" y="2807800"/>
              <a:ext cx="459200" cy="161250"/>
            </a:xfrm>
            <a:custGeom>
              <a:rect b="b" l="l" r="r" t="t"/>
              <a:pathLst>
                <a:path extrusionOk="0" h="6450" w="18368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6089775" y="2960000"/>
              <a:ext cx="151250" cy="55250"/>
            </a:xfrm>
            <a:custGeom>
              <a:rect b="b" l="l" r="r" t="t"/>
              <a:pathLst>
                <a:path extrusionOk="0" h="2210" w="605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0"/>
          <p:cNvGrpSpPr/>
          <p:nvPr/>
        </p:nvGrpSpPr>
        <p:grpSpPr>
          <a:xfrm>
            <a:off x="1428860" y="-303903"/>
            <a:ext cx="1331750" cy="953317"/>
            <a:chOff x="4661950" y="2869625"/>
            <a:chExt cx="517325" cy="360900"/>
          </a:xfrm>
        </p:grpSpPr>
        <p:sp>
          <p:nvSpPr>
            <p:cNvPr id="573" name="Google Shape;573;p20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4779950" y="2906125"/>
              <a:ext cx="166500" cy="119750"/>
            </a:xfrm>
            <a:custGeom>
              <a:rect b="b" l="l" r="r" t="t"/>
              <a:pathLst>
                <a:path extrusionOk="0" h="4790" w="666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"/>
          <p:cNvSpPr txBox="1"/>
          <p:nvPr>
            <p:ph type="title"/>
          </p:nvPr>
        </p:nvSpPr>
        <p:spPr>
          <a:xfrm>
            <a:off x="2135550" y="161670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1" name="Google Shape;621;p21"/>
          <p:cNvSpPr txBox="1"/>
          <p:nvPr>
            <p:ph idx="1" type="subTitle"/>
          </p:nvPr>
        </p:nvSpPr>
        <p:spPr>
          <a:xfrm>
            <a:off x="2135550" y="30011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21"/>
          <p:cNvGrpSpPr/>
          <p:nvPr/>
        </p:nvGrpSpPr>
        <p:grpSpPr>
          <a:xfrm>
            <a:off x="124411" y="-751064"/>
            <a:ext cx="9858825" cy="6176290"/>
            <a:chOff x="124411" y="-751064"/>
            <a:chExt cx="9858825" cy="6176290"/>
          </a:xfrm>
        </p:grpSpPr>
        <p:grpSp>
          <p:nvGrpSpPr>
            <p:cNvPr id="623" name="Google Shape;623;p21"/>
            <p:cNvGrpSpPr/>
            <p:nvPr/>
          </p:nvGrpSpPr>
          <p:grpSpPr>
            <a:xfrm rot="-3760059">
              <a:off x="8279511" y="1111305"/>
              <a:ext cx="1331789" cy="1648163"/>
              <a:chOff x="3961475" y="3551375"/>
              <a:chExt cx="373750" cy="462525"/>
            </a:xfrm>
          </p:grpSpPr>
          <p:sp>
            <p:nvSpPr>
              <p:cNvPr id="624" name="Google Shape;624;p21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1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1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1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0" name="Google Shape;630;p21"/>
            <p:cNvGrpSpPr/>
            <p:nvPr/>
          </p:nvGrpSpPr>
          <p:grpSpPr>
            <a:xfrm flipH="1">
              <a:off x="124411" y="3964518"/>
              <a:ext cx="1286878" cy="1460709"/>
              <a:chOff x="3932350" y="2919350"/>
              <a:chExt cx="324625" cy="368475"/>
            </a:xfrm>
          </p:grpSpPr>
          <p:sp>
            <p:nvSpPr>
              <p:cNvPr id="631" name="Google Shape;631;p2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21"/>
            <p:cNvGrpSpPr/>
            <p:nvPr/>
          </p:nvGrpSpPr>
          <p:grpSpPr>
            <a:xfrm rot="-7393405">
              <a:off x="3028514" y="-589112"/>
              <a:ext cx="1001535" cy="1136791"/>
              <a:chOff x="3932350" y="2919350"/>
              <a:chExt cx="324625" cy="368475"/>
            </a:xfrm>
          </p:grpSpPr>
          <p:sp>
            <p:nvSpPr>
              <p:cNvPr id="636" name="Google Shape;636;p2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0" name="Google Shape;640;p21"/>
          <p:cNvGrpSpPr/>
          <p:nvPr/>
        </p:nvGrpSpPr>
        <p:grpSpPr>
          <a:xfrm>
            <a:off x="1917178" y="-188675"/>
            <a:ext cx="6782572" cy="5468698"/>
            <a:chOff x="1917178" y="-188675"/>
            <a:chExt cx="6782572" cy="5468698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648775" y="-188675"/>
              <a:ext cx="1050974" cy="1154151"/>
              <a:chOff x="7946500" y="4129225"/>
              <a:chExt cx="1050974" cy="1154151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21"/>
            <p:cNvGrpSpPr/>
            <p:nvPr/>
          </p:nvGrpSpPr>
          <p:grpSpPr>
            <a:xfrm>
              <a:off x="1917178" y="4438185"/>
              <a:ext cx="766581" cy="841838"/>
              <a:chOff x="7946500" y="4129225"/>
              <a:chExt cx="1050974" cy="1154151"/>
            </a:xfrm>
          </p:grpSpPr>
          <p:sp>
            <p:nvSpPr>
              <p:cNvPr id="650" name="Google Shape;650;p2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7" name="Google Shape;657;p21"/>
          <p:cNvGrpSpPr/>
          <p:nvPr/>
        </p:nvGrpSpPr>
        <p:grpSpPr>
          <a:xfrm>
            <a:off x="-3" y="-188675"/>
            <a:ext cx="9826669" cy="5955276"/>
            <a:chOff x="-3" y="-188675"/>
            <a:chExt cx="9826669" cy="5955276"/>
          </a:xfrm>
        </p:grpSpPr>
        <p:sp>
          <p:nvSpPr>
            <p:cNvPr id="658" name="Google Shape;658;p21"/>
            <p:cNvSpPr/>
            <p:nvPr/>
          </p:nvSpPr>
          <p:spPr>
            <a:xfrm>
              <a:off x="-3" y="-188675"/>
              <a:ext cx="2085545" cy="1672401"/>
            </a:xfrm>
            <a:custGeom>
              <a:rect b="b" l="l" r="r" t="t"/>
              <a:pathLst>
                <a:path extrusionOk="0" h="22187" w="27668">
                  <a:moveTo>
                    <a:pt x="25559" y="0"/>
                  </a:moveTo>
                  <a:cubicBezTo>
                    <a:pt x="25559" y="0"/>
                    <a:pt x="18257" y="533"/>
                    <a:pt x="15926" y="611"/>
                  </a:cubicBezTo>
                  <a:cubicBezTo>
                    <a:pt x="14073" y="689"/>
                    <a:pt x="12197" y="777"/>
                    <a:pt x="10333" y="933"/>
                  </a:cubicBezTo>
                  <a:cubicBezTo>
                    <a:pt x="8468" y="1088"/>
                    <a:pt x="6581" y="1221"/>
                    <a:pt x="4717" y="1488"/>
                  </a:cubicBezTo>
                  <a:cubicBezTo>
                    <a:pt x="3130" y="1687"/>
                    <a:pt x="1443" y="2165"/>
                    <a:pt x="566" y="3596"/>
                  </a:cubicBezTo>
                  <a:cubicBezTo>
                    <a:pt x="178" y="4218"/>
                    <a:pt x="0" y="5028"/>
                    <a:pt x="267" y="5749"/>
                  </a:cubicBezTo>
                  <a:cubicBezTo>
                    <a:pt x="511" y="6426"/>
                    <a:pt x="1155" y="6792"/>
                    <a:pt x="1843" y="6881"/>
                  </a:cubicBezTo>
                  <a:cubicBezTo>
                    <a:pt x="2034" y="6909"/>
                    <a:pt x="2227" y="6920"/>
                    <a:pt x="2422" y="6920"/>
                  </a:cubicBezTo>
                  <a:cubicBezTo>
                    <a:pt x="3016" y="6920"/>
                    <a:pt x="3621" y="6815"/>
                    <a:pt x="4207" y="6748"/>
                  </a:cubicBezTo>
                  <a:cubicBezTo>
                    <a:pt x="5105" y="6626"/>
                    <a:pt x="6004" y="6471"/>
                    <a:pt x="6903" y="6282"/>
                  </a:cubicBezTo>
                  <a:cubicBezTo>
                    <a:pt x="8657" y="5938"/>
                    <a:pt x="10388" y="5483"/>
                    <a:pt x="12086" y="4895"/>
                  </a:cubicBezTo>
                  <a:cubicBezTo>
                    <a:pt x="13806" y="4318"/>
                    <a:pt x="22474" y="888"/>
                    <a:pt x="22785" y="888"/>
                  </a:cubicBezTo>
                  <a:cubicBezTo>
                    <a:pt x="20121" y="2575"/>
                    <a:pt x="17446" y="4251"/>
                    <a:pt x="14761" y="5871"/>
                  </a:cubicBezTo>
                  <a:cubicBezTo>
                    <a:pt x="10910" y="8202"/>
                    <a:pt x="6981" y="10399"/>
                    <a:pt x="2964" y="12419"/>
                  </a:cubicBezTo>
                  <a:cubicBezTo>
                    <a:pt x="2497" y="12652"/>
                    <a:pt x="2020" y="12874"/>
                    <a:pt x="1565" y="13129"/>
                  </a:cubicBezTo>
                  <a:cubicBezTo>
                    <a:pt x="1210" y="13318"/>
                    <a:pt x="833" y="13562"/>
                    <a:pt x="633" y="13928"/>
                  </a:cubicBezTo>
                  <a:cubicBezTo>
                    <a:pt x="211" y="14727"/>
                    <a:pt x="788" y="15715"/>
                    <a:pt x="1232" y="16359"/>
                  </a:cubicBezTo>
                  <a:cubicBezTo>
                    <a:pt x="2287" y="17857"/>
                    <a:pt x="3985" y="18667"/>
                    <a:pt x="5771" y="18678"/>
                  </a:cubicBezTo>
                  <a:cubicBezTo>
                    <a:pt x="5798" y="18679"/>
                    <a:pt x="5825" y="18679"/>
                    <a:pt x="5851" y="18679"/>
                  </a:cubicBezTo>
                  <a:cubicBezTo>
                    <a:pt x="9970" y="18679"/>
                    <a:pt x="12846" y="15275"/>
                    <a:pt x="15360" y="12452"/>
                  </a:cubicBezTo>
                  <a:cubicBezTo>
                    <a:pt x="18046" y="9423"/>
                    <a:pt x="20765" y="6404"/>
                    <a:pt x="23428" y="3352"/>
                  </a:cubicBezTo>
                  <a:lnTo>
                    <a:pt x="23428" y="3352"/>
                  </a:lnTo>
                  <a:cubicBezTo>
                    <a:pt x="22674" y="4828"/>
                    <a:pt x="21908" y="6326"/>
                    <a:pt x="21142" y="7813"/>
                  </a:cubicBezTo>
                  <a:cubicBezTo>
                    <a:pt x="20188" y="9689"/>
                    <a:pt x="19200" y="11542"/>
                    <a:pt x="18245" y="13407"/>
                  </a:cubicBezTo>
                  <a:cubicBezTo>
                    <a:pt x="17291" y="15260"/>
                    <a:pt x="16270" y="17091"/>
                    <a:pt x="15282" y="18945"/>
                  </a:cubicBezTo>
                  <a:cubicBezTo>
                    <a:pt x="15083" y="19311"/>
                    <a:pt x="14916" y="19721"/>
                    <a:pt x="14927" y="20154"/>
                  </a:cubicBezTo>
                  <a:cubicBezTo>
                    <a:pt x="14938" y="20543"/>
                    <a:pt x="15094" y="20920"/>
                    <a:pt x="15327" y="21231"/>
                  </a:cubicBezTo>
                  <a:cubicBezTo>
                    <a:pt x="15826" y="21886"/>
                    <a:pt x="16636" y="22163"/>
                    <a:pt x="17435" y="22185"/>
                  </a:cubicBezTo>
                  <a:cubicBezTo>
                    <a:pt x="17475" y="22186"/>
                    <a:pt x="17515" y="22187"/>
                    <a:pt x="17554" y="22187"/>
                  </a:cubicBezTo>
                  <a:cubicBezTo>
                    <a:pt x="19374" y="22187"/>
                    <a:pt x="21072" y="21196"/>
                    <a:pt x="22463" y="20110"/>
                  </a:cubicBezTo>
                  <a:cubicBezTo>
                    <a:pt x="23928" y="18956"/>
                    <a:pt x="25348" y="17624"/>
                    <a:pt x="26314" y="16015"/>
                  </a:cubicBezTo>
                  <a:cubicBezTo>
                    <a:pt x="27235" y="14483"/>
                    <a:pt x="27579" y="12719"/>
                    <a:pt x="27623" y="10965"/>
                  </a:cubicBezTo>
                  <a:cubicBezTo>
                    <a:pt x="27668" y="9101"/>
                    <a:pt x="27446" y="7214"/>
                    <a:pt x="27068" y="5383"/>
                  </a:cubicBezTo>
                  <a:cubicBezTo>
                    <a:pt x="26480" y="2464"/>
                    <a:pt x="25581" y="56"/>
                    <a:pt x="25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7008440" y="3203376"/>
              <a:ext cx="2818225" cy="2563225"/>
            </a:xfrm>
            <a:custGeom>
              <a:rect b="b" l="l" r="r" t="t"/>
              <a:pathLst>
                <a:path extrusionOk="0" h="102529" w="112729">
                  <a:moveTo>
                    <a:pt x="108542" y="10709"/>
                  </a:moveTo>
                  <a:cubicBezTo>
                    <a:pt x="104763" y="-4850"/>
                    <a:pt x="93707" y="866"/>
                    <a:pt x="85869" y="1752"/>
                  </a:cubicBezTo>
                  <a:cubicBezTo>
                    <a:pt x="78031" y="2639"/>
                    <a:pt x="66881" y="8330"/>
                    <a:pt x="61516" y="16028"/>
                  </a:cubicBezTo>
                  <a:cubicBezTo>
                    <a:pt x="56151" y="23726"/>
                    <a:pt x="61422" y="40288"/>
                    <a:pt x="53678" y="47939"/>
                  </a:cubicBezTo>
                  <a:cubicBezTo>
                    <a:pt x="45934" y="55590"/>
                    <a:pt x="23961" y="56547"/>
                    <a:pt x="15050" y="61935"/>
                  </a:cubicBezTo>
                  <a:cubicBezTo>
                    <a:pt x="6139" y="67323"/>
                    <a:pt x="914" y="74461"/>
                    <a:pt x="214" y="80269"/>
                  </a:cubicBezTo>
                  <a:cubicBezTo>
                    <a:pt x="-486" y="86077"/>
                    <a:pt x="-66" y="93752"/>
                    <a:pt x="10851" y="96784"/>
                  </a:cubicBezTo>
                  <a:cubicBezTo>
                    <a:pt x="21768" y="99817"/>
                    <a:pt x="49433" y="98744"/>
                    <a:pt x="65715" y="98464"/>
                  </a:cubicBezTo>
                  <a:cubicBezTo>
                    <a:pt x="81997" y="98184"/>
                    <a:pt x="101404" y="109731"/>
                    <a:pt x="108542" y="95105"/>
                  </a:cubicBezTo>
                  <a:cubicBezTo>
                    <a:pt x="115680" y="80479"/>
                    <a:pt x="112321" y="26268"/>
                    <a:pt x="108542" y="10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60" name="Google Shape;660;p21"/>
          <p:cNvGrpSpPr/>
          <p:nvPr/>
        </p:nvGrpSpPr>
        <p:grpSpPr>
          <a:xfrm>
            <a:off x="5990507" y="-433611"/>
            <a:ext cx="1779998" cy="5713700"/>
            <a:chOff x="5990507" y="-433611"/>
            <a:chExt cx="1779998" cy="5713700"/>
          </a:xfrm>
        </p:grpSpPr>
        <p:grpSp>
          <p:nvGrpSpPr>
            <p:cNvPr id="661" name="Google Shape;661;p21"/>
            <p:cNvGrpSpPr/>
            <p:nvPr/>
          </p:nvGrpSpPr>
          <p:grpSpPr>
            <a:xfrm>
              <a:off x="5990507" y="4382314"/>
              <a:ext cx="1286898" cy="897775"/>
              <a:chOff x="4661950" y="2869625"/>
              <a:chExt cx="517325" cy="360900"/>
            </a:xfrm>
          </p:grpSpPr>
          <p:sp>
            <p:nvSpPr>
              <p:cNvPr id="662" name="Google Shape;662;p21"/>
              <p:cNvSpPr/>
              <p:nvPr/>
            </p:nvSpPr>
            <p:spPr>
              <a:xfrm>
                <a:off x="4661950" y="2869625"/>
                <a:ext cx="517325" cy="360900"/>
              </a:xfrm>
              <a:custGeom>
                <a:rect b="b" l="l" r="r" t="t"/>
                <a:pathLst>
                  <a:path extrusionOk="0" h="14436" w="20693">
                    <a:moveTo>
                      <a:pt x="10325" y="1"/>
                    </a:moveTo>
                    <a:cubicBezTo>
                      <a:pt x="3795" y="1"/>
                      <a:pt x="1" y="10142"/>
                      <a:pt x="7206" y="13653"/>
                    </a:cubicBezTo>
                    <a:cubicBezTo>
                      <a:pt x="8311" y="14195"/>
                      <a:pt x="9381" y="14436"/>
                      <a:pt x="10386" y="14436"/>
                    </a:cubicBezTo>
                    <a:cubicBezTo>
                      <a:pt x="16911" y="14436"/>
                      <a:pt x="20692" y="4299"/>
                      <a:pt x="13499" y="780"/>
                    </a:cubicBezTo>
                    <a:cubicBezTo>
                      <a:pt x="12396" y="240"/>
                      <a:pt x="11329" y="1"/>
                      <a:pt x="103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4686050" y="2886350"/>
                <a:ext cx="469425" cy="327650"/>
              </a:xfrm>
              <a:custGeom>
                <a:rect b="b" l="l" r="r" t="t"/>
                <a:pathLst>
                  <a:path extrusionOk="0" h="13106" w="18777">
                    <a:moveTo>
                      <a:pt x="9362" y="1"/>
                    </a:moveTo>
                    <a:cubicBezTo>
                      <a:pt x="3439" y="1"/>
                      <a:pt x="1" y="9203"/>
                      <a:pt x="6531" y="12396"/>
                    </a:cubicBezTo>
                    <a:cubicBezTo>
                      <a:pt x="7532" y="12887"/>
                      <a:pt x="8501" y="13105"/>
                      <a:pt x="9412" y="13105"/>
                    </a:cubicBezTo>
                    <a:cubicBezTo>
                      <a:pt x="15330" y="13105"/>
                      <a:pt x="18777" y="3903"/>
                      <a:pt x="12246" y="710"/>
                    </a:cubicBezTo>
                    <a:cubicBezTo>
                      <a:pt x="11244" y="219"/>
                      <a:pt x="10274" y="1"/>
                      <a:pt x="9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4696750" y="2893600"/>
                <a:ext cx="447700" cy="312325"/>
              </a:xfrm>
              <a:custGeom>
                <a:rect b="b" l="l" r="r" t="t"/>
                <a:pathLst>
                  <a:path extrusionOk="0" h="12493" w="17908">
                    <a:moveTo>
                      <a:pt x="8933" y="1"/>
                    </a:moveTo>
                    <a:cubicBezTo>
                      <a:pt x="3275" y="1"/>
                      <a:pt x="1" y="8778"/>
                      <a:pt x="6225" y="11817"/>
                    </a:cubicBezTo>
                    <a:cubicBezTo>
                      <a:pt x="7183" y="12285"/>
                      <a:pt x="8110" y="12493"/>
                      <a:pt x="8981" y="12493"/>
                    </a:cubicBezTo>
                    <a:cubicBezTo>
                      <a:pt x="14637" y="12493"/>
                      <a:pt x="17908" y="3734"/>
                      <a:pt x="11685" y="675"/>
                    </a:cubicBezTo>
                    <a:cubicBezTo>
                      <a:pt x="10729" y="208"/>
                      <a:pt x="980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4886775" y="3089300"/>
                <a:ext cx="37375" cy="62175"/>
              </a:xfrm>
              <a:custGeom>
                <a:rect b="b" l="l" r="r" t="t"/>
                <a:pathLst>
                  <a:path extrusionOk="0" h="2487" w="1495">
                    <a:moveTo>
                      <a:pt x="907" y="1"/>
                    </a:moveTo>
                    <a:cubicBezTo>
                      <a:pt x="588" y="1"/>
                      <a:pt x="225" y="361"/>
                      <a:pt x="111" y="782"/>
                    </a:cubicBezTo>
                    <a:cubicBezTo>
                      <a:pt x="67" y="938"/>
                      <a:pt x="33" y="1104"/>
                      <a:pt x="33" y="1271"/>
                    </a:cubicBezTo>
                    <a:cubicBezTo>
                      <a:pt x="0" y="1648"/>
                      <a:pt x="89" y="2047"/>
                      <a:pt x="333" y="2314"/>
                    </a:cubicBezTo>
                    <a:cubicBezTo>
                      <a:pt x="422" y="2391"/>
                      <a:pt x="511" y="2469"/>
                      <a:pt x="622" y="2480"/>
                    </a:cubicBezTo>
                    <a:cubicBezTo>
                      <a:pt x="652" y="2485"/>
                      <a:pt x="681" y="2487"/>
                      <a:pt x="709" y="2487"/>
                    </a:cubicBezTo>
                    <a:cubicBezTo>
                      <a:pt x="1436" y="2487"/>
                      <a:pt x="1495" y="1009"/>
                      <a:pt x="1398" y="560"/>
                    </a:cubicBezTo>
                    <a:cubicBezTo>
                      <a:pt x="1310" y="158"/>
                      <a:pt x="1118" y="1"/>
                      <a:pt x="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4890650" y="3093550"/>
                <a:ext cx="29375" cy="49625"/>
              </a:xfrm>
              <a:custGeom>
                <a:rect b="b" l="l" r="r" t="t"/>
                <a:pathLst>
                  <a:path extrusionOk="0" h="1985" w="1175">
                    <a:moveTo>
                      <a:pt x="716" y="1"/>
                    </a:moveTo>
                    <a:cubicBezTo>
                      <a:pt x="461" y="1"/>
                      <a:pt x="172" y="287"/>
                      <a:pt x="78" y="634"/>
                    </a:cubicBezTo>
                    <a:cubicBezTo>
                      <a:pt x="45" y="745"/>
                      <a:pt x="23" y="867"/>
                      <a:pt x="12" y="1001"/>
                    </a:cubicBezTo>
                    <a:cubicBezTo>
                      <a:pt x="1" y="1311"/>
                      <a:pt x="56" y="1611"/>
                      <a:pt x="245" y="1833"/>
                    </a:cubicBezTo>
                    <a:cubicBezTo>
                      <a:pt x="300" y="1911"/>
                      <a:pt x="389" y="1966"/>
                      <a:pt x="489" y="1977"/>
                    </a:cubicBezTo>
                    <a:cubicBezTo>
                      <a:pt x="515" y="1982"/>
                      <a:pt x="540" y="1984"/>
                      <a:pt x="564" y="1984"/>
                    </a:cubicBezTo>
                    <a:cubicBezTo>
                      <a:pt x="1126" y="1984"/>
                      <a:pt x="1174" y="797"/>
                      <a:pt x="1110" y="446"/>
                    </a:cubicBezTo>
                    <a:cubicBezTo>
                      <a:pt x="1039" y="127"/>
                      <a:pt x="886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4896200" y="3104950"/>
                <a:ext cx="12225" cy="14500"/>
              </a:xfrm>
              <a:custGeom>
                <a:rect b="b" l="l" r="r" t="t"/>
                <a:pathLst>
                  <a:path extrusionOk="0" h="580" w="489">
                    <a:moveTo>
                      <a:pt x="269" y="1"/>
                    </a:moveTo>
                    <a:cubicBezTo>
                      <a:pt x="97" y="1"/>
                      <a:pt x="1" y="303"/>
                      <a:pt x="23" y="434"/>
                    </a:cubicBezTo>
                    <a:cubicBezTo>
                      <a:pt x="45" y="511"/>
                      <a:pt x="78" y="578"/>
                      <a:pt x="156" y="578"/>
                    </a:cubicBezTo>
                    <a:cubicBezTo>
                      <a:pt x="162" y="579"/>
                      <a:pt x="167" y="579"/>
                      <a:pt x="173" y="579"/>
                    </a:cubicBezTo>
                    <a:cubicBezTo>
                      <a:pt x="232" y="579"/>
                      <a:pt x="280" y="529"/>
                      <a:pt x="300" y="478"/>
                    </a:cubicBezTo>
                    <a:cubicBezTo>
                      <a:pt x="378" y="378"/>
                      <a:pt x="489" y="1"/>
                      <a:pt x="278" y="1"/>
                    </a:cubicBezTo>
                    <a:cubicBezTo>
                      <a:pt x="275" y="1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4846825" y="3107900"/>
                <a:ext cx="41075" cy="62400"/>
              </a:xfrm>
              <a:custGeom>
                <a:rect b="b" l="l" r="r" t="t"/>
                <a:pathLst>
                  <a:path extrusionOk="0" h="2496" w="1643">
                    <a:moveTo>
                      <a:pt x="725" y="1"/>
                    </a:moveTo>
                    <a:cubicBezTo>
                      <a:pt x="384" y="1"/>
                      <a:pt x="50" y="452"/>
                      <a:pt x="0" y="926"/>
                    </a:cubicBezTo>
                    <a:cubicBezTo>
                      <a:pt x="0" y="1093"/>
                      <a:pt x="0" y="1259"/>
                      <a:pt x="22" y="1414"/>
                    </a:cubicBezTo>
                    <a:cubicBezTo>
                      <a:pt x="56" y="1792"/>
                      <a:pt x="211" y="2158"/>
                      <a:pt x="499" y="2380"/>
                    </a:cubicBezTo>
                    <a:cubicBezTo>
                      <a:pt x="584" y="2446"/>
                      <a:pt x="677" y="2496"/>
                      <a:pt x="771" y="2496"/>
                    </a:cubicBezTo>
                    <a:cubicBezTo>
                      <a:pt x="788" y="2496"/>
                      <a:pt x="805" y="2494"/>
                      <a:pt x="821" y="2491"/>
                    </a:cubicBezTo>
                    <a:cubicBezTo>
                      <a:pt x="1643" y="2480"/>
                      <a:pt x="1421" y="904"/>
                      <a:pt x="1243" y="471"/>
                    </a:cubicBezTo>
                    <a:cubicBezTo>
                      <a:pt x="1098" y="135"/>
                      <a:pt x="911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4850150" y="3112450"/>
                <a:ext cx="32475" cy="49675"/>
              </a:xfrm>
              <a:custGeom>
                <a:rect b="b" l="l" r="r" t="t"/>
                <a:pathLst>
                  <a:path extrusionOk="0" h="1987" w="1299">
                    <a:moveTo>
                      <a:pt x="573" y="0"/>
                    </a:moveTo>
                    <a:cubicBezTo>
                      <a:pt x="304" y="0"/>
                      <a:pt x="36" y="360"/>
                      <a:pt x="0" y="733"/>
                    </a:cubicBezTo>
                    <a:cubicBezTo>
                      <a:pt x="0" y="855"/>
                      <a:pt x="0" y="988"/>
                      <a:pt x="11" y="1110"/>
                    </a:cubicBezTo>
                    <a:cubicBezTo>
                      <a:pt x="56" y="1399"/>
                      <a:pt x="167" y="1698"/>
                      <a:pt x="400" y="1887"/>
                    </a:cubicBezTo>
                    <a:cubicBezTo>
                      <a:pt x="466" y="1943"/>
                      <a:pt x="566" y="1987"/>
                      <a:pt x="644" y="1987"/>
                    </a:cubicBezTo>
                    <a:cubicBezTo>
                      <a:pt x="1299" y="1965"/>
                      <a:pt x="1132" y="722"/>
                      <a:pt x="977" y="378"/>
                    </a:cubicBezTo>
                    <a:cubicBezTo>
                      <a:pt x="867" y="107"/>
                      <a:pt x="720" y="0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4854575" y="3124850"/>
                <a:ext cx="10700" cy="14525"/>
              </a:xfrm>
              <a:custGeom>
                <a:rect b="b" l="l" r="r" t="t"/>
                <a:pathLst>
                  <a:path extrusionOk="0" h="581" w="428">
                    <a:moveTo>
                      <a:pt x="254" y="0"/>
                    </a:moveTo>
                    <a:cubicBezTo>
                      <a:pt x="245" y="0"/>
                      <a:pt x="234" y="1"/>
                      <a:pt x="223" y="4"/>
                    </a:cubicBezTo>
                    <a:cubicBezTo>
                      <a:pt x="45" y="26"/>
                      <a:pt x="1" y="337"/>
                      <a:pt x="45" y="459"/>
                    </a:cubicBezTo>
                    <a:cubicBezTo>
                      <a:pt x="67" y="525"/>
                      <a:pt x="123" y="581"/>
                      <a:pt x="189" y="581"/>
                    </a:cubicBezTo>
                    <a:cubicBezTo>
                      <a:pt x="267" y="581"/>
                      <a:pt x="300" y="514"/>
                      <a:pt x="334" y="459"/>
                    </a:cubicBezTo>
                    <a:cubicBezTo>
                      <a:pt x="376" y="354"/>
                      <a:pt x="428" y="0"/>
                      <a:pt x="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4934275" y="3081225"/>
                <a:ext cx="39350" cy="61025"/>
              </a:xfrm>
              <a:custGeom>
                <a:rect b="b" l="l" r="r" t="t"/>
                <a:pathLst>
                  <a:path extrusionOk="0" h="2441" w="1574">
                    <a:moveTo>
                      <a:pt x="506" y="1"/>
                    </a:moveTo>
                    <a:cubicBezTo>
                      <a:pt x="263" y="1"/>
                      <a:pt x="61" y="181"/>
                      <a:pt x="31" y="639"/>
                    </a:cubicBezTo>
                    <a:cubicBezTo>
                      <a:pt x="0" y="1072"/>
                      <a:pt x="266" y="2441"/>
                      <a:pt x="925" y="2441"/>
                    </a:cubicBezTo>
                    <a:cubicBezTo>
                      <a:pt x="976" y="2441"/>
                      <a:pt x="1030" y="2432"/>
                      <a:pt x="1085" y="2415"/>
                    </a:cubicBezTo>
                    <a:cubicBezTo>
                      <a:pt x="1196" y="2381"/>
                      <a:pt x="1274" y="2304"/>
                      <a:pt x="1352" y="2204"/>
                    </a:cubicBezTo>
                    <a:cubicBezTo>
                      <a:pt x="1552" y="1915"/>
                      <a:pt x="1574" y="1516"/>
                      <a:pt x="1485" y="1138"/>
                    </a:cubicBezTo>
                    <a:cubicBezTo>
                      <a:pt x="1441" y="972"/>
                      <a:pt x="1385" y="817"/>
                      <a:pt x="1352" y="661"/>
                    </a:cubicBezTo>
                    <a:cubicBezTo>
                      <a:pt x="1179" y="285"/>
                      <a:pt x="810" y="1"/>
                      <a:pt x="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937575" y="3085275"/>
                <a:ext cx="31350" cy="48500"/>
              </a:xfrm>
              <a:custGeom>
                <a:rect b="b" l="l" r="r" t="t"/>
                <a:pathLst>
                  <a:path extrusionOk="0" h="1940" w="1254">
                    <a:moveTo>
                      <a:pt x="398" y="1"/>
                    </a:moveTo>
                    <a:cubicBezTo>
                      <a:pt x="206" y="1"/>
                      <a:pt x="46" y="142"/>
                      <a:pt x="21" y="499"/>
                    </a:cubicBezTo>
                    <a:cubicBezTo>
                      <a:pt x="1" y="850"/>
                      <a:pt x="210" y="1939"/>
                      <a:pt x="739" y="1939"/>
                    </a:cubicBezTo>
                    <a:cubicBezTo>
                      <a:pt x="779" y="1939"/>
                      <a:pt x="821" y="1933"/>
                      <a:pt x="865" y="1920"/>
                    </a:cubicBezTo>
                    <a:cubicBezTo>
                      <a:pt x="953" y="1887"/>
                      <a:pt x="1020" y="1820"/>
                      <a:pt x="1076" y="1753"/>
                    </a:cubicBezTo>
                    <a:cubicBezTo>
                      <a:pt x="1242" y="1498"/>
                      <a:pt x="1253" y="1187"/>
                      <a:pt x="1187" y="888"/>
                    </a:cubicBezTo>
                    <a:cubicBezTo>
                      <a:pt x="1164" y="766"/>
                      <a:pt x="1120" y="644"/>
                      <a:pt x="1064" y="533"/>
                    </a:cubicBezTo>
                    <a:cubicBezTo>
                      <a:pt x="934" y="228"/>
                      <a:pt x="641" y="1"/>
                      <a:pt x="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4948075" y="3096300"/>
                <a:ext cx="13075" cy="13725"/>
              </a:xfrm>
              <a:custGeom>
                <a:rect b="b" l="l" r="r" t="t"/>
                <a:pathLst>
                  <a:path extrusionOk="0" h="549" w="523">
                    <a:moveTo>
                      <a:pt x="232" y="0"/>
                    </a:moveTo>
                    <a:cubicBezTo>
                      <a:pt x="221" y="0"/>
                      <a:pt x="211" y="1"/>
                      <a:pt x="201" y="3"/>
                    </a:cubicBezTo>
                    <a:cubicBezTo>
                      <a:pt x="1" y="36"/>
                      <a:pt x="167" y="380"/>
                      <a:pt x="256" y="480"/>
                    </a:cubicBezTo>
                    <a:cubicBezTo>
                      <a:pt x="285" y="519"/>
                      <a:pt x="339" y="549"/>
                      <a:pt x="396" y="549"/>
                    </a:cubicBezTo>
                    <a:cubicBezTo>
                      <a:pt x="405" y="549"/>
                      <a:pt x="414" y="548"/>
                      <a:pt x="423" y="547"/>
                    </a:cubicBezTo>
                    <a:cubicBezTo>
                      <a:pt x="489" y="524"/>
                      <a:pt x="522" y="447"/>
                      <a:pt x="522" y="380"/>
                    </a:cubicBezTo>
                    <a:cubicBezTo>
                      <a:pt x="522" y="254"/>
                      <a:pt x="404" y="0"/>
                      <a:pt x="2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4979475" y="3094400"/>
                <a:ext cx="39100" cy="62475"/>
              </a:xfrm>
              <a:custGeom>
                <a:rect b="b" l="l" r="r" t="t"/>
                <a:pathLst>
                  <a:path extrusionOk="0" h="2499" w="1564">
                    <a:moveTo>
                      <a:pt x="784" y="1"/>
                    </a:moveTo>
                    <a:cubicBezTo>
                      <a:pt x="591" y="1"/>
                      <a:pt x="402" y="143"/>
                      <a:pt x="276" y="501"/>
                    </a:cubicBezTo>
                    <a:cubicBezTo>
                      <a:pt x="122" y="941"/>
                      <a:pt x="1" y="2498"/>
                      <a:pt x="803" y="2498"/>
                    </a:cubicBezTo>
                    <a:cubicBezTo>
                      <a:pt x="809" y="2498"/>
                      <a:pt x="814" y="2498"/>
                      <a:pt x="820" y="2498"/>
                    </a:cubicBezTo>
                    <a:cubicBezTo>
                      <a:pt x="931" y="2487"/>
                      <a:pt x="1042" y="2432"/>
                      <a:pt x="1120" y="2354"/>
                    </a:cubicBezTo>
                    <a:cubicBezTo>
                      <a:pt x="1408" y="2121"/>
                      <a:pt x="1519" y="1732"/>
                      <a:pt x="1553" y="1355"/>
                    </a:cubicBezTo>
                    <a:cubicBezTo>
                      <a:pt x="1564" y="1189"/>
                      <a:pt x="1553" y="1044"/>
                      <a:pt x="1519" y="889"/>
                    </a:cubicBezTo>
                    <a:cubicBezTo>
                      <a:pt x="1463" y="425"/>
                      <a:pt x="1117" y="1"/>
                      <a:pt x="7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4984200" y="3098600"/>
                <a:ext cx="31050" cy="49675"/>
              </a:xfrm>
              <a:custGeom>
                <a:rect b="b" l="l" r="r" t="t"/>
                <a:pathLst>
                  <a:path extrusionOk="0" h="1987" w="1242">
                    <a:moveTo>
                      <a:pt x="628" y="1"/>
                    </a:moveTo>
                    <a:cubicBezTo>
                      <a:pt x="473" y="1"/>
                      <a:pt x="322" y="114"/>
                      <a:pt x="220" y="399"/>
                    </a:cubicBezTo>
                    <a:cubicBezTo>
                      <a:pt x="99" y="740"/>
                      <a:pt x="0" y="1986"/>
                      <a:pt x="636" y="1986"/>
                    </a:cubicBezTo>
                    <a:cubicBezTo>
                      <a:pt x="642" y="1986"/>
                      <a:pt x="648" y="1986"/>
                      <a:pt x="653" y="1986"/>
                    </a:cubicBezTo>
                    <a:cubicBezTo>
                      <a:pt x="753" y="1986"/>
                      <a:pt x="831" y="1931"/>
                      <a:pt x="909" y="1875"/>
                    </a:cubicBezTo>
                    <a:cubicBezTo>
                      <a:pt x="1131" y="1686"/>
                      <a:pt x="1219" y="1387"/>
                      <a:pt x="1241" y="1076"/>
                    </a:cubicBezTo>
                    <a:cubicBezTo>
                      <a:pt x="1241" y="954"/>
                      <a:pt x="1241" y="810"/>
                      <a:pt x="1219" y="710"/>
                    </a:cubicBezTo>
                    <a:cubicBezTo>
                      <a:pt x="1170" y="338"/>
                      <a:pt x="894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4999475" y="3110225"/>
                <a:ext cx="11050" cy="15000"/>
              </a:xfrm>
              <a:custGeom>
                <a:rect b="b" l="l" r="r" t="t"/>
                <a:pathLst>
                  <a:path extrusionOk="0" h="600" w="442">
                    <a:moveTo>
                      <a:pt x="200" y="0"/>
                    </a:moveTo>
                    <a:cubicBezTo>
                      <a:pt x="0" y="0"/>
                      <a:pt x="76" y="369"/>
                      <a:pt x="131" y="478"/>
                    </a:cubicBezTo>
                    <a:cubicBezTo>
                      <a:pt x="153" y="544"/>
                      <a:pt x="198" y="600"/>
                      <a:pt x="264" y="600"/>
                    </a:cubicBezTo>
                    <a:cubicBezTo>
                      <a:pt x="331" y="600"/>
                      <a:pt x="386" y="544"/>
                      <a:pt x="409" y="478"/>
                    </a:cubicBezTo>
                    <a:cubicBezTo>
                      <a:pt x="442" y="334"/>
                      <a:pt x="386" y="34"/>
                      <a:pt x="209" y="1"/>
                    </a:cubicBezTo>
                    <a:cubicBezTo>
                      <a:pt x="206" y="1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4824350" y="2969025"/>
                <a:ext cx="71025" cy="44975"/>
              </a:xfrm>
              <a:custGeom>
                <a:rect b="b" l="l" r="r" t="t"/>
                <a:pathLst>
                  <a:path extrusionOk="0" h="1799" w="2841">
                    <a:moveTo>
                      <a:pt x="1046" y="0"/>
                    </a:moveTo>
                    <a:cubicBezTo>
                      <a:pt x="947" y="0"/>
                      <a:pt x="849" y="14"/>
                      <a:pt x="755" y="44"/>
                    </a:cubicBezTo>
                    <a:cubicBezTo>
                      <a:pt x="644" y="89"/>
                      <a:pt x="533" y="144"/>
                      <a:pt x="477" y="244"/>
                    </a:cubicBezTo>
                    <a:cubicBezTo>
                      <a:pt x="0" y="910"/>
                      <a:pt x="1421" y="1653"/>
                      <a:pt x="1865" y="1764"/>
                    </a:cubicBezTo>
                    <a:cubicBezTo>
                      <a:pt x="1965" y="1788"/>
                      <a:pt x="2055" y="1799"/>
                      <a:pt x="2135" y="1799"/>
                    </a:cubicBezTo>
                    <a:cubicBezTo>
                      <a:pt x="2841" y="1799"/>
                      <a:pt x="2717" y="938"/>
                      <a:pt x="2209" y="499"/>
                    </a:cubicBezTo>
                    <a:cubicBezTo>
                      <a:pt x="2098" y="399"/>
                      <a:pt x="1976" y="300"/>
                      <a:pt x="1820" y="233"/>
                    </a:cubicBezTo>
                    <a:cubicBezTo>
                      <a:pt x="1579" y="96"/>
                      <a:pt x="1308" y="0"/>
                      <a:pt x="10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4834325" y="2974375"/>
                <a:ext cx="56925" cy="36150"/>
              </a:xfrm>
              <a:custGeom>
                <a:rect b="b" l="l" r="r" t="t"/>
                <a:pathLst>
                  <a:path extrusionOk="0" h="1446" w="2277">
                    <a:moveTo>
                      <a:pt x="839" y="1"/>
                    </a:moveTo>
                    <a:cubicBezTo>
                      <a:pt x="758" y="1"/>
                      <a:pt x="678" y="13"/>
                      <a:pt x="600" y="41"/>
                    </a:cubicBezTo>
                    <a:cubicBezTo>
                      <a:pt x="522" y="74"/>
                      <a:pt x="433" y="108"/>
                      <a:pt x="378" y="196"/>
                    </a:cubicBezTo>
                    <a:cubicBezTo>
                      <a:pt x="1" y="740"/>
                      <a:pt x="1133" y="1328"/>
                      <a:pt x="1488" y="1417"/>
                    </a:cubicBezTo>
                    <a:cubicBezTo>
                      <a:pt x="1570" y="1436"/>
                      <a:pt x="1643" y="1445"/>
                      <a:pt x="1708" y="1445"/>
                    </a:cubicBezTo>
                    <a:cubicBezTo>
                      <a:pt x="2276" y="1445"/>
                      <a:pt x="2164" y="756"/>
                      <a:pt x="1765" y="407"/>
                    </a:cubicBezTo>
                    <a:cubicBezTo>
                      <a:pt x="1665" y="319"/>
                      <a:pt x="1554" y="252"/>
                      <a:pt x="1443" y="185"/>
                    </a:cubicBezTo>
                    <a:cubicBezTo>
                      <a:pt x="1260" y="82"/>
                      <a:pt x="1047" y="1"/>
                      <a:pt x="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4865400" y="2985225"/>
                <a:ext cx="14175" cy="12050"/>
              </a:xfrm>
              <a:custGeom>
                <a:rect b="b" l="l" r="r" t="t"/>
                <a:pathLst>
                  <a:path extrusionOk="0" h="482" w="567">
                    <a:moveTo>
                      <a:pt x="137" y="1"/>
                    </a:moveTo>
                    <a:cubicBezTo>
                      <a:pt x="90" y="1"/>
                      <a:pt x="46" y="13"/>
                      <a:pt x="23" y="51"/>
                    </a:cubicBezTo>
                    <a:cubicBezTo>
                      <a:pt x="1" y="107"/>
                      <a:pt x="12" y="173"/>
                      <a:pt x="56" y="229"/>
                    </a:cubicBezTo>
                    <a:cubicBezTo>
                      <a:pt x="106" y="304"/>
                      <a:pt x="278" y="481"/>
                      <a:pt x="401" y="481"/>
                    </a:cubicBezTo>
                    <a:cubicBezTo>
                      <a:pt x="441" y="481"/>
                      <a:pt x="476" y="463"/>
                      <a:pt x="500" y="417"/>
                    </a:cubicBezTo>
                    <a:cubicBezTo>
                      <a:pt x="567" y="262"/>
                      <a:pt x="345" y="51"/>
                      <a:pt x="200" y="7"/>
                    </a:cubicBezTo>
                    <a:cubicBezTo>
                      <a:pt x="180" y="3"/>
                      <a:pt x="158" y="1"/>
                      <a:pt x="1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4825725" y="2926375"/>
                <a:ext cx="74575" cy="40225"/>
              </a:xfrm>
              <a:custGeom>
                <a:rect b="b" l="l" r="r" t="t"/>
                <a:pathLst>
                  <a:path extrusionOk="0" h="1609" w="2983">
                    <a:moveTo>
                      <a:pt x="1083" y="1"/>
                    </a:moveTo>
                    <a:cubicBezTo>
                      <a:pt x="901" y="1"/>
                      <a:pt x="725" y="37"/>
                      <a:pt x="567" y="119"/>
                    </a:cubicBezTo>
                    <a:cubicBezTo>
                      <a:pt x="478" y="174"/>
                      <a:pt x="378" y="241"/>
                      <a:pt x="334" y="352"/>
                    </a:cubicBezTo>
                    <a:cubicBezTo>
                      <a:pt x="1" y="1107"/>
                      <a:pt x="1510" y="1573"/>
                      <a:pt x="1976" y="1606"/>
                    </a:cubicBezTo>
                    <a:cubicBezTo>
                      <a:pt x="2004" y="1607"/>
                      <a:pt x="2031" y="1608"/>
                      <a:pt x="2056" y="1608"/>
                    </a:cubicBezTo>
                    <a:cubicBezTo>
                      <a:pt x="2982" y="1608"/>
                      <a:pt x="2713" y="663"/>
                      <a:pt x="2087" y="296"/>
                    </a:cubicBezTo>
                    <a:cubicBezTo>
                      <a:pt x="1954" y="230"/>
                      <a:pt x="1810" y="163"/>
                      <a:pt x="1654" y="108"/>
                    </a:cubicBezTo>
                    <a:cubicBezTo>
                      <a:pt x="1468" y="40"/>
                      <a:pt x="1273" y="1"/>
                      <a:pt x="10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4835450" y="2931075"/>
                <a:ext cx="59375" cy="31900"/>
              </a:xfrm>
              <a:custGeom>
                <a:rect b="b" l="l" r="r" t="t"/>
                <a:pathLst>
                  <a:path extrusionOk="0" h="1276" w="2375">
                    <a:moveTo>
                      <a:pt x="855" y="0"/>
                    </a:moveTo>
                    <a:cubicBezTo>
                      <a:pt x="714" y="0"/>
                      <a:pt x="577" y="28"/>
                      <a:pt x="455" y="97"/>
                    </a:cubicBezTo>
                    <a:cubicBezTo>
                      <a:pt x="377" y="142"/>
                      <a:pt x="311" y="197"/>
                      <a:pt x="266" y="275"/>
                    </a:cubicBezTo>
                    <a:cubicBezTo>
                      <a:pt x="0" y="874"/>
                      <a:pt x="1210" y="1263"/>
                      <a:pt x="1565" y="1274"/>
                    </a:cubicBezTo>
                    <a:cubicBezTo>
                      <a:pt x="1587" y="1275"/>
                      <a:pt x="1609" y="1276"/>
                      <a:pt x="1630" y="1276"/>
                    </a:cubicBezTo>
                    <a:cubicBezTo>
                      <a:pt x="2374" y="1276"/>
                      <a:pt x="2161" y="522"/>
                      <a:pt x="1665" y="231"/>
                    </a:cubicBezTo>
                    <a:cubicBezTo>
                      <a:pt x="1554" y="175"/>
                      <a:pt x="1443" y="120"/>
                      <a:pt x="1321" y="86"/>
                    </a:cubicBezTo>
                    <a:cubicBezTo>
                      <a:pt x="1170" y="34"/>
                      <a:pt x="1010" y="0"/>
                      <a:pt x="8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1"/>
              <p:cNvSpPr/>
              <p:nvPr/>
            </p:nvSpPr>
            <p:spPr>
              <a:xfrm>
                <a:off x="4864575" y="2939250"/>
                <a:ext cx="15000" cy="11275"/>
              </a:xfrm>
              <a:custGeom>
                <a:rect b="b" l="l" r="r" t="t"/>
                <a:pathLst>
                  <a:path extrusionOk="0" h="451" w="600">
                    <a:moveTo>
                      <a:pt x="163" y="1"/>
                    </a:moveTo>
                    <a:cubicBezTo>
                      <a:pt x="99" y="1"/>
                      <a:pt x="43" y="27"/>
                      <a:pt x="34" y="92"/>
                    </a:cubicBezTo>
                    <a:cubicBezTo>
                      <a:pt x="0" y="148"/>
                      <a:pt x="45" y="214"/>
                      <a:pt x="89" y="270"/>
                    </a:cubicBezTo>
                    <a:cubicBezTo>
                      <a:pt x="144" y="324"/>
                      <a:pt x="320" y="451"/>
                      <a:pt x="442" y="451"/>
                    </a:cubicBezTo>
                    <a:cubicBezTo>
                      <a:pt x="494" y="451"/>
                      <a:pt x="536" y="429"/>
                      <a:pt x="555" y="370"/>
                    </a:cubicBezTo>
                    <a:cubicBezTo>
                      <a:pt x="600" y="181"/>
                      <a:pt x="333" y="14"/>
                      <a:pt x="200" y="3"/>
                    </a:cubicBezTo>
                    <a:cubicBezTo>
                      <a:pt x="188" y="2"/>
                      <a:pt x="175" y="1"/>
                      <a:pt x="1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1"/>
              <p:cNvSpPr/>
              <p:nvPr/>
            </p:nvSpPr>
            <p:spPr>
              <a:xfrm>
                <a:off x="4819075" y="3020250"/>
                <a:ext cx="74025" cy="36475"/>
              </a:xfrm>
              <a:custGeom>
                <a:rect b="b" l="l" r="r" t="t"/>
                <a:pathLst>
                  <a:path extrusionOk="0" h="1459" w="2961">
                    <a:moveTo>
                      <a:pt x="814" y="0"/>
                    </a:moveTo>
                    <a:cubicBezTo>
                      <a:pt x="416" y="0"/>
                      <a:pt x="73" y="118"/>
                      <a:pt x="22" y="481"/>
                    </a:cubicBezTo>
                    <a:cubicBezTo>
                      <a:pt x="0" y="603"/>
                      <a:pt x="45" y="714"/>
                      <a:pt x="100" y="814"/>
                    </a:cubicBezTo>
                    <a:cubicBezTo>
                      <a:pt x="278" y="1125"/>
                      <a:pt x="644" y="1314"/>
                      <a:pt x="999" y="1402"/>
                    </a:cubicBezTo>
                    <a:cubicBezTo>
                      <a:pt x="1154" y="1436"/>
                      <a:pt x="1321" y="1458"/>
                      <a:pt x="1476" y="1458"/>
                    </a:cubicBezTo>
                    <a:cubicBezTo>
                      <a:pt x="1488" y="1458"/>
                      <a:pt x="1500" y="1458"/>
                      <a:pt x="1511" y="1458"/>
                    </a:cubicBezTo>
                    <a:cubicBezTo>
                      <a:pt x="2243" y="1458"/>
                      <a:pt x="2960" y="784"/>
                      <a:pt x="2076" y="293"/>
                    </a:cubicBezTo>
                    <a:cubicBezTo>
                      <a:pt x="1851" y="171"/>
                      <a:pt x="1293" y="0"/>
                      <a:pt x="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4827400" y="3024250"/>
                <a:ext cx="59025" cy="29300"/>
              </a:xfrm>
              <a:custGeom>
                <a:rect b="b" l="l" r="r" t="t"/>
                <a:pathLst>
                  <a:path extrusionOk="0" h="1172" w="2361">
                    <a:moveTo>
                      <a:pt x="646" y="1"/>
                    </a:moveTo>
                    <a:cubicBezTo>
                      <a:pt x="329" y="1"/>
                      <a:pt x="58" y="96"/>
                      <a:pt x="22" y="388"/>
                    </a:cubicBezTo>
                    <a:cubicBezTo>
                      <a:pt x="0" y="488"/>
                      <a:pt x="45" y="576"/>
                      <a:pt x="89" y="654"/>
                    </a:cubicBezTo>
                    <a:cubicBezTo>
                      <a:pt x="222" y="909"/>
                      <a:pt x="522" y="1054"/>
                      <a:pt x="810" y="1131"/>
                    </a:cubicBezTo>
                    <a:cubicBezTo>
                      <a:pt x="904" y="1148"/>
                      <a:pt x="998" y="1172"/>
                      <a:pt x="1091" y="1172"/>
                    </a:cubicBezTo>
                    <a:cubicBezTo>
                      <a:pt x="1120" y="1172"/>
                      <a:pt x="1148" y="1170"/>
                      <a:pt x="1177" y="1165"/>
                    </a:cubicBezTo>
                    <a:cubicBezTo>
                      <a:pt x="1188" y="1165"/>
                      <a:pt x="1200" y="1165"/>
                      <a:pt x="1212" y="1165"/>
                    </a:cubicBezTo>
                    <a:cubicBezTo>
                      <a:pt x="1799" y="1165"/>
                      <a:pt x="2361" y="635"/>
                      <a:pt x="1654" y="243"/>
                    </a:cubicBezTo>
                    <a:cubicBezTo>
                      <a:pt x="1478" y="140"/>
                      <a:pt x="1029" y="1"/>
                      <a:pt x="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4849025" y="3040250"/>
                <a:ext cx="15775" cy="8325"/>
              </a:xfrm>
              <a:custGeom>
                <a:rect b="b" l="l" r="r" t="t"/>
                <a:pathLst>
                  <a:path extrusionOk="0" h="333" w="631">
                    <a:moveTo>
                      <a:pt x="315" y="0"/>
                    </a:moveTo>
                    <a:cubicBezTo>
                      <a:pt x="250" y="0"/>
                      <a:pt x="190" y="7"/>
                      <a:pt x="156" y="14"/>
                    </a:cubicBezTo>
                    <a:cubicBezTo>
                      <a:pt x="90" y="47"/>
                      <a:pt x="23" y="70"/>
                      <a:pt x="12" y="136"/>
                    </a:cubicBezTo>
                    <a:cubicBezTo>
                      <a:pt x="1" y="192"/>
                      <a:pt x="56" y="269"/>
                      <a:pt x="112" y="292"/>
                    </a:cubicBezTo>
                    <a:cubicBezTo>
                      <a:pt x="158" y="317"/>
                      <a:pt x="233" y="333"/>
                      <a:pt x="311" y="333"/>
                    </a:cubicBezTo>
                    <a:cubicBezTo>
                      <a:pt x="438" y="333"/>
                      <a:pt x="573" y="291"/>
                      <a:pt x="600" y="181"/>
                    </a:cubicBezTo>
                    <a:cubicBezTo>
                      <a:pt x="631" y="35"/>
                      <a:pt x="460" y="0"/>
                      <a:pt x="3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4787725" y="3052925"/>
                <a:ext cx="67125" cy="42875"/>
              </a:xfrm>
              <a:custGeom>
                <a:rect b="b" l="l" r="r" t="t"/>
                <a:pathLst>
                  <a:path extrusionOk="0" h="1715" w="2685">
                    <a:moveTo>
                      <a:pt x="575" y="1"/>
                    </a:moveTo>
                    <a:cubicBezTo>
                      <a:pt x="340" y="1"/>
                      <a:pt x="143" y="87"/>
                      <a:pt x="45" y="317"/>
                    </a:cubicBezTo>
                    <a:cubicBezTo>
                      <a:pt x="0" y="406"/>
                      <a:pt x="11" y="539"/>
                      <a:pt x="33" y="650"/>
                    </a:cubicBezTo>
                    <a:cubicBezTo>
                      <a:pt x="133" y="1005"/>
                      <a:pt x="422" y="1283"/>
                      <a:pt x="755" y="1460"/>
                    </a:cubicBezTo>
                    <a:cubicBezTo>
                      <a:pt x="910" y="1549"/>
                      <a:pt x="1066" y="1616"/>
                      <a:pt x="1188" y="1660"/>
                    </a:cubicBezTo>
                    <a:cubicBezTo>
                      <a:pt x="1307" y="1697"/>
                      <a:pt x="1432" y="1715"/>
                      <a:pt x="1554" y="1715"/>
                    </a:cubicBezTo>
                    <a:cubicBezTo>
                      <a:pt x="2157" y="1715"/>
                      <a:pt x="2685" y="1284"/>
                      <a:pt x="2075" y="683"/>
                    </a:cubicBezTo>
                    <a:cubicBezTo>
                      <a:pt x="1852" y="452"/>
                      <a:pt x="1113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4796050" y="3058700"/>
                <a:ext cx="53700" cy="33975"/>
              </a:xfrm>
              <a:custGeom>
                <a:rect b="b" l="l" r="r" t="t"/>
                <a:pathLst>
                  <a:path extrusionOk="0" h="1359" w="2148">
                    <a:moveTo>
                      <a:pt x="464" y="0"/>
                    </a:moveTo>
                    <a:cubicBezTo>
                      <a:pt x="274" y="0"/>
                      <a:pt x="115" y="69"/>
                      <a:pt x="33" y="253"/>
                    </a:cubicBezTo>
                    <a:cubicBezTo>
                      <a:pt x="0" y="330"/>
                      <a:pt x="0" y="430"/>
                      <a:pt x="22" y="508"/>
                    </a:cubicBezTo>
                    <a:cubicBezTo>
                      <a:pt x="89" y="808"/>
                      <a:pt x="333" y="1007"/>
                      <a:pt x="588" y="1163"/>
                    </a:cubicBezTo>
                    <a:cubicBezTo>
                      <a:pt x="699" y="1229"/>
                      <a:pt x="832" y="1285"/>
                      <a:pt x="955" y="1318"/>
                    </a:cubicBezTo>
                    <a:cubicBezTo>
                      <a:pt x="1048" y="1346"/>
                      <a:pt x="1145" y="1358"/>
                      <a:pt x="1240" y="1358"/>
                    </a:cubicBezTo>
                    <a:cubicBezTo>
                      <a:pt x="1723" y="1358"/>
                      <a:pt x="2147" y="1023"/>
                      <a:pt x="1665" y="541"/>
                    </a:cubicBezTo>
                    <a:cubicBezTo>
                      <a:pt x="1480" y="356"/>
                      <a:pt x="894" y="0"/>
                      <a:pt x="4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4814350" y="3077775"/>
                <a:ext cx="17225" cy="9300"/>
              </a:xfrm>
              <a:custGeom>
                <a:rect b="b" l="l" r="r" t="t"/>
                <a:pathLst>
                  <a:path extrusionOk="0" h="372" w="689">
                    <a:moveTo>
                      <a:pt x="189" y="0"/>
                    </a:moveTo>
                    <a:cubicBezTo>
                      <a:pt x="123" y="0"/>
                      <a:pt x="56" y="22"/>
                      <a:pt x="23" y="78"/>
                    </a:cubicBezTo>
                    <a:cubicBezTo>
                      <a:pt x="1" y="133"/>
                      <a:pt x="23" y="222"/>
                      <a:pt x="78" y="267"/>
                    </a:cubicBezTo>
                    <a:cubicBezTo>
                      <a:pt x="137" y="319"/>
                      <a:pt x="269" y="371"/>
                      <a:pt x="386" y="371"/>
                    </a:cubicBezTo>
                    <a:cubicBezTo>
                      <a:pt x="467" y="371"/>
                      <a:pt x="541" y="346"/>
                      <a:pt x="578" y="278"/>
                    </a:cubicBezTo>
                    <a:cubicBezTo>
                      <a:pt x="689" y="100"/>
                      <a:pt x="322" y="0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4951900" y="3006750"/>
                <a:ext cx="69450" cy="41025"/>
              </a:xfrm>
              <a:custGeom>
                <a:rect b="b" l="l" r="r" t="t"/>
                <a:pathLst>
                  <a:path extrusionOk="0" h="1641" w="2778">
                    <a:moveTo>
                      <a:pt x="2155" y="1"/>
                    </a:moveTo>
                    <a:cubicBezTo>
                      <a:pt x="1626" y="1"/>
                      <a:pt x="917" y="378"/>
                      <a:pt x="680" y="577"/>
                    </a:cubicBezTo>
                    <a:cubicBezTo>
                      <a:pt x="1" y="1160"/>
                      <a:pt x="586" y="1640"/>
                      <a:pt x="1226" y="1640"/>
                    </a:cubicBezTo>
                    <a:cubicBezTo>
                      <a:pt x="1318" y="1640"/>
                      <a:pt x="1411" y="1630"/>
                      <a:pt x="1501" y="1609"/>
                    </a:cubicBezTo>
                    <a:cubicBezTo>
                      <a:pt x="1646" y="1576"/>
                      <a:pt x="1790" y="1521"/>
                      <a:pt x="1945" y="1454"/>
                    </a:cubicBezTo>
                    <a:cubicBezTo>
                      <a:pt x="2289" y="1288"/>
                      <a:pt x="2600" y="1032"/>
                      <a:pt x="2722" y="688"/>
                    </a:cubicBezTo>
                    <a:cubicBezTo>
                      <a:pt x="2767" y="577"/>
                      <a:pt x="2778" y="455"/>
                      <a:pt x="2733" y="355"/>
                    </a:cubicBezTo>
                    <a:cubicBezTo>
                      <a:pt x="2641" y="96"/>
                      <a:pt x="2420" y="1"/>
                      <a:pt x="2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4957850" y="3012575"/>
                <a:ext cx="55175" cy="32550"/>
              </a:xfrm>
              <a:custGeom>
                <a:rect b="b" l="l" r="r" t="t"/>
                <a:pathLst>
                  <a:path extrusionOk="0" h="1302" w="2207">
                    <a:moveTo>
                      <a:pt x="1723" y="1"/>
                    </a:moveTo>
                    <a:cubicBezTo>
                      <a:pt x="1298" y="1"/>
                      <a:pt x="727" y="300"/>
                      <a:pt x="542" y="455"/>
                    </a:cubicBezTo>
                    <a:cubicBezTo>
                      <a:pt x="1" y="929"/>
                      <a:pt x="453" y="1302"/>
                      <a:pt x="968" y="1302"/>
                    </a:cubicBezTo>
                    <a:cubicBezTo>
                      <a:pt x="1044" y="1302"/>
                      <a:pt x="1121" y="1294"/>
                      <a:pt x="1197" y="1276"/>
                    </a:cubicBezTo>
                    <a:cubicBezTo>
                      <a:pt x="1308" y="1243"/>
                      <a:pt x="1430" y="1210"/>
                      <a:pt x="1552" y="1154"/>
                    </a:cubicBezTo>
                    <a:cubicBezTo>
                      <a:pt x="1829" y="1021"/>
                      <a:pt x="2085" y="821"/>
                      <a:pt x="2162" y="544"/>
                    </a:cubicBezTo>
                    <a:cubicBezTo>
                      <a:pt x="2196" y="455"/>
                      <a:pt x="2207" y="355"/>
                      <a:pt x="2185" y="278"/>
                    </a:cubicBezTo>
                    <a:cubicBezTo>
                      <a:pt x="2111" y="75"/>
                      <a:pt x="1935" y="1"/>
                      <a:pt x="1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4976525" y="3030850"/>
                <a:ext cx="17075" cy="8675"/>
              </a:xfrm>
              <a:custGeom>
                <a:rect b="b" l="l" r="r" t="t"/>
                <a:pathLst>
                  <a:path extrusionOk="0" h="347" w="683">
                    <a:moveTo>
                      <a:pt x="463" y="1"/>
                    </a:moveTo>
                    <a:cubicBezTo>
                      <a:pt x="312" y="1"/>
                      <a:pt x="1" y="71"/>
                      <a:pt x="84" y="257"/>
                    </a:cubicBezTo>
                    <a:cubicBezTo>
                      <a:pt x="124" y="322"/>
                      <a:pt x="207" y="347"/>
                      <a:pt x="296" y="347"/>
                    </a:cubicBezTo>
                    <a:cubicBezTo>
                      <a:pt x="405" y="347"/>
                      <a:pt x="522" y="311"/>
                      <a:pt x="583" y="268"/>
                    </a:cubicBezTo>
                    <a:cubicBezTo>
                      <a:pt x="638" y="224"/>
                      <a:pt x="683" y="157"/>
                      <a:pt x="661" y="90"/>
                    </a:cubicBezTo>
                    <a:cubicBezTo>
                      <a:pt x="627" y="35"/>
                      <a:pt x="561" y="2"/>
                      <a:pt x="494" y="2"/>
                    </a:cubicBezTo>
                    <a:cubicBezTo>
                      <a:pt x="485" y="1"/>
                      <a:pt x="474" y="1"/>
                      <a:pt x="4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4991925" y="3030800"/>
                <a:ext cx="63000" cy="45475"/>
              </a:xfrm>
              <a:custGeom>
                <a:rect b="b" l="l" r="r" t="t"/>
                <a:pathLst>
                  <a:path extrusionOk="0" h="1819" w="2520">
                    <a:moveTo>
                      <a:pt x="2005" y="1"/>
                    </a:moveTo>
                    <a:cubicBezTo>
                      <a:pt x="1466" y="1"/>
                      <a:pt x="713" y="585"/>
                      <a:pt x="500" y="847"/>
                    </a:cubicBezTo>
                    <a:cubicBezTo>
                      <a:pt x="0" y="1465"/>
                      <a:pt x="437" y="1818"/>
                      <a:pt x="977" y="1818"/>
                    </a:cubicBezTo>
                    <a:cubicBezTo>
                      <a:pt x="1146" y="1818"/>
                      <a:pt x="1324" y="1784"/>
                      <a:pt x="1487" y="1713"/>
                    </a:cubicBezTo>
                    <a:cubicBezTo>
                      <a:pt x="1609" y="1657"/>
                      <a:pt x="1765" y="1568"/>
                      <a:pt x="1887" y="1480"/>
                    </a:cubicBezTo>
                    <a:cubicBezTo>
                      <a:pt x="2187" y="1258"/>
                      <a:pt x="2453" y="947"/>
                      <a:pt x="2508" y="592"/>
                    </a:cubicBezTo>
                    <a:cubicBezTo>
                      <a:pt x="2520" y="481"/>
                      <a:pt x="2520" y="348"/>
                      <a:pt x="2464" y="259"/>
                    </a:cubicBezTo>
                    <a:cubicBezTo>
                      <a:pt x="2360" y="74"/>
                      <a:pt x="2196" y="1"/>
                      <a:pt x="2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4996825" y="3036800"/>
                <a:ext cx="50875" cy="36350"/>
              </a:xfrm>
              <a:custGeom>
                <a:rect b="b" l="l" r="r" t="t"/>
                <a:pathLst>
                  <a:path extrusionOk="0" h="1454" w="2035">
                    <a:moveTo>
                      <a:pt x="1609" y="1"/>
                    </a:moveTo>
                    <a:cubicBezTo>
                      <a:pt x="1176" y="1"/>
                      <a:pt x="573" y="464"/>
                      <a:pt x="392" y="685"/>
                    </a:cubicBezTo>
                    <a:cubicBezTo>
                      <a:pt x="1" y="1170"/>
                      <a:pt x="361" y="1453"/>
                      <a:pt x="795" y="1453"/>
                    </a:cubicBezTo>
                    <a:cubicBezTo>
                      <a:pt x="927" y="1453"/>
                      <a:pt x="1065" y="1427"/>
                      <a:pt x="1192" y="1373"/>
                    </a:cubicBezTo>
                    <a:cubicBezTo>
                      <a:pt x="1302" y="1317"/>
                      <a:pt x="1425" y="1262"/>
                      <a:pt x="1524" y="1184"/>
                    </a:cubicBezTo>
                    <a:cubicBezTo>
                      <a:pt x="1769" y="996"/>
                      <a:pt x="1979" y="763"/>
                      <a:pt x="2024" y="474"/>
                    </a:cubicBezTo>
                    <a:cubicBezTo>
                      <a:pt x="2035" y="374"/>
                      <a:pt x="2035" y="296"/>
                      <a:pt x="1979" y="208"/>
                    </a:cubicBezTo>
                    <a:cubicBezTo>
                      <a:pt x="1895" y="59"/>
                      <a:pt x="1763" y="1"/>
                      <a:pt x="1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5013275" y="3057425"/>
                <a:ext cx="17500" cy="9875"/>
              </a:xfrm>
              <a:custGeom>
                <a:rect b="b" l="l" r="r" t="t"/>
                <a:pathLst>
                  <a:path extrusionOk="0" h="395" w="700">
                    <a:moveTo>
                      <a:pt x="535" y="0"/>
                    </a:moveTo>
                    <a:cubicBezTo>
                      <a:pt x="520" y="0"/>
                      <a:pt x="504" y="2"/>
                      <a:pt x="489" y="4"/>
                    </a:cubicBezTo>
                    <a:cubicBezTo>
                      <a:pt x="367" y="26"/>
                      <a:pt x="1" y="159"/>
                      <a:pt x="134" y="326"/>
                    </a:cubicBezTo>
                    <a:cubicBezTo>
                      <a:pt x="176" y="375"/>
                      <a:pt x="236" y="395"/>
                      <a:pt x="302" y="395"/>
                    </a:cubicBezTo>
                    <a:cubicBezTo>
                      <a:pt x="429" y="395"/>
                      <a:pt x="575" y="321"/>
                      <a:pt x="633" y="248"/>
                    </a:cubicBezTo>
                    <a:cubicBezTo>
                      <a:pt x="667" y="193"/>
                      <a:pt x="700" y="115"/>
                      <a:pt x="667" y="60"/>
                    </a:cubicBezTo>
                    <a:cubicBezTo>
                      <a:pt x="641" y="17"/>
                      <a:pt x="588" y="0"/>
                      <a:pt x="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4932775" y="2964950"/>
                <a:ext cx="65825" cy="50250"/>
              </a:xfrm>
              <a:custGeom>
                <a:rect b="b" l="l" r="r" t="t"/>
                <a:pathLst>
                  <a:path extrusionOk="0" h="2010" w="2633">
                    <a:moveTo>
                      <a:pt x="1601" y="1"/>
                    </a:moveTo>
                    <a:cubicBezTo>
                      <a:pt x="1281" y="1"/>
                      <a:pt x="960" y="167"/>
                      <a:pt x="702" y="396"/>
                    </a:cubicBezTo>
                    <a:cubicBezTo>
                      <a:pt x="580" y="507"/>
                      <a:pt x="469" y="629"/>
                      <a:pt x="380" y="740"/>
                    </a:cubicBezTo>
                    <a:cubicBezTo>
                      <a:pt x="1" y="1221"/>
                      <a:pt x="22" y="2009"/>
                      <a:pt x="579" y="2009"/>
                    </a:cubicBezTo>
                    <a:cubicBezTo>
                      <a:pt x="690" y="2009"/>
                      <a:pt x="823" y="1978"/>
                      <a:pt x="979" y="1905"/>
                    </a:cubicBezTo>
                    <a:cubicBezTo>
                      <a:pt x="1412" y="1705"/>
                      <a:pt x="2633" y="696"/>
                      <a:pt x="2033" y="130"/>
                    </a:cubicBezTo>
                    <a:cubicBezTo>
                      <a:pt x="1945" y="41"/>
                      <a:pt x="1822" y="19"/>
                      <a:pt x="1711" y="7"/>
                    </a:cubicBezTo>
                    <a:cubicBezTo>
                      <a:pt x="1675" y="3"/>
                      <a:pt x="1638" y="1"/>
                      <a:pt x="1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4936800" y="2971375"/>
                <a:ext cx="52100" cy="40225"/>
              </a:xfrm>
              <a:custGeom>
                <a:rect b="b" l="l" r="r" t="t"/>
                <a:pathLst>
                  <a:path extrusionOk="0" h="1609" w="2084">
                    <a:moveTo>
                      <a:pt x="1275" y="1"/>
                    </a:moveTo>
                    <a:cubicBezTo>
                      <a:pt x="1007" y="1"/>
                      <a:pt x="752" y="136"/>
                      <a:pt x="552" y="316"/>
                    </a:cubicBezTo>
                    <a:cubicBezTo>
                      <a:pt x="452" y="394"/>
                      <a:pt x="363" y="494"/>
                      <a:pt x="296" y="594"/>
                    </a:cubicBezTo>
                    <a:cubicBezTo>
                      <a:pt x="1" y="982"/>
                      <a:pt x="5" y="1609"/>
                      <a:pt x="451" y="1609"/>
                    </a:cubicBezTo>
                    <a:cubicBezTo>
                      <a:pt x="540" y="1609"/>
                      <a:pt x="647" y="1584"/>
                      <a:pt x="774" y="1526"/>
                    </a:cubicBezTo>
                    <a:cubicBezTo>
                      <a:pt x="1107" y="1371"/>
                      <a:pt x="2083" y="550"/>
                      <a:pt x="1606" y="106"/>
                    </a:cubicBezTo>
                    <a:cubicBezTo>
                      <a:pt x="1539" y="50"/>
                      <a:pt x="1451" y="28"/>
                      <a:pt x="1362" y="6"/>
                    </a:cubicBezTo>
                    <a:cubicBezTo>
                      <a:pt x="1333" y="3"/>
                      <a:pt x="1304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4944475" y="2984925"/>
                <a:ext cx="13350" cy="13300"/>
              </a:xfrm>
              <a:custGeom>
                <a:rect b="b" l="l" r="r" t="t"/>
                <a:pathLst>
                  <a:path extrusionOk="0" h="532" w="534">
                    <a:moveTo>
                      <a:pt x="392" y="0"/>
                    </a:moveTo>
                    <a:cubicBezTo>
                      <a:pt x="359" y="0"/>
                      <a:pt x="326" y="8"/>
                      <a:pt x="300" y="19"/>
                    </a:cubicBezTo>
                    <a:cubicBezTo>
                      <a:pt x="178" y="96"/>
                      <a:pt x="1" y="340"/>
                      <a:pt x="123" y="485"/>
                    </a:cubicBezTo>
                    <a:cubicBezTo>
                      <a:pt x="147" y="518"/>
                      <a:pt x="175" y="532"/>
                      <a:pt x="205" y="532"/>
                    </a:cubicBezTo>
                    <a:cubicBezTo>
                      <a:pt x="326" y="532"/>
                      <a:pt x="475" y="307"/>
                      <a:pt x="511" y="218"/>
                    </a:cubicBezTo>
                    <a:cubicBezTo>
                      <a:pt x="533" y="163"/>
                      <a:pt x="533" y="74"/>
                      <a:pt x="500" y="41"/>
                    </a:cubicBezTo>
                    <a:cubicBezTo>
                      <a:pt x="470" y="11"/>
                      <a:pt x="43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4915950" y="2920275"/>
                <a:ext cx="72375" cy="43125"/>
              </a:xfrm>
              <a:custGeom>
                <a:rect b="b" l="l" r="r" t="t"/>
                <a:pathLst>
                  <a:path extrusionOk="0" h="1725" w="2895">
                    <a:moveTo>
                      <a:pt x="1835" y="1"/>
                    </a:moveTo>
                    <a:cubicBezTo>
                      <a:pt x="1601" y="1"/>
                      <a:pt x="1362" y="71"/>
                      <a:pt x="1142" y="163"/>
                    </a:cubicBezTo>
                    <a:cubicBezTo>
                      <a:pt x="997" y="241"/>
                      <a:pt x="842" y="318"/>
                      <a:pt x="720" y="418"/>
                    </a:cubicBezTo>
                    <a:cubicBezTo>
                      <a:pt x="165" y="829"/>
                      <a:pt x="0" y="1724"/>
                      <a:pt x="778" y="1724"/>
                    </a:cubicBezTo>
                    <a:cubicBezTo>
                      <a:pt x="841" y="1724"/>
                      <a:pt x="910" y="1718"/>
                      <a:pt x="986" y="1706"/>
                    </a:cubicBezTo>
                    <a:cubicBezTo>
                      <a:pt x="1441" y="1628"/>
                      <a:pt x="2895" y="984"/>
                      <a:pt x="2484" y="274"/>
                    </a:cubicBezTo>
                    <a:cubicBezTo>
                      <a:pt x="2429" y="185"/>
                      <a:pt x="2329" y="108"/>
                      <a:pt x="2218" y="74"/>
                    </a:cubicBezTo>
                    <a:cubicBezTo>
                      <a:pt x="2095" y="23"/>
                      <a:pt x="1966" y="1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4920900" y="2925425"/>
                <a:ext cx="57725" cy="34275"/>
              </a:xfrm>
              <a:custGeom>
                <a:rect b="b" l="l" r="r" t="t"/>
                <a:pathLst>
                  <a:path extrusionOk="0" h="1371" w="2309">
                    <a:moveTo>
                      <a:pt x="1474" y="1"/>
                    </a:moveTo>
                    <a:cubicBezTo>
                      <a:pt x="1284" y="1"/>
                      <a:pt x="1090" y="59"/>
                      <a:pt x="910" y="146"/>
                    </a:cubicBezTo>
                    <a:cubicBezTo>
                      <a:pt x="788" y="201"/>
                      <a:pt x="677" y="257"/>
                      <a:pt x="577" y="334"/>
                    </a:cubicBezTo>
                    <a:cubicBezTo>
                      <a:pt x="146" y="663"/>
                      <a:pt x="0" y="1370"/>
                      <a:pt x="620" y="1370"/>
                    </a:cubicBezTo>
                    <a:cubicBezTo>
                      <a:pt x="671" y="1370"/>
                      <a:pt x="727" y="1366"/>
                      <a:pt x="788" y="1355"/>
                    </a:cubicBezTo>
                    <a:cubicBezTo>
                      <a:pt x="1165" y="1311"/>
                      <a:pt x="2309" y="778"/>
                      <a:pt x="1976" y="223"/>
                    </a:cubicBezTo>
                    <a:cubicBezTo>
                      <a:pt x="1942" y="146"/>
                      <a:pt x="1854" y="90"/>
                      <a:pt x="1776" y="57"/>
                    </a:cubicBezTo>
                    <a:cubicBezTo>
                      <a:pt x="1678" y="18"/>
                      <a:pt x="1577" y="1"/>
                      <a:pt x="1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4933650" y="2935075"/>
                <a:ext cx="14450" cy="11675"/>
              </a:xfrm>
              <a:custGeom>
                <a:rect b="b" l="l" r="r" t="t"/>
                <a:pathLst>
                  <a:path extrusionOk="0" h="467" w="578">
                    <a:moveTo>
                      <a:pt x="424" y="0"/>
                    </a:moveTo>
                    <a:cubicBezTo>
                      <a:pt x="409" y="0"/>
                      <a:pt x="393" y="1"/>
                      <a:pt x="378" y="4"/>
                    </a:cubicBezTo>
                    <a:cubicBezTo>
                      <a:pt x="234" y="37"/>
                      <a:pt x="1" y="226"/>
                      <a:pt x="56" y="392"/>
                    </a:cubicBezTo>
                    <a:cubicBezTo>
                      <a:pt x="77" y="446"/>
                      <a:pt x="114" y="467"/>
                      <a:pt x="159" y="467"/>
                    </a:cubicBezTo>
                    <a:cubicBezTo>
                      <a:pt x="283" y="467"/>
                      <a:pt x="462" y="310"/>
                      <a:pt x="511" y="237"/>
                    </a:cubicBezTo>
                    <a:cubicBezTo>
                      <a:pt x="556" y="181"/>
                      <a:pt x="578" y="115"/>
                      <a:pt x="556" y="59"/>
                    </a:cubicBezTo>
                    <a:cubicBezTo>
                      <a:pt x="530" y="16"/>
                      <a:pt x="477" y="0"/>
                      <a:pt x="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4921175" y="3179475"/>
                <a:ext cx="28050" cy="18650"/>
              </a:xfrm>
              <a:custGeom>
                <a:rect b="b" l="l" r="r" t="t"/>
                <a:pathLst>
                  <a:path extrusionOk="0" h="746" w="1122">
                    <a:moveTo>
                      <a:pt x="778" y="0"/>
                    </a:moveTo>
                    <a:cubicBezTo>
                      <a:pt x="584" y="0"/>
                      <a:pt x="357" y="85"/>
                      <a:pt x="233" y="161"/>
                    </a:cubicBezTo>
                    <a:cubicBezTo>
                      <a:pt x="78" y="260"/>
                      <a:pt x="0" y="482"/>
                      <a:pt x="122" y="627"/>
                    </a:cubicBezTo>
                    <a:cubicBezTo>
                      <a:pt x="189" y="711"/>
                      <a:pt x="295" y="746"/>
                      <a:pt x="413" y="746"/>
                    </a:cubicBezTo>
                    <a:cubicBezTo>
                      <a:pt x="685" y="746"/>
                      <a:pt x="1022" y="558"/>
                      <a:pt x="1099" y="349"/>
                    </a:cubicBezTo>
                    <a:cubicBezTo>
                      <a:pt x="1121" y="272"/>
                      <a:pt x="1121" y="183"/>
                      <a:pt x="1066" y="116"/>
                    </a:cubicBezTo>
                    <a:cubicBezTo>
                      <a:pt x="1003" y="32"/>
                      <a:pt x="896" y="0"/>
                      <a:pt x="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4887875" y="3058175"/>
                <a:ext cx="12500" cy="15125"/>
              </a:xfrm>
              <a:custGeom>
                <a:rect b="b" l="l" r="r" t="t"/>
                <a:pathLst>
                  <a:path extrusionOk="0" h="605" w="500">
                    <a:moveTo>
                      <a:pt x="198" y="0"/>
                    </a:moveTo>
                    <a:cubicBezTo>
                      <a:pt x="178" y="0"/>
                      <a:pt x="157" y="3"/>
                      <a:pt x="134" y="7"/>
                    </a:cubicBezTo>
                    <a:cubicBezTo>
                      <a:pt x="1" y="74"/>
                      <a:pt x="23" y="363"/>
                      <a:pt x="67" y="473"/>
                    </a:cubicBezTo>
                    <a:cubicBezTo>
                      <a:pt x="100" y="548"/>
                      <a:pt x="171" y="605"/>
                      <a:pt x="251" y="605"/>
                    </a:cubicBezTo>
                    <a:cubicBezTo>
                      <a:pt x="278" y="605"/>
                      <a:pt x="306" y="598"/>
                      <a:pt x="333" y="584"/>
                    </a:cubicBezTo>
                    <a:cubicBezTo>
                      <a:pt x="500" y="496"/>
                      <a:pt x="433" y="118"/>
                      <a:pt x="278" y="18"/>
                    </a:cubicBezTo>
                    <a:cubicBezTo>
                      <a:pt x="252" y="5"/>
                      <a:pt x="226" y="0"/>
                      <a:pt x="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5014125" y="2964100"/>
                <a:ext cx="12775" cy="15275"/>
              </a:xfrm>
              <a:custGeom>
                <a:rect b="b" l="l" r="r" t="t"/>
                <a:pathLst>
                  <a:path extrusionOk="0" h="611" w="511">
                    <a:moveTo>
                      <a:pt x="197" y="1"/>
                    </a:moveTo>
                    <a:cubicBezTo>
                      <a:pt x="177" y="1"/>
                      <a:pt x="156" y="4"/>
                      <a:pt x="133" y="8"/>
                    </a:cubicBezTo>
                    <a:cubicBezTo>
                      <a:pt x="0" y="75"/>
                      <a:pt x="22" y="374"/>
                      <a:pt x="67" y="485"/>
                    </a:cubicBezTo>
                    <a:cubicBezTo>
                      <a:pt x="101" y="555"/>
                      <a:pt x="177" y="611"/>
                      <a:pt x="261" y="611"/>
                    </a:cubicBezTo>
                    <a:cubicBezTo>
                      <a:pt x="284" y="611"/>
                      <a:pt x="309" y="606"/>
                      <a:pt x="333" y="596"/>
                    </a:cubicBezTo>
                    <a:cubicBezTo>
                      <a:pt x="511" y="497"/>
                      <a:pt x="433" y="108"/>
                      <a:pt x="278" y="19"/>
                    </a:cubicBezTo>
                    <a:cubicBezTo>
                      <a:pt x="252" y="6"/>
                      <a:pt x="226" y="1"/>
                      <a:pt x="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5034100" y="2977675"/>
                <a:ext cx="16100" cy="10600"/>
              </a:xfrm>
              <a:custGeom>
                <a:rect b="b" l="l" r="r" t="t"/>
                <a:pathLst>
                  <a:path extrusionOk="0" h="424" w="644">
                    <a:moveTo>
                      <a:pt x="446" y="0"/>
                    </a:moveTo>
                    <a:cubicBezTo>
                      <a:pt x="335" y="0"/>
                      <a:pt x="206" y="46"/>
                      <a:pt x="144" y="87"/>
                    </a:cubicBezTo>
                    <a:cubicBezTo>
                      <a:pt x="45" y="142"/>
                      <a:pt x="0" y="275"/>
                      <a:pt x="89" y="364"/>
                    </a:cubicBezTo>
                    <a:cubicBezTo>
                      <a:pt x="124" y="406"/>
                      <a:pt x="180" y="423"/>
                      <a:pt x="242" y="423"/>
                    </a:cubicBezTo>
                    <a:cubicBezTo>
                      <a:pt x="396" y="423"/>
                      <a:pt x="593" y="316"/>
                      <a:pt x="633" y="198"/>
                    </a:cubicBezTo>
                    <a:cubicBezTo>
                      <a:pt x="644" y="164"/>
                      <a:pt x="644" y="109"/>
                      <a:pt x="611" y="64"/>
                    </a:cubicBezTo>
                    <a:cubicBezTo>
                      <a:pt x="577" y="18"/>
                      <a:pt x="515" y="0"/>
                      <a:pt x="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4793825" y="2997125"/>
                <a:ext cx="12775" cy="15150"/>
              </a:xfrm>
              <a:custGeom>
                <a:rect b="b" l="l" r="r" t="t"/>
                <a:pathLst>
                  <a:path extrusionOk="0" h="606" w="511">
                    <a:moveTo>
                      <a:pt x="205" y="1"/>
                    </a:moveTo>
                    <a:cubicBezTo>
                      <a:pt x="187" y="1"/>
                      <a:pt x="168" y="3"/>
                      <a:pt x="145" y="8"/>
                    </a:cubicBezTo>
                    <a:cubicBezTo>
                      <a:pt x="0" y="74"/>
                      <a:pt x="34" y="363"/>
                      <a:pt x="67" y="474"/>
                    </a:cubicBezTo>
                    <a:cubicBezTo>
                      <a:pt x="100" y="549"/>
                      <a:pt x="171" y="605"/>
                      <a:pt x="251" y="605"/>
                    </a:cubicBezTo>
                    <a:cubicBezTo>
                      <a:pt x="278" y="605"/>
                      <a:pt x="306" y="599"/>
                      <a:pt x="333" y="585"/>
                    </a:cubicBezTo>
                    <a:cubicBezTo>
                      <a:pt x="511" y="496"/>
                      <a:pt x="433" y="108"/>
                      <a:pt x="278" y="19"/>
                    </a:cubicBezTo>
                    <a:cubicBezTo>
                      <a:pt x="252" y="6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rgbClr val="C7D3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4915625" y="3050300"/>
                <a:ext cx="30550" cy="19525"/>
              </a:xfrm>
              <a:custGeom>
                <a:rect b="b" l="l" r="r" t="t"/>
                <a:pathLst>
                  <a:path extrusionOk="0" h="781" w="1222">
                    <a:moveTo>
                      <a:pt x="791" y="0"/>
                    </a:moveTo>
                    <a:cubicBezTo>
                      <a:pt x="601" y="0"/>
                      <a:pt x="394" y="62"/>
                      <a:pt x="278" y="123"/>
                    </a:cubicBezTo>
                    <a:cubicBezTo>
                      <a:pt x="100" y="223"/>
                      <a:pt x="0" y="444"/>
                      <a:pt x="122" y="622"/>
                    </a:cubicBezTo>
                    <a:cubicBezTo>
                      <a:pt x="203" y="734"/>
                      <a:pt x="341" y="780"/>
                      <a:pt x="491" y="780"/>
                    </a:cubicBezTo>
                    <a:cubicBezTo>
                      <a:pt x="772" y="780"/>
                      <a:pt x="1097" y="618"/>
                      <a:pt x="1177" y="422"/>
                    </a:cubicBezTo>
                    <a:cubicBezTo>
                      <a:pt x="1221" y="333"/>
                      <a:pt x="1221" y="256"/>
                      <a:pt x="1166" y="156"/>
                    </a:cubicBezTo>
                    <a:cubicBezTo>
                      <a:pt x="1091" y="41"/>
                      <a:pt x="946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4779950" y="2906125"/>
                <a:ext cx="166500" cy="119750"/>
              </a:xfrm>
              <a:custGeom>
                <a:rect b="b" l="l" r="r" t="t"/>
                <a:pathLst>
                  <a:path extrusionOk="0" h="4790" w="6660">
                    <a:moveTo>
                      <a:pt x="5697" y="1"/>
                    </a:moveTo>
                    <a:cubicBezTo>
                      <a:pt x="5202" y="1"/>
                      <a:pt x="4651" y="213"/>
                      <a:pt x="4262" y="341"/>
                    </a:cubicBezTo>
                    <a:cubicBezTo>
                      <a:pt x="3363" y="651"/>
                      <a:pt x="2486" y="1118"/>
                      <a:pt x="1732" y="1728"/>
                    </a:cubicBezTo>
                    <a:cubicBezTo>
                      <a:pt x="1088" y="2272"/>
                      <a:pt x="533" y="2938"/>
                      <a:pt x="178" y="3714"/>
                    </a:cubicBezTo>
                    <a:cubicBezTo>
                      <a:pt x="145" y="3803"/>
                      <a:pt x="111" y="3881"/>
                      <a:pt x="89" y="3970"/>
                    </a:cubicBezTo>
                    <a:cubicBezTo>
                      <a:pt x="34" y="4114"/>
                      <a:pt x="0" y="4269"/>
                      <a:pt x="12" y="4436"/>
                    </a:cubicBezTo>
                    <a:cubicBezTo>
                      <a:pt x="42" y="4672"/>
                      <a:pt x="185" y="4789"/>
                      <a:pt x="340" y="4789"/>
                    </a:cubicBezTo>
                    <a:cubicBezTo>
                      <a:pt x="470" y="4789"/>
                      <a:pt x="609" y="4708"/>
                      <a:pt x="700" y="4547"/>
                    </a:cubicBezTo>
                    <a:cubicBezTo>
                      <a:pt x="944" y="4081"/>
                      <a:pt x="1199" y="3615"/>
                      <a:pt x="1599" y="3259"/>
                    </a:cubicBezTo>
                    <a:cubicBezTo>
                      <a:pt x="1987" y="2893"/>
                      <a:pt x="2442" y="2605"/>
                      <a:pt x="2919" y="2372"/>
                    </a:cubicBezTo>
                    <a:cubicBezTo>
                      <a:pt x="2941" y="2372"/>
                      <a:pt x="2975" y="2360"/>
                      <a:pt x="2997" y="2338"/>
                    </a:cubicBezTo>
                    <a:cubicBezTo>
                      <a:pt x="3774" y="1983"/>
                      <a:pt x="4606" y="1761"/>
                      <a:pt x="5416" y="1473"/>
                    </a:cubicBezTo>
                    <a:cubicBezTo>
                      <a:pt x="5727" y="1362"/>
                      <a:pt x="6038" y="1206"/>
                      <a:pt x="6282" y="973"/>
                    </a:cubicBezTo>
                    <a:cubicBezTo>
                      <a:pt x="6448" y="818"/>
                      <a:pt x="6659" y="452"/>
                      <a:pt x="6448" y="263"/>
                    </a:cubicBezTo>
                    <a:cubicBezTo>
                      <a:pt x="6243" y="70"/>
                      <a:pt x="5979" y="1"/>
                      <a:pt x="5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21"/>
            <p:cNvGrpSpPr/>
            <p:nvPr/>
          </p:nvGrpSpPr>
          <p:grpSpPr>
            <a:xfrm>
              <a:off x="6483607" y="-433611"/>
              <a:ext cx="1286898" cy="897775"/>
              <a:chOff x="4661950" y="2869625"/>
              <a:chExt cx="517325" cy="360900"/>
            </a:xfrm>
          </p:grpSpPr>
          <p:sp>
            <p:nvSpPr>
              <p:cNvPr id="709" name="Google Shape;709;p21"/>
              <p:cNvSpPr/>
              <p:nvPr/>
            </p:nvSpPr>
            <p:spPr>
              <a:xfrm>
                <a:off x="4661950" y="2869625"/>
                <a:ext cx="517325" cy="360900"/>
              </a:xfrm>
              <a:custGeom>
                <a:rect b="b" l="l" r="r" t="t"/>
                <a:pathLst>
                  <a:path extrusionOk="0" h="14436" w="20693">
                    <a:moveTo>
                      <a:pt x="10325" y="1"/>
                    </a:moveTo>
                    <a:cubicBezTo>
                      <a:pt x="3795" y="1"/>
                      <a:pt x="1" y="10142"/>
                      <a:pt x="7206" y="13653"/>
                    </a:cubicBezTo>
                    <a:cubicBezTo>
                      <a:pt x="8311" y="14195"/>
                      <a:pt x="9381" y="14436"/>
                      <a:pt x="10386" y="14436"/>
                    </a:cubicBezTo>
                    <a:cubicBezTo>
                      <a:pt x="16911" y="14436"/>
                      <a:pt x="20692" y="4299"/>
                      <a:pt x="13499" y="780"/>
                    </a:cubicBezTo>
                    <a:cubicBezTo>
                      <a:pt x="12396" y="240"/>
                      <a:pt x="11329" y="1"/>
                      <a:pt x="103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4686050" y="2886350"/>
                <a:ext cx="469425" cy="327650"/>
              </a:xfrm>
              <a:custGeom>
                <a:rect b="b" l="l" r="r" t="t"/>
                <a:pathLst>
                  <a:path extrusionOk="0" h="13106" w="18777">
                    <a:moveTo>
                      <a:pt x="9362" y="1"/>
                    </a:moveTo>
                    <a:cubicBezTo>
                      <a:pt x="3439" y="1"/>
                      <a:pt x="1" y="9203"/>
                      <a:pt x="6531" y="12396"/>
                    </a:cubicBezTo>
                    <a:cubicBezTo>
                      <a:pt x="7532" y="12887"/>
                      <a:pt x="8501" y="13105"/>
                      <a:pt x="9412" y="13105"/>
                    </a:cubicBezTo>
                    <a:cubicBezTo>
                      <a:pt x="15330" y="13105"/>
                      <a:pt x="18777" y="3903"/>
                      <a:pt x="12246" y="710"/>
                    </a:cubicBezTo>
                    <a:cubicBezTo>
                      <a:pt x="11244" y="219"/>
                      <a:pt x="10274" y="1"/>
                      <a:pt x="9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4696750" y="2893600"/>
                <a:ext cx="447700" cy="312325"/>
              </a:xfrm>
              <a:custGeom>
                <a:rect b="b" l="l" r="r" t="t"/>
                <a:pathLst>
                  <a:path extrusionOk="0" h="12493" w="17908">
                    <a:moveTo>
                      <a:pt x="8933" y="1"/>
                    </a:moveTo>
                    <a:cubicBezTo>
                      <a:pt x="3275" y="1"/>
                      <a:pt x="1" y="8778"/>
                      <a:pt x="6225" y="11817"/>
                    </a:cubicBezTo>
                    <a:cubicBezTo>
                      <a:pt x="7183" y="12285"/>
                      <a:pt x="8110" y="12493"/>
                      <a:pt x="8981" y="12493"/>
                    </a:cubicBezTo>
                    <a:cubicBezTo>
                      <a:pt x="14637" y="12493"/>
                      <a:pt x="17908" y="3734"/>
                      <a:pt x="11685" y="675"/>
                    </a:cubicBezTo>
                    <a:cubicBezTo>
                      <a:pt x="10729" y="208"/>
                      <a:pt x="9803" y="1"/>
                      <a:pt x="89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4886775" y="3089300"/>
                <a:ext cx="37375" cy="62175"/>
              </a:xfrm>
              <a:custGeom>
                <a:rect b="b" l="l" r="r" t="t"/>
                <a:pathLst>
                  <a:path extrusionOk="0" h="2487" w="1495">
                    <a:moveTo>
                      <a:pt x="907" y="1"/>
                    </a:moveTo>
                    <a:cubicBezTo>
                      <a:pt x="588" y="1"/>
                      <a:pt x="225" y="361"/>
                      <a:pt x="111" y="782"/>
                    </a:cubicBezTo>
                    <a:cubicBezTo>
                      <a:pt x="67" y="938"/>
                      <a:pt x="33" y="1104"/>
                      <a:pt x="33" y="1271"/>
                    </a:cubicBezTo>
                    <a:cubicBezTo>
                      <a:pt x="0" y="1648"/>
                      <a:pt x="89" y="2047"/>
                      <a:pt x="333" y="2314"/>
                    </a:cubicBezTo>
                    <a:cubicBezTo>
                      <a:pt x="422" y="2391"/>
                      <a:pt x="511" y="2469"/>
                      <a:pt x="622" y="2480"/>
                    </a:cubicBezTo>
                    <a:cubicBezTo>
                      <a:pt x="652" y="2485"/>
                      <a:pt x="681" y="2487"/>
                      <a:pt x="709" y="2487"/>
                    </a:cubicBezTo>
                    <a:cubicBezTo>
                      <a:pt x="1436" y="2487"/>
                      <a:pt x="1495" y="1009"/>
                      <a:pt x="1398" y="560"/>
                    </a:cubicBezTo>
                    <a:cubicBezTo>
                      <a:pt x="1310" y="158"/>
                      <a:pt x="1118" y="1"/>
                      <a:pt x="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4890650" y="3093550"/>
                <a:ext cx="29375" cy="49625"/>
              </a:xfrm>
              <a:custGeom>
                <a:rect b="b" l="l" r="r" t="t"/>
                <a:pathLst>
                  <a:path extrusionOk="0" h="1985" w="1175">
                    <a:moveTo>
                      <a:pt x="716" y="1"/>
                    </a:moveTo>
                    <a:cubicBezTo>
                      <a:pt x="461" y="1"/>
                      <a:pt x="172" y="287"/>
                      <a:pt x="78" y="634"/>
                    </a:cubicBezTo>
                    <a:cubicBezTo>
                      <a:pt x="45" y="745"/>
                      <a:pt x="23" y="867"/>
                      <a:pt x="12" y="1001"/>
                    </a:cubicBezTo>
                    <a:cubicBezTo>
                      <a:pt x="1" y="1311"/>
                      <a:pt x="56" y="1611"/>
                      <a:pt x="245" y="1833"/>
                    </a:cubicBezTo>
                    <a:cubicBezTo>
                      <a:pt x="300" y="1911"/>
                      <a:pt x="389" y="1966"/>
                      <a:pt x="489" y="1977"/>
                    </a:cubicBezTo>
                    <a:cubicBezTo>
                      <a:pt x="515" y="1982"/>
                      <a:pt x="540" y="1984"/>
                      <a:pt x="564" y="1984"/>
                    </a:cubicBezTo>
                    <a:cubicBezTo>
                      <a:pt x="1126" y="1984"/>
                      <a:pt x="1174" y="797"/>
                      <a:pt x="1110" y="446"/>
                    </a:cubicBezTo>
                    <a:cubicBezTo>
                      <a:pt x="1039" y="127"/>
                      <a:pt x="886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4896200" y="3104950"/>
                <a:ext cx="12225" cy="14500"/>
              </a:xfrm>
              <a:custGeom>
                <a:rect b="b" l="l" r="r" t="t"/>
                <a:pathLst>
                  <a:path extrusionOk="0" h="580" w="489">
                    <a:moveTo>
                      <a:pt x="269" y="1"/>
                    </a:moveTo>
                    <a:cubicBezTo>
                      <a:pt x="97" y="1"/>
                      <a:pt x="1" y="303"/>
                      <a:pt x="23" y="434"/>
                    </a:cubicBezTo>
                    <a:cubicBezTo>
                      <a:pt x="45" y="511"/>
                      <a:pt x="78" y="578"/>
                      <a:pt x="156" y="578"/>
                    </a:cubicBezTo>
                    <a:cubicBezTo>
                      <a:pt x="162" y="579"/>
                      <a:pt x="167" y="579"/>
                      <a:pt x="173" y="579"/>
                    </a:cubicBezTo>
                    <a:cubicBezTo>
                      <a:pt x="232" y="579"/>
                      <a:pt x="280" y="529"/>
                      <a:pt x="300" y="478"/>
                    </a:cubicBezTo>
                    <a:cubicBezTo>
                      <a:pt x="378" y="378"/>
                      <a:pt x="489" y="1"/>
                      <a:pt x="278" y="1"/>
                    </a:cubicBezTo>
                    <a:cubicBezTo>
                      <a:pt x="275" y="1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4846825" y="3107900"/>
                <a:ext cx="41075" cy="62400"/>
              </a:xfrm>
              <a:custGeom>
                <a:rect b="b" l="l" r="r" t="t"/>
                <a:pathLst>
                  <a:path extrusionOk="0" h="2496" w="1643">
                    <a:moveTo>
                      <a:pt x="725" y="1"/>
                    </a:moveTo>
                    <a:cubicBezTo>
                      <a:pt x="384" y="1"/>
                      <a:pt x="50" y="452"/>
                      <a:pt x="0" y="926"/>
                    </a:cubicBezTo>
                    <a:cubicBezTo>
                      <a:pt x="0" y="1093"/>
                      <a:pt x="0" y="1259"/>
                      <a:pt x="22" y="1414"/>
                    </a:cubicBezTo>
                    <a:cubicBezTo>
                      <a:pt x="56" y="1792"/>
                      <a:pt x="211" y="2158"/>
                      <a:pt x="499" y="2380"/>
                    </a:cubicBezTo>
                    <a:cubicBezTo>
                      <a:pt x="584" y="2446"/>
                      <a:pt x="677" y="2496"/>
                      <a:pt x="771" y="2496"/>
                    </a:cubicBezTo>
                    <a:cubicBezTo>
                      <a:pt x="788" y="2496"/>
                      <a:pt x="805" y="2494"/>
                      <a:pt x="821" y="2491"/>
                    </a:cubicBezTo>
                    <a:cubicBezTo>
                      <a:pt x="1643" y="2480"/>
                      <a:pt x="1421" y="904"/>
                      <a:pt x="1243" y="471"/>
                    </a:cubicBezTo>
                    <a:cubicBezTo>
                      <a:pt x="1098" y="135"/>
                      <a:pt x="911" y="1"/>
                      <a:pt x="7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4850150" y="3112450"/>
                <a:ext cx="32475" cy="49675"/>
              </a:xfrm>
              <a:custGeom>
                <a:rect b="b" l="l" r="r" t="t"/>
                <a:pathLst>
                  <a:path extrusionOk="0" h="1987" w="1299">
                    <a:moveTo>
                      <a:pt x="573" y="0"/>
                    </a:moveTo>
                    <a:cubicBezTo>
                      <a:pt x="304" y="0"/>
                      <a:pt x="36" y="360"/>
                      <a:pt x="0" y="733"/>
                    </a:cubicBezTo>
                    <a:cubicBezTo>
                      <a:pt x="0" y="855"/>
                      <a:pt x="0" y="988"/>
                      <a:pt x="11" y="1110"/>
                    </a:cubicBezTo>
                    <a:cubicBezTo>
                      <a:pt x="56" y="1399"/>
                      <a:pt x="167" y="1698"/>
                      <a:pt x="400" y="1887"/>
                    </a:cubicBezTo>
                    <a:cubicBezTo>
                      <a:pt x="466" y="1943"/>
                      <a:pt x="566" y="1987"/>
                      <a:pt x="644" y="1987"/>
                    </a:cubicBezTo>
                    <a:cubicBezTo>
                      <a:pt x="1299" y="1965"/>
                      <a:pt x="1132" y="722"/>
                      <a:pt x="977" y="378"/>
                    </a:cubicBezTo>
                    <a:cubicBezTo>
                      <a:pt x="867" y="107"/>
                      <a:pt x="720" y="0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4854575" y="3124850"/>
                <a:ext cx="10700" cy="14525"/>
              </a:xfrm>
              <a:custGeom>
                <a:rect b="b" l="l" r="r" t="t"/>
                <a:pathLst>
                  <a:path extrusionOk="0" h="581" w="428">
                    <a:moveTo>
                      <a:pt x="254" y="0"/>
                    </a:moveTo>
                    <a:cubicBezTo>
                      <a:pt x="245" y="0"/>
                      <a:pt x="234" y="1"/>
                      <a:pt x="223" y="4"/>
                    </a:cubicBezTo>
                    <a:cubicBezTo>
                      <a:pt x="45" y="26"/>
                      <a:pt x="1" y="337"/>
                      <a:pt x="45" y="459"/>
                    </a:cubicBezTo>
                    <a:cubicBezTo>
                      <a:pt x="67" y="525"/>
                      <a:pt x="123" y="581"/>
                      <a:pt x="189" y="581"/>
                    </a:cubicBezTo>
                    <a:cubicBezTo>
                      <a:pt x="267" y="581"/>
                      <a:pt x="300" y="514"/>
                      <a:pt x="334" y="459"/>
                    </a:cubicBezTo>
                    <a:cubicBezTo>
                      <a:pt x="376" y="354"/>
                      <a:pt x="428" y="0"/>
                      <a:pt x="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4934275" y="3081225"/>
                <a:ext cx="39350" cy="61025"/>
              </a:xfrm>
              <a:custGeom>
                <a:rect b="b" l="l" r="r" t="t"/>
                <a:pathLst>
                  <a:path extrusionOk="0" h="2441" w="1574">
                    <a:moveTo>
                      <a:pt x="506" y="1"/>
                    </a:moveTo>
                    <a:cubicBezTo>
                      <a:pt x="263" y="1"/>
                      <a:pt x="61" y="181"/>
                      <a:pt x="31" y="639"/>
                    </a:cubicBezTo>
                    <a:cubicBezTo>
                      <a:pt x="0" y="1072"/>
                      <a:pt x="266" y="2441"/>
                      <a:pt x="925" y="2441"/>
                    </a:cubicBezTo>
                    <a:cubicBezTo>
                      <a:pt x="976" y="2441"/>
                      <a:pt x="1030" y="2432"/>
                      <a:pt x="1085" y="2415"/>
                    </a:cubicBezTo>
                    <a:cubicBezTo>
                      <a:pt x="1196" y="2381"/>
                      <a:pt x="1274" y="2304"/>
                      <a:pt x="1352" y="2204"/>
                    </a:cubicBezTo>
                    <a:cubicBezTo>
                      <a:pt x="1552" y="1915"/>
                      <a:pt x="1574" y="1516"/>
                      <a:pt x="1485" y="1138"/>
                    </a:cubicBezTo>
                    <a:cubicBezTo>
                      <a:pt x="1441" y="972"/>
                      <a:pt x="1385" y="817"/>
                      <a:pt x="1352" y="661"/>
                    </a:cubicBezTo>
                    <a:cubicBezTo>
                      <a:pt x="1179" y="285"/>
                      <a:pt x="810" y="1"/>
                      <a:pt x="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>
                <a:off x="4937575" y="3085275"/>
                <a:ext cx="31350" cy="48500"/>
              </a:xfrm>
              <a:custGeom>
                <a:rect b="b" l="l" r="r" t="t"/>
                <a:pathLst>
                  <a:path extrusionOk="0" h="1940" w="1254">
                    <a:moveTo>
                      <a:pt x="398" y="1"/>
                    </a:moveTo>
                    <a:cubicBezTo>
                      <a:pt x="206" y="1"/>
                      <a:pt x="46" y="142"/>
                      <a:pt x="21" y="499"/>
                    </a:cubicBezTo>
                    <a:cubicBezTo>
                      <a:pt x="1" y="850"/>
                      <a:pt x="210" y="1939"/>
                      <a:pt x="739" y="1939"/>
                    </a:cubicBezTo>
                    <a:cubicBezTo>
                      <a:pt x="779" y="1939"/>
                      <a:pt x="821" y="1933"/>
                      <a:pt x="865" y="1920"/>
                    </a:cubicBezTo>
                    <a:cubicBezTo>
                      <a:pt x="953" y="1887"/>
                      <a:pt x="1020" y="1820"/>
                      <a:pt x="1076" y="1753"/>
                    </a:cubicBezTo>
                    <a:cubicBezTo>
                      <a:pt x="1242" y="1498"/>
                      <a:pt x="1253" y="1187"/>
                      <a:pt x="1187" y="888"/>
                    </a:cubicBezTo>
                    <a:cubicBezTo>
                      <a:pt x="1164" y="766"/>
                      <a:pt x="1120" y="644"/>
                      <a:pt x="1064" y="533"/>
                    </a:cubicBezTo>
                    <a:cubicBezTo>
                      <a:pt x="934" y="228"/>
                      <a:pt x="641" y="1"/>
                      <a:pt x="3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>
                <a:off x="4948075" y="3096300"/>
                <a:ext cx="13075" cy="13725"/>
              </a:xfrm>
              <a:custGeom>
                <a:rect b="b" l="l" r="r" t="t"/>
                <a:pathLst>
                  <a:path extrusionOk="0" h="549" w="523">
                    <a:moveTo>
                      <a:pt x="232" y="0"/>
                    </a:moveTo>
                    <a:cubicBezTo>
                      <a:pt x="221" y="0"/>
                      <a:pt x="211" y="1"/>
                      <a:pt x="201" y="3"/>
                    </a:cubicBezTo>
                    <a:cubicBezTo>
                      <a:pt x="1" y="36"/>
                      <a:pt x="167" y="380"/>
                      <a:pt x="256" y="480"/>
                    </a:cubicBezTo>
                    <a:cubicBezTo>
                      <a:pt x="285" y="519"/>
                      <a:pt x="339" y="549"/>
                      <a:pt x="396" y="549"/>
                    </a:cubicBezTo>
                    <a:cubicBezTo>
                      <a:pt x="405" y="549"/>
                      <a:pt x="414" y="548"/>
                      <a:pt x="423" y="547"/>
                    </a:cubicBezTo>
                    <a:cubicBezTo>
                      <a:pt x="489" y="524"/>
                      <a:pt x="522" y="447"/>
                      <a:pt x="522" y="380"/>
                    </a:cubicBezTo>
                    <a:cubicBezTo>
                      <a:pt x="522" y="254"/>
                      <a:pt x="404" y="0"/>
                      <a:pt x="2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>
                <a:off x="4979475" y="3094400"/>
                <a:ext cx="39100" cy="62475"/>
              </a:xfrm>
              <a:custGeom>
                <a:rect b="b" l="l" r="r" t="t"/>
                <a:pathLst>
                  <a:path extrusionOk="0" h="2499" w="1564">
                    <a:moveTo>
                      <a:pt x="784" y="1"/>
                    </a:moveTo>
                    <a:cubicBezTo>
                      <a:pt x="591" y="1"/>
                      <a:pt x="402" y="143"/>
                      <a:pt x="276" y="501"/>
                    </a:cubicBezTo>
                    <a:cubicBezTo>
                      <a:pt x="122" y="941"/>
                      <a:pt x="1" y="2498"/>
                      <a:pt x="803" y="2498"/>
                    </a:cubicBezTo>
                    <a:cubicBezTo>
                      <a:pt x="809" y="2498"/>
                      <a:pt x="814" y="2498"/>
                      <a:pt x="820" y="2498"/>
                    </a:cubicBezTo>
                    <a:cubicBezTo>
                      <a:pt x="931" y="2487"/>
                      <a:pt x="1042" y="2432"/>
                      <a:pt x="1120" y="2354"/>
                    </a:cubicBezTo>
                    <a:cubicBezTo>
                      <a:pt x="1408" y="2121"/>
                      <a:pt x="1519" y="1732"/>
                      <a:pt x="1553" y="1355"/>
                    </a:cubicBezTo>
                    <a:cubicBezTo>
                      <a:pt x="1564" y="1189"/>
                      <a:pt x="1553" y="1044"/>
                      <a:pt x="1519" y="889"/>
                    </a:cubicBezTo>
                    <a:cubicBezTo>
                      <a:pt x="1463" y="425"/>
                      <a:pt x="1117" y="1"/>
                      <a:pt x="7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>
                <a:off x="4984200" y="3098600"/>
                <a:ext cx="31050" cy="49675"/>
              </a:xfrm>
              <a:custGeom>
                <a:rect b="b" l="l" r="r" t="t"/>
                <a:pathLst>
                  <a:path extrusionOk="0" h="1987" w="1242">
                    <a:moveTo>
                      <a:pt x="628" y="1"/>
                    </a:moveTo>
                    <a:cubicBezTo>
                      <a:pt x="473" y="1"/>
                      <a:pt x="322" y="114"/>
                      <a:pt x="220" y="399"/>
                    </a:cubicBezTo>
                    <a:cubicBezTo>
                      <a:pt x="99" y="740"/>
                      <a:pt x="0" y="1986"/>
                      <a:pt x="636" y="1986"/>
                    </a:cubicBezTo>
                    <a:cubicBezTo>
                      <a:pt x="642" y="1986"/>
                      <a:pt x="648" y="1986"/>
                      <a:pt x="653" y="1986"/>
                    </a:cubicBezTo>
                    <a:cubicBezTo>
                      <a:pt x="753" y="1986"/>
                      <a:pt x="831" y="1931"/>
                      <a:pt x="909" y="1875"/>
                    </a:cubicBezTo>
                    <a:cubicBezTo>
                      <a:pt x="1131" y="1686"/>
                      <a:pt x="1219" y="1387"/>
                      <a:pt x="1241" y="1076"/>
                    </a:cubicBezTo>
                    <a:cubicBezTo>
                      <a:pt x="1241" y="954"/>
                      <a:pt x="1241" y="810"/>
                      <a:pt x="1219" y="710"/>
                    </a:cubicBezTo>
                    <a:cubicBezTo>
                      <a:pt x="1170" y="338"/>
                      <a:pt x="894" y="1"/>
                      <a:pt x="6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4999475" y="3110225"/>
                <a:ext cx="11050" cy="15000"/>
              </a:xfrm>
              <a:custGeom>
                <a:rect b="b" l="l" r="r" t="t"/>
                <a:pathLst>
                  <a:path extrusionOk="0" h="600" w="442">
                    <a:moveTo>
                      <a:pt x="200" y="0"/>
                    </a:moveTo>
                    <a:cubicBezTo>
                      <a:pt x="0" y="0"/>
                      <a:pt x="76" y="369"/>
                      <a:pt x="131" y="478"/>
                    </a:cubicBezTo>
                    <a:cubicBezTo>
                      <a:pt x="153" y="544"/>
                      <a:pt x="198" y="600"/>
                      <a:pt x="264" y="600"/>
                    </a:cubicBezTo>
                    <a:cubicBezTo>
                      <a:pt x="331" y="600"/>
                      <a:pt x="386" y="544"/>
                      <a:pt x="409" y="478"/>
                    </a:cubicBezTo>
                    <a:cubicBezTo>
                      <a:pt x="442" y="334"/>
                      <a:pt x="386" y="34"/>
                      <a:pt x="209" y="1"/>
                    </a:cubicBezTo>
                    <a:cubicBezTo>
                      <a:pt x="206" y="1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4824350" y="2969025"/>
                <a:ext cx="71025" cy="44975"/>
              </a:xfrm>
              <a:custGeom>
                <a:rect b="b" l="l" r="r" t="t"/>
                <a:pathLst>
                  <a:path extrusionOk="0" h="1799" w="2841">
                    <a:moveTo>
                      <a:pt x="1046" y="0"/>
                    </a:moveTo>
                    <a:cubicBezTo>
                      <a:pt x="947" y="0"/>
                      <a:pt x="849" y="14"/>
                      <a:pt x="755" y="44"/>
                    </a:cubicBezTo>
                    <a:cubicBezTo>
                      <a:pt x="644" y="89"/>
                      <a:pt x="533" y="144"/>
                      <a:pt x="477" y="244"/>
                    </a:cubicBezTo>
                    <a:cubicBezTo>
                      <a:pt x="0" y="910"/>
                      <a:pt x="1421" y="1653"/>
                      <a:pt x="1865" y="1764"/>
                    </a:cubicBezTo>
                    <a:cubicBezTo>
                      <a:pt x="1965" y="1788"/>
                      <a:pt x="2055" y="1799"/>
                      <a:pt x="2135" y="1799"/>
                    </a:cubicBezTo>
                    <a:cubicBezTo>
                      <a:pt x="2841" y="1799"/>
                      <a:pt x="2717" y="938"/>
                      <a:pt x="2209" y="499"/>
                    </a:cubicBezTo>
                    <a:cubicBezTo>
                      <a:pt x="2098" y="399"/>
                      <a:pt x="1976" y="300"/>
                      <a:pt x="1820" y="233"/>
                    </a:cubicBezTo>
                    <a:cubicBezTo>
                      <a:pt x="1579" y="96"/>
                      <a:pt x="1308" y="0"/>
                      <a:pt x="10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4834325" y="2974375"/>
                <a:ext cx="56925" cy="36150"/>
              </a:xfrm>
              <a:custGeom>
                <a:rect b="b" l="l" r="r" t="t"/>
                <a:pathLst>
                  <a:path extrusionOk="0" h="1446" w="2277">
                    <a:moveTo>
                      <a:pt x="839" y="1"/>
                    </a:moveTo>
                    <a:cubicBezTo>
                      <a:pt x="758" y="1"/>
                      <a:pt x="678" y="13"/>
                      <a:pt x="600" y="41"/>
                    </a:cubicBezTo>
                    <a:cubicBezTo>
                      <a:pt x="522" y="74"/>
                      <a:pt x="433" y="108"/>
                      <a:pt x="378" y="196"/>
                    </a:cubicBezTo>
                    <a:cubicBezTo>
                      <a:pt x="1" y="740"/>
                      <a:pt x="1133" y="1328"/>
                      <a:pt x="1488" y="1417"/>
                    </a:cubicBezTo>
                    <a:cubicBezTo>
                      <a:pt x="1570" y="1436"/>
                      <a:pt x="1643" y="1445"/>
                      <a:pt x="1708" y="1445"/>
                    </a:cubicBezTo>
                    <a:cubicBezTo>
                      <a:pt x="2276" y="1445"/>
                      <a:pt x="2164" y="756"/>
                      <a:pt x="1765" y="407"/>
                    </a:cubicBezTo>
                    <a:cubicBezTo>
                      <a:pt x="1665" y="319"/>
                      <a:pt x="1554" y="252"/>
                      <a:pt x="1443" y="185"/>
                    </a:cubicBezTo>
                    <a:cubicBezTo>
                      <a:pt x="1260" y="82"/>
                      <a:pt x="1047" y="1"/>
                      <a:pt x="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4865400" y="2985225"/>
                <a:ext cx="14175" cy="12050"/>
              </a:xfrm>
              <a:custGeom>
                <a:rect b="b" l="l" r="r" t="t"/>
                <a:pathLst>
                  <a:path extrusionOk="0" h="482" w="567">
                    <a:moveTo>
                      <a:pt x="137" y="1"/>
                    </a:moveTo>
                    <a:cubicBezTo>
                      <a:pt x="90" y="1"/>
                      <a:pt x="46" y="13"/>
                      <a:pt x="23" y="51"/>
                    </a:cubicBezTo>
                    <a:cubicBezTo>
                      <a:pt x="1" y="107"/>
                      <a:pt x="12" y="173"/>
                      <a:pt x="56" y="229"/>
                    </a:cubicBezTo>
                    <a:cubicBezTo>
                      <a:pt x="106" y="304"/>
                      <a:pt x="278" y="481"/>
                      <a:pt x="401" y="481"/>
                    </a:cubicBezTo>
                    <a:cubicBezTo>
                      <a:pt x="441" y="481"/>
                      <a:pt x="476" y="463"/>
                      <a:pt x="500" y="417"/>
                    </a:cubicBezTo>
                    <a:cubicBezTo>
                      <a:pt x="567" y="262"/>
                      <a:pt x="345" y="51"/>
                      <a:pt x="200" y="7"/>
                    </a:cubicBezTo>
                    <a:cubicBezTo>
                      <a:pt x="180" y="3"/>
                      <a:pt x="158" y="1"/>
                      <a:pt x="1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4825725" y="2926375"/>
                <a:ext cx="74575" cy="40225"/>
              </a:xfrm>
              <a:custGeom>
                <a:rect b="b" l="l" r="r" t="t"/>
                <a:pathLst>
                  <a:path extrusionOk="0" h="1609" w="2983">
                    <a:moveTo>
                      <a:pt x="1083" y="1"/>
                    </a:moveTo>
                    <a:cubicBezTo>
                      <a:pt x="901" y="1"/>
                      <a:pt x="725" y="37"/>
                      <a:pt x="567" y="119"/>
                    </a:cubicBezTo>
                    <a:cubicBezTo>
                      <a:pt x="478" y="174"/>
                      <a:pt x="378" y="241"/>
                      <a:pt x="334" y="352"/>
                    </a:cubicBezTo>
                    <a:cubicBezTo>
                      <a:pt x="1" y="1107"/>
                      <a:pt x="1510" y="1573"/>
                      <a:pt x="1976" y="1606"/>
                    </a:cubicBezTo>
                    <a:cubicBezTo>
                      <a:pt x="2004" y="1607"/>
                      <a:pt x="2031" y="1608"/>
                      <a:pt x="2056" y="1608"/>
                    </a:cubicBezTo>
                    <a:cubicBezTo>
                      <a:pt x="2982" y="1608"/>
                      <a:pt x="2713" y="663"/>
                      <a:pt x="2087" y="296"/>
                    </a:cubicBezTo>
                    <a:cubicBezTo>
                      <a:pt x="1954" y="230"/>
                      <a:pt x="1810" y="163"/>
                      <a:pt x="1654" y="108"/>
                    </a:cubicBezTo>
                    <a:cubicBezTo>
                      <a:pt x="1468" y="40"/>
                      <a:pt x="1273" y="1"/>
                      <a:pt x="10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4835450" y="2931075"/>
                <a:ext cx="59375" cy="31900"/>
              </a:xfrm>
              <a:custGeom>
                <a:rect b="b" l="l" r="r" t="t"/>
                <a:pathLst>
                  <a:path extrusionOk="0" h="1276" w="2375">
                    <a:moveTo>
                      <a:pt x="855" y="0"/>
                    </a:moveTo>
                    <a:cubicBezTo>
                      <a:pt x="714" y="0"/>
                      <a:pt x="577" y="28"/>
                      <a:pt x="455" y="97"/>
                    </a:cubicBezTo>
                    <a:cubicBezTo>
                      <a:pt x="377" y="142"/>
                      <a:pt x="311" y="197"/>
                      <a:pt x="266" y="275"/>
                    </a:cubicBezTo>
                    <a:cubicBezTo>
                      <a:pt x="0" y="874"/>
                      <a:pt x="1210" y="1263"/>
                      <a:pt x="1565" y="1274"/>
                    </a:cubicBezTo>
                    <a:cubicBezTo>
                      <a:pt x="1587" y="1275"/>
                      <a:pt x="1609" y="1276"/>
                      <a:pt x="1630" y="1276"/>
                    </a:cubicBezTo>
                    <a:cubicBezTo>
                      <a:pt x="2374" y="1276"/>
                      <a:pt x="2161" y="522"/>
                      <a:pt x="1665" y="231"/>
                    </a:cubicBezTo>
                    <a:cubicBezTo>
                      <a:pt x="1554" y="175"/>
                      <a:pt x="1443" y="120"/>
                      <a:pt x="1321" y="86"/>
                    </a:cubicBezTo>
                    <a:cubicBezTo>
                      <a:pt x="1170" y="34"/>
                      <a:pt x="1010" y="0"/>
                      <a:pt x="8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4864575" y="2939250"/>
                <a:ext cx="15000" cy="11275"/>
              </a:xfrm>
              <a:custGeom>
                <a:rect b="b" l="l" r="r" t="t"/>
                <a:pathLst>
                  <a:path extrusionOk="0" h="451" w="600">
                    <a:moveTo>
                      <a:pt x="163" y="1"/>
                    </a:moveTo>
                    <a:cubicBezTo>
                      <a:pt x="99" y="1"/>
                      <a:pt x="43" y="27"/>
                      <a:pt x="34" y="92"/>
                    </a:cubicBezTo>
                    <a:cubicBezTo>
                      <a:pt x="0" y="148"/>
                      <a:pt x="45" y="214"/>
                      <a:pt x="89" y="270"/>
                    </a:cubicBezTo>
                    <a:cubicBezTo>
                      <a:pt x="144" y="324"/>
                      <a:pt x="320" y="451"/>
                      <a:pt x="442" y="451"/>
                    </a:cubicBezTo>
                    <a:cubicBezTo>
                      <a:pt x="494" y="451"/>
                      <a:pt x="536" y="429"/>
                      <a:pt x="555" y="370"/>
                    </a:cubicBezTo>
                    <a:cubicBezTo>
                      <a:pt x="600" y="181"/>
                      <a:pt x="333" y="14"/>
                      <a:pt x="200" y="3"/>
                    </a:cubicBezTo>
                    <a:cubicBezTo>
                      <a:pt x="188" y="2"/>
                      <a:pt x="175" y="1"/>
                      <a:pt x="1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4819075" y="3020250"/>
                <a:ext cx="74025" cy="36475"/>
              </a:xfrm>
              <a:custGeom>
                <a:rect b="b" l="l" r="r" t="t"/>
                <a:pathLst>
                  <a:path extrusionOk="0" h="1459" w="2961">
                    <a:moveTo>
                      <a:pt x="814" y="0"/>
                    </a:moveTo>
                    <a:cubicBezTo>
                      <a:pt x="416" y="0"/>
                      <a:pt x="73" y="118"/>
                      <a:pt x="22" y="481"/>
                    </a:cubicBezTo>
                    <a:cubicBezTo>
                      <a:pt x="0" y="603"/>
                      <a:pt x="45" y="714"/>
                      <a:pt x="100" y="814"/>
                    </a:cubicBezTo>
                    <a:cubicBezTo>
                      <a:pt x="278" y="1125"/>
                      <a:pt x="644" y="1314"/>
                      <a:pt x="999" y="1402"/>
                    </a:cubicBezTo>
                    <a:cubicBezTo>
                      <a:pt x="1154" y="1436"/>
                      <a:pt x="1321" y="1458"/>
                      <a:pt x="1476" y="1458"/>
                    </a:cubicBezTo>
                    <a:cubicBezTo>
                      <a:pt x="1488" y="1458"/>
                      <a:pt x="1500" y="1458"/>
                      <a:pt x="1511" y="1458"/>
                    </a:cubicBezTo>
                    <a:cubicBezTo>
                      <a:pt x="2243" y="1458"/>
                      <a:pt x="2960" y="784"/>
                      <a:pt x="2076" y="293"/>
                    </a:cubicBezTo>
                    <a:cubicBezTo>
                      <a:pt x="1851" y="171"/>
                      <a:pt x="1293" y="0"/>
                      <a:pt x="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4827400" y="3024250"/>
                <a:ext cx="59025" cy="29300"/>
              </a:xfrm>
              <a:custGeom>
                <a:rect b="b" l="l" r="r" t="t"/>
                <a:pathLst>
                  <a:path extrusionOk="0" h="1172" w="2361">
                    <a:moveTo>
                      <a:pt x="646" y="1"/>
                    </a:moveTo>
                    <a:cubicBezTo>
                      <a:pt x="329" y="1"/>
                      <a:pt x="58" y="96"/>
                      <a:pt x="22" y="388"/>
                    </a:cubicBezTo>
                    <a:cubicBezTo>
                      <a:pt x="0" y="488"/>
                      <a:pt x="45" y="576"/>
                      <a:pt x="89" y="654"/>
                    </a:cubicBezTo>
                    <a:cubicBezTo>
                      <a:pt x="222" y="909"/>
                      <a:pt x="522" y="1054"/>
                      <a:pt x="810" y="1131"/>
                    </a:cubicBezTo>
                    <a:cubicBezTo>
                      <a:pt x="904" y="1148"/>
                      <a:pt x="998" y="1172"/>
                      <a:pt x="1091" y="1172"/>
                    </a:cubicBezTo>
                    <a:cubicBezTo>
                      <a:pt x="1120" y="1172"/>
                      <a:pt x="1148" y="1170"/>
                      <a:pt x="1177" y="1165"/>
                    </a:cubicBezTo>
                    <a:cubicBezTo>
                      <a:pt x="1188" y="1165"/>
                      <a:pt x="1200" y="1165"/>
                      <a:pt x="1212" y="1165"/>
                    </a:cubicBezTo>
                    <a:cubicBezTo>
                      <a:pt x="1799" y="1165"/>
                      <a:pt x="2361" y="635"/>
                      <a:pt x="1654" y="243"/>
                    </a:cubicBezTo>
                    <a:cubicBezTo>
                      <a:pt x="1478" y="140"/>
                      <a:pt x="1029" y="1"/>
                      <a:pt x="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4849025" y="3040250"/>
                <a:ext cx="15775" cy="8325"/>
              </a:xfrm>
              <a:custGeom>
                <a:rect b="b" l="l" r="r" t="t"/>
                <a:pathLst>
                  <a:path extrusionOk="0" h="333" w="631">
                    <a:moveTo>
                      <a:pt x="315" y="0"/>
                    </a:moveTo>
                    <a:cubicBezTo>
                      <a:pt x="250" y="0"/>
                      <a:pt x="190" y="7"/>
                      <a:pt x="156" y="14"/>
                    </a:cubicBezTo>
                    <a:cubicBezTo>
                      <a:pt x="90" y="47"/>
                      <a:pt x="23" y="70"/>
                      <a:pt x="12" y="136"/>
                    </a:cubicBezTo>
                    <a:cubicBezTo>
                      <a:pt x="1" y="192"/>
                      <a:pt x="56" y="269"/>
                      <a:pt x="112" y="292"/>
                    </a:cubicBezTo>
                    <a:cubicBezTo>
                      <a:pt x="158" y="317"/>
                      <a:pt x="233" y="333"/>
                      <a:pt x="311" y="333"/>
                    </a:cubicBezTo>
                    <a:cubicBezTo>
                      <a:pt x="438" y="333"/>
                      <a:pt x="573" y="291"/>
                      <a:pt x="600" y="181"/>
                    </a:cubicBezTo>
                    <a:cubicBezTo>
                      <a:pt x="631" y="35"/>
                      <a:pt x="460" y="0"/>
                      <a:pt x="3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4787725" y="3052925"/>
                <a:ext cx="67125" cy="42875"/>
              </a:xfrm>
              <a:custGeom>
                <a:rect b="b" l="l" r="r" t="t"/>
                <a:pathLst>
                  <a:path extrusionOk="0" h="1715" w="2685">
                    <a:moveTo>
                      <a:pt x="575" y="1"/>
                    </a:moveTo>
                    <a:cubicBezTo>
                      <a:pt x="340" y="1"/>
                      <a:pt x="143" y="87"/>
                      <a:pt x="45" y="317"/>
                    </a:cubicBezTo>
                    <a:cubicBezTo>
                      <a:pt x="0" y="406"/>
                      <a:pt x="11" y="539"/>
                      <a:pt x="33" y="650"/>
                    </a:cubicBezTo>
                    <a:cubicBezTo>
                      <a:pt x="133" y="1005"/>
                      <a:pt x="422" y="1283"/>
                      <a:pt x="755" y="1460"/>
                    </a:cubicBezTo>
                    <a:cubicBezTo>
                      <a:pt x="910" y="1549"/>
                      <a:pt x="1066" y="1616"/>
                      <a:pt x="1188" y="1660"/>
                    </a:cubicBezTo>
                    <a:cubicBezTo>
                      <a:pt x="1307" y="1697"/>
                      <a:pt x="1432" y="1715"/>
                      <a:pt x="1554" y="1715"/>
                    </a:cubicBezTo>
                    <a:cubicBezTo>
                      <a:pt x="2157" y="1715"/>
                      <a:pt x="2685" y="1284"/>
                      <a:pt x="2075" y="683"/>
                    </a:cubicBezTo>
                    <a:cubicBezTo>
                      <a:pt x="1852" y="452"/>
                      <a:pt x="1113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4796050" y="3058700"/>
                <a:ext cx="53700" cy="33975"/>
              </a:xfrm>
              <a:custGeom>
                <a:rect b="b" l="l" r="r" t="t"/>
                <a:pathLst>
                  <a:path extrusionOk="0" h="1359" w="2148">
                    <a:moveTo>
                      <a:pt x="464" y="0"/>
                    </a:moveTo>
                    <a:cubicBezTo>
                      <a:pt x="274" y="0"/>
                      <a:pt x="115" y="69"/>
                      <a:pt x="33" y="253"/>
                    </a:cubicBezTo>
                    <a:cubicBezTo>
                      <a:pt x="0" y="330"/>
                      <a:pt x="0" y="430"/>
                      <a:pt x="22" y="508"/>
                    </a:cubicBezTo>
                    <a:cubicBezTo>
                      <a:pt x="89" y="808"/>
                      <a:pt x="333" y="1007"/>
                      <a:pt x="588" y="1163"/>
                    </a:cubicBezTo>
                    <a:cubicBezTo>
                      <a:pt x="699" y="1229"/>
                      <a:pt x="832" y="1285"/>
                      <a:pt x="955" y="1318"/>
                    </a:cubicBezTo>
                    <a:cubicBezTo>
                      <a:pt x="1048" y="1346"/>
                      <a:pt x="1145" y="1358"/>
                      <a:pt x="1240" y="1358"/>
                    </a:cubicBezTo>
                    <a:cubicBezTo>
                      <a:pt x="1723" y="1358"/>
                      <a:pt x="2147" y="1023"/>
                      <a:pt x="1665" y="541"/>
                    </a:cubicBezTo>
                    <a:cubicBezTo>
                      <a:pt x="1480" y="356"/>
                      <a:pt x="894" y="0"/>
                      <a:pt x="4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4814350" y="3077775"/>
                <a:ext cx="17225" cy="9300"/>
              </a:xfrm>
              <a:custGeom>
                <a:rect b="b" l="l" r="r" t="t"/>
                <a:pathLst>
                  <a:path extrusionOk="0" h="372" w="689">
                    <a:moveTo>
                      <a:pt x="189" y="0"/>
                    </a:moveTo>
                    <a:cubicBezTo>
                      <a:pt x="123" y="0"/>
                      <a:pt x="56" y="22"/>
                      <a:pt x="23" y="78"/>
                    </a:cubicBezTo>
                    <a:cubicBezTo>
                      <a:pt x="1" y="133"/>
                      <a:pt x="23" y="222"/>
                      <a:pt x="78" y="267"/>
                    </a:cubicBezTo>
                    <a:cubicBezTo>
                      <a:pt x="137" y="319"/>
                      <a:pt x="269" y="371"/>
                      <a:pt x="386" y="371"/>
                    </a:cubicBezTo>
                    <a:cubicBezTo>
                      <a:pt x="467" y="371"/>
                      <a:pt x="541" y="346"/>
                      <a:pt x="578" y="278"/>
                    </a:cubicBezTo>
                    <a:cubicBezTo>
                      <a:pt x="689" y="100"/>
                      <a:pt x="322" y="0"/>
                      <a:pt x="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4951900" y="3006750"/>
                <a:ext cx="69450" cy="41025"/>
              </a:xfrm>
              <a:custGeom>
                <a:rect b="b" l="l" r="r" t="t"/>
                <a:pathLst>
                  <a:path extrusionOk="0" h="1641" w="2778">
                    <a:moveTo>
                      <a:pt x="2155" y="1"/>
                    </a:moveTo>
                    <a:cubicBezTo>
                      <a:pt x="1626" y="1"/>
                      <a:pt x="917" y="378"/>
                      <a:pt x="680" y="577"/>
                    </a:cubicBezTo>
                    <a:cubicBezTo>
                      <a:pt x="1" y="1160"/>
                      <a:pt x="586" y="1640"/>
                      <a:pt x="1226" y="1640"/>
                    </a:cubicBezTo>
                    <a:cubicBezTo>
                      <a:pt x="1318" y="1640"/>
                      <a:pt x="1411" y="1630"/>
                      <a:pt x="1501" y="1609"/>
                    </a:cubicBezTo>
                    <a:cubicBezTo>
                      <a:pt x="1646" y="1576"/>
                      <a:pt x="1790" y="1521"/>
                      <a:pt x="1945" y="1454"/>
                    </a:cubicBezTo>
                    <a:cubicBezTo>
                      <a:pt x="2289" y="1288"/>
                      <a:pt x="2600" y="1032"/>
                      <a:pt x="2722" y="688"/>
                    </a:cubicBezTo>
                    <a:cubicBezTo>
                      <a:pt x="2767" y="577"/>
                      <a:pt x="2778" y="455"/>
                      <a:pt x="2733" y="355"/>
                    </a:cubicBezTo>
                    <a:cubicBezTo>
                      <a:pt x="2641" y="96"/>
                      <a:pt x="2420" y="1"/>
                      <a:pt x="2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4957850" y="3012575"/>
                <a:ext cx="55175" cy="32550"/>
              </a:xfrm>
              <a:custGeom>
                <a:rect b="b" l="l" r="r" t="t"/>
                <a:pathLst>
                  <a:path extrusionOk="0" h="1302" w="2207">
                    <a:moveTo>
                      <a:pt x="1723" y="1"/>
                    </a:moveTo>
                    <a:cubicBezTo>
                      <a:pt x="1298" y="1"/>
                      <a:pt x="727" y="300"/>
                      <a:pt x="542" y="455"/>
                    </a:cubicBezTo>
                    <a:cubicBezTo>
                      <a:pt x="1" y="929"/>
                      <a:pt x="453" y="1302"/>
                      <a:pt x="968" y="1302"/>
                    </a:cubicBezTo>
                    <a:cubicBezTo>
                      <a:pt x="1044" y="1302"/>
                      <a:pt x="1121" y="1294"/>
                      <a:pt x="1197" y="1276"/>
                    </a:cubicBezTo>
                    <a:cubicBezTo>
                      <a:pt x="1308" y="1243"/>
                      <a:pt x="1430" y="1210"/>
                      <a:pt x="1552" y="1154"/>
                    </a:cubicBezTo>
                    <a:cubicBezTo>
                      <a:pt x="1829" y="1021"/>
                      <a:pt x="2085" y="821"/>
                      <a:pt x="2162" y="544"/>
                    </a:cubicBezTo>
                    <a:cubicBezTo>
                      <a:pt x="2196" y="455"/>
                      <a:pt x="2207" y="355"/>
                      <a:pt x="2185" y="278"/>
                    </a:cubicBezTo>
                    <a:cubicBezTo>
                      <a:pt x="2111" y="75"/>
                      <a:pt x="1935" y="1"/>
                      <a:pt x="1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4976525" y="3030850"/>
                <a:ext cx="17075" cy="8675"/>
              </a:xfrm>
              <a:custGeom>
                <a:rect b="b" l="l" r="r" t="t"/>
                <a:pathLst>
                  <a:path extrusionOk="0" h="347" w="683">
                    <a:moveTo>
                      <a:pt x="463" y="1"/>
                    </a:moveTo>
                    <a:cubicBezTo>
                      <a:pt x="312" y="1"/>
                      <a:pt x="1" y="71"/>
                      <a:pt x="84" y="257"/>
                    </a:cubicBezTo>
                    <a:cubicBezTo>
                      <a:pt x="124" y="322"/>
                      <a:pt x="207" y="347"/>
                      <a:pt x="296" y="347"/>
                    </a:cubicBezTo>
                    <a:cubicBezTo>
                      <a:pt x="405" y="347"/>
                      <a:pt x="522" y="311"/>
                      <a:pt x="583" y="268"/>
                    </a:cubicBezTo>
                    <a:cubicBezTo>
                      <a:pt x="638" y="224"/>
                      <a:pt x="683" y="157"/>
                      <a:pt x="661" y="90"/>
                    </a:cubicBezTo>
                    <a:cubicBezTo>
                      <a:pt x="627" y="35"/>
                      <a:pt x="561" y="2"/>
                      <a:pt x="494" y="2"/>
                    </a:cubicBezTo>
                    <a:cubicBezTo>
                      <a:pt x="485" y="1"/>
                      <a:pt x="474" y="1"/>
                      <a:pt x="4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4991925" y="3030800"/>
                <a:ext cx="63000" cy="45475"/>
              </a:xfrm>
              <a:custGeom>
                <a:rect b="b" l="l" r="r" t="t"/>
                <a:pathLst>
                  <a:path extrusionOk="0" h="1819" w="2520">
                    <a:moveTo>
                      <a:pt x="2005" y="1"/>
                    </a:moveTo>
                    <a:cubicBezTo>
                      <a:pt x="1466" y="1"/>
                      <a:pt x="713" y="585"/>
                      <a:pt x="500" y="847"/>
                    </a:cubicBezTo>
                    <a:cubicBezTo>
                      <a:pt x="0" y="1465"/>
                      <a:pt x="437" y="1818"/>
                      <a:pt x="977" y="1818"/>
                    </a:cubicBezTo>
                    <a:cubicBezTo>
                      <a:pt x="1146" y="1818"/>
                      <a:pt x="1324" y="1784"/>
                      <a:pt x="1487" y="1713"/>
                    </a:cubicBezTo>
                    <a:cubicBezTo>
                      <a:pt x="1609" y="1657"/>
                      <a:pt x="1765" y="1568"/>
                      <a:pt x="1887" y="1480"/>
                    </a:cubicBezTo>
                    <a:cubicBezTo>
                      <a:pt x="2187" y="1258"/>
                      <a:pt x="2453" y="947"/>
                      <a:pt x="2508" y="592"/>
                    </a:cubicBezTo>
                    <a:cubicBezTo>
                      <a:pt x="2520" y="481"/>
                      <a:pt x="2520" y="348"/>
                      <a:pt x="2464" y="259"/>
                    </a:cubicBezTo>
                    <a:cubicBezTo>
                      <a:pt x="2360" y="74"/>
                      <a:pt x="2196" y="1"/>
                      <a:pt x="20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4996825" y="3036800"/>
                <a:ext cx="50875" cy="36350"/>
              </a:xfrm>
              <a:custGeom>
                <a:rect b="b" l="l" r="r" t="t"/>
                <a:pathLst>
                  <a:path extrusionOk="0" h="1454" w="2035">
                    <a:moveTo>
                      <a:pt x="1609" y="1"/>
                    </a:moveTo>
                    <a:cubicBezTo>
                      <a:pt x="1176" y="1"/>
                      <a:pt x="573" y="464"/>
                      <a:pt x="392" y="685"/>
                    </a:cubicBezTo>
                    <a:cubicBezTo>
                      <a:pt x="1" y="1170"/>
                      <a:pt x="361" y="1453"/>
                      <a:pt x="795" y="1453"/>
                    </a:cubicBezTo>
                    <a:cubicBezTo>
                      <a:pt x="927" y="1453"/>
                      <a:pt x="1065" y="1427"/>
                      <a:pt x="1192" y="1373"/>
                    </a:cubicBezTo>
                    <a:cubicBezTo>
                      <a:pt x="1302" y="1317"/>
                      <a:pt x="1425" y="1262"/>
                      <a:pt x="1524" y="1184"/>
                    </a:cubicBezTo>
                    <a:cubicBezTo>
                      <a:pt x="1769" y="996"/>
                      <a:pt x="1979" y="763"/>
                      <a:pt x="2024" y="474"/>
                    </a:cubicBezTo>
                    <a:cubicBezTo>
                      <a:pt x="2035" y="374"/>
                      <a:pt x="2035" y="296"/>
                      <a:pt x="1979" y="208"/>
                    </a:cubicBezTo>
                    <a:cubicBezTo>
                      <a:pt x="1895" y="59"/>
                      <a:pt x="1763" y="1"/>
                      <a:pt x="1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5013275" y="3057425"/>
                <a:ext cx="17500" cy="9875"/>
              </a:xfrm>
              <a:custGeom>
                <a:rect b="b" l="l" r="r" t="t"/>
                <a:pathLst>
                  <a:path extrusionOk="0" h="395" w="700">
                    <a:moveTo>
                      <a:pt x="535" y="0"/>
                    </a:moveTo>
                    <a:cubicBezTo>
                      <a:pt x="520" y="0"/>
                      <a:pt x="504" y="2"/>
                      <a:pt x="489" y="4"/>
                    </a:cubicBezTo>
                    <a:cubicBezTo>
                      <a:pt x="367" y="26"/>
                      <a:pt x="1" y="159"/>
                      <a:pt x="134" y="326"/>
                    </a:cubicBezTo>
                    <a:cubicBezTo>
                      <a:pt x="176" y="375"/>
                      <a:pt x="236" y="395"/>
                      <a:pt x="302" y="395"/>
                    </a:cubicBezTo>
                    <a:cubicBezTo>
                      <a:pt x="429" y="395"/>
                      <a:pt x="575" y="321"/>
                      <a:pt x="633" y="248"/>
                    </a:cubicBezTo>
                    <a:cubicBezTo>
                      <a:pt x="667" y="193"/>
                      <a:pt x="700" y="115"/>
                      <a:pt x="667" y="60"/>
                    </a:cubicBezTo>
                    <a:cubicBezTo>
                      <a:pt x="641" y="17"/>
                      <a:pt x="588" y="0"/>
                      <a:pt x="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4932775" y="2964950"/>
                <a:ext cx="65825" cy="50250"/>
              </a:xfrm>
              <a:custGeom>
                <a:rect b="b" l="l" r="r" t="t"/>
                <a:pathLst>
                  <a:path extrusionOk="0" h="2010" w="2633">
                    <a:moveTo>
                      <a:pt x="1601" y="1"/>
                    </a:moveTo>
                    <a:cubicBezTo>
                      <a:pt x="1281" y="1"/>
                      <a:pt x="960" y="167"/>
                      <a:pt x="702" y="396"/>
                    </a:cubicBezTo>
                    <a:cubicBezTo>
                      <a:pt x="580" y="507"/>
                      <a:pt x="469" y="629"/>
                      <a:pt x="380" y="740"/>
                    </a:cubicBezTo>
                    <a:cubicBezTo>
                      <a:pt x="1" y="1221"/>
                      <a:pt x="22" y="2009"/>
                      <a:pt x="579" y="2009"/>
                    </a:cubicBezTo>
                    <a:cubicBezTo>
                      <a:pt x="690" y="2009"/>
                      <a:pt x="823" y="1978"/>
                      <a:pt x="979" y="1905"/>
                    </a:cubicBezTo>
                    <a:cubicBezTo>
                      <a:pt x="1412" y="1705"/>
                      <a:pt x="2633" y="696"/>
                      <a:pt x="2033" y="130"/>
                    </a:cubicBezTo>
                    <a:cubicBezTo>
                      <a:pt x="1945" y="41"/>
                      <a:pt x="1822" y="19"/>
                      <a:pt x="1711" y="7"/>
                    </a:cubicBezTo>
                    <a:cubicBezTo>
                      <a:pt x="1675" y="3"/>
                      <a:pt x="1638" y="1"/>
                      <a:pt x="16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4936800" y="2971375"/>
                <a:ext cx="52100" cy="40225"/>
              </a:xfrm>
              <a:custGeom>
                <a:rect b="b" l="l" r="r" t="t"/>
                <a:pathLst>
                  <a:path extrusionOk="0" h="1609" w="2084">
                    <a:moveTo>
                      <a:pt x="1275" y="1"/>
                    </a:moveTo>
                    <a:cubicBezTo>
                      <a:pt x="1007" y="1"/>
                      <a:pt x="752" y="136"/>
                      <a:pt x="552" y="316"/>
                    </a:cubicBezTo>
                    <a:cubicBezTo>
                      <a:pt x="452" y="394"/>
                      <a:pt x="363" y="494"/>
                      <a:pt x="296" y="594"/>
                    </a:cubicBezTo>
                    <a:cubicBezTo>
                      <a:pt x="1" y="982"/>
                      <a:pt x="5" y="1609"/>
                      <a:pt x="451" y="1609"/>
                    </a:cubicBezTo>
                    <a:cubicBezTo>
                      <a:pt x="540" y="1609"/>
                      <a:pt x="647" y="1584"/>
                      <a:pt x="774" y="1526"/>
                    </a:cubicBezTo>
                    <a:cubicBezTo>
                      <a:pt x="1107" y="1371"/>
                      <a:pt x="2083" y="550"/>
                      <a:pt x="1606" y="106"/>
                    </a:cubicBezTo>
                    <a:cubicBezTo>
                      <a:pt x="1539" y="50"/>
                      <a:pt x="1451" y="28"/>
                      <a:pt x="1362" y="6"/>
                    </a:cubicBezTo>
                    <a:cubicBezTo>
                      <a:pt x="1333" y="3"/>
                      <a:pt x="1304" y="1"/>
                      <a:pt x="1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4944475" y="2984925"/>
                <a:ext cx="13350" cy="13300"/>
              </a:xfrm>
              <a:custGeom>
                <a:rect b="b" l="l" r="r" t="t"/>
                <a:pathLst>
                  <a:path extrusionOk="0" h="532" w="534">
                    <a:moveTo>
                      <a:pt x="392" y="0"/>
                    </a:moveTo>
                    <a:cubicBezTo>
                      <a:pt x="359" y="0"/>
                      <a:pt x="326" y="8"/>
                      <a:pt x="300" y="19"/>
                    </a:cubicBezTo>
                    <a:cubicBezTo>
                      <a:pt x="178" y="96"/>
                      <a:pt x="1" y="340"/>
                      <a:pt x="123" y="485"/>
                    </a:cubicBezTo>
                    <a:cubicBezTo>
                      <a:pt x="147" y="518"/>
                      <a:pt x="175" y="532"/>
                      <a:pt x="205" y="532"/>
                    </a:cubicBezTo>
                    <a:cubicBezTo>
                      <a:pt x="326" y="532"/>
                      <a:pt x="475" y="307"/>
                      <a:pt x="511" y="218"/>
                    </a:cubicBezTo>
                    <a:cubicBezTo>
                      <a:pt x="533" y="163"/>
                      <a:pt x="533" y="74"/>
                      <a:pt x="500" y="41"/>
                    </a:cubicBezTo>
                    <a:cubicBezTo>
                      <a:pt x="470" y="11"/>
                      <a:pt x="43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4915950" y="2920275"/>
                <a:ext cx="72375" cy="43125"/>
              </a:xfrm>
              <a:custGeom>
                <a:rect b="b" l="l" r="r" t="t"/>
                <a:pathLst>
                  <a:path extrusionOk="0" h="1725" w="2895">
                    <a:moveTo>
                      <a:pt x="1835" y="1"/>
                    </a:moveTo>
                    <a:cubicBezTo>
                      <a:pt x="1601" y="1"/>
                      <a:pt x="1362" y="71"/>
                      <a:pt x="1142" y="163"/>
                    </a:cubicBezTo>
                    <a:cubicBezTo>
                      <a:pt x="997" y="241"/>
                      <a:pt x="842" y="318"/>
                      <a:pt x="720" y="418"/>
                    </a:cubicBezTo>
                    <a:cubicBezTo>
                      <a:pt x="165" y="829"/>
                      <a:pt x="0" y="1724"/>
                      <a:pt x="778" y="1724"/>
                    </a:cubicBezTo>
                    <a:cubicBezTo>
                      <a:pt x="841" y="1724"/>
                      <a:pt x="910" y="1718"/>
                      <a:pt x="986" y="1706"/>
                    </a:cubicBezTo>
                    <a:cubicBezTo>
                      <a:pt x="1441" y="1628"/>
                      <a:pt x="2895" y="984"/>
                      <a:pt x="2484" y="274"/>
                    </a:cubicBezTo>
                    <a:cubicBezTo>
                      <a:pt x="2429" y="185"/>
                      <a:pt x="2329" y="108"/>
                      <a:pt x="2218" y="74"/>
                    </a:cubicBezTo>
                    <a:cubicBezTo>
                      <a:pt x="2095" y="23"/>
                      <a:pt x="1966" y="1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4920900" y="2925425"/>
                <a:ext cx="57725" cy="34275"/>
              </a:xfrm>
              <a:custGeom>
                <a:rect b="b" l="l" r="r" t="t"/>
                <a:pathLst>
                  <a:path extrusionOk="0" h="1371" w="2309">
                    <a:moveTo>
                      <a:pt x="1474" y="1"/>
                    </a:moveTo>
                    <a:cubicBezTo>
                      <a:pt x="1284" y="1"/>
                      <a:pt x="1090" y="59"/>
                      <a:pt x="910" y="146"/>
                    </a:cubicBezTo>
                    <a:cubicBezTo>
                      <a:pt x="788" y="201"/>
                      <a:pt x="677" y="257"/>
                      <a:pt x="577" y="334"/>
                    </a:cubicBezTo>
                    <a:cubicBezTo>
                      <a:pt x="146" y="663"/>
                      <a:pt x="0" y="1370"/>
                      <a:pt x="620" y="1370"/>
                    </a:cubicBezTo>
                    <a:cubicBezTo>
                      <a:pt x="671" y="1370"/>
                      <a:pt x="727" y="1366"/>
                      <a:pt x="788" y="1355"/>
                    </a:cubicBezTo>
                    <a:cubicBezTo>
                      <a:pt x="1165" y="1311"/>
                      <a:pt x="2309" y="778"/>
                      <a:pt x="1976" y="223"/>
                    </a:cubicBezTo>
                    <a:cubicBezTo>
                      <a:pt x="1942" y="146"/>
                      <a:pt x="1854" y="90"/>
                      <a:pt x="1776" y="57"/>
                    </a:cubicBezTo>
                    <a:cubicBezTo>
                      <a:pt x="1678" y="18"/>
                      <a:pt x="1577" y="1"/>
                      <a:pt x="1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4933650" y="2935075"/>
                <a:ext cx="14450" cy="11675"/>
              </a:xfrm>
              <a:custGeom>
                <a:rect b="b" l="l" r="r" t="t"/>
                <a:pathLst>
                  <a:path extrusionOk="0" h="467" w="578">
                    <a:moveTo>
                      <a:pt x="424" y="0"/>
                    </a:moveTo>
                    <a:cubicBezTo>
                      <a:pt x="409" y="0"/>
                      <a:pt x="393" y="1"/>
                      <a:pt x="378" y="4"/>
                    </a:cubicBezTo>
                    <a:cubicBezTo>
                      <a:pt x="234" y="37"/>
                      <a:pt x="1" y="226"/>
                      <a:pt x="56" y="392"/>
                    </a:cubicBezTo>
                    <a:cubicBezTo>
                      <a:pt x="77" y="446"/>
                      <a:pt x="114" y="467"/>
                      <a:pt x="159" y="467"/>
                    </a:cubicBezTo>
                    <a:cubicBezTo>
                      <a:pt x="283" y="467"/>
                      <a:pt x="462" y="310"/>
                      <a:pt x="511" y="237"/>
                    </a:cubicBezTo>
                    <a:cubicBezTo>
                      <a:pt x="556" y="181"/>
                      <a:pt x="578" y="115"/>
                      <a:pt x="556" y="59"/>
                    </a:cubicBezTo>
                    <a:cubicBezTo>
                      <a:pt x="530" y="16"/>
                      <a:pt x="477" y="0"/>
                      <a:pt x="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4921175" y="3179475"/>
                <a:ext cx="28050" cy="18650"/>
              </a:xfrm>
              <a:custGeom>
                <a:rect b="b" l="l" r="r" t="t"/>
                <a:pathLst>
                  <a:path extrusionOk="0" h="746" w="1122">
                    <a:moveTo>
                      <a:pt x="778" y="0"/>
                    </a:moveTo>
                    <a:cubicBezTo>
                      <a:pt x="584" y="0"/>
                      <a:pt x="357" y="85"/>
                      <a:pt x="233" y="161"/>
                    </a:cubicBezTo>
                    <a:cubicBezTo>
                      <a:pt x="78" y="260"/>
                      <a:pt x="0" y="482"/>
                      <a:pt x="122" y="627"/>
                    </a:cubicBezTo>
                    <a:cubicBezTo>
                      <a:pt x="189" y="711"/>
                      <a:pt x="295" y="746"/>
                      <a:pt x="413" y="746"/>
                    </a:cubicBezTo>
                    <a:cubicBezTo>
                      <a:pt x="685" y="746"/>
                      <a:pt x="1022" y="558"/>
                      <a:pt x="1099" y="349"/>
                    </a:cubicBezTo>
                    <a:cubicBezTo>
                      <a:pt x="1121" y="272"/>
                      <a:pt x="1121" y="183"/>
                      <a:pt x="1066" y="116"/>
                    </a:cubicBezTo>
                    <a:cubicBezTo>
                      <a:pt x="1003" y="32"/>
                      <a:pt x="896" y="0"/>
                      <a:pt x="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4887875" y="3058175"/>
                <a:ext cx="12500" cy="15125"/>
              </a:xfrm>
              <a:custGeom>
                <a:rect b="b" l="l" r="r" t="t"/>
                <a:pathLst>
                  <a:path extrusionOk="0" h="605" w="500">
                    <a:moveTo>
                      <a:pt x="198" y="0"/>
                    </a:moveTo>
                    <a:cubicBezTo>
                      <a:pt x="178" y="0"/>
                      <a:pt x="157" y="3"/>
                      <a:pt x="134" y="7"/>
                    </a:cubicBezTo>
                    <a:cubicBezTo>
                      <a:pt x="1" y="74"/>
                      <a:pt x="23" y="363"/>
                      <a:pt x="67" y="473"/>
                    </a:cubicBezTo>
                    <a:cubicBezTo>
                      <a:pt x="100" y="548"/>
                      <a:pt x="171" y="605"/>
                      <a:pt x="251" y="605"/>
                    </a:cubicBezTo>
                    <a:cubicBezTo>
                      <a:pt x="278" y="605"/>
                      <a:pt x="306" y="598"/>
                      <a:pt x="333" y="584"/>
                    </a:cubicBezTo>
                    <a:cubicBezTo>
                      <a:pt x="500" y="496"/>
                      <a:pt x="433" y="118"/>
                      <a:pt x="278" y="18"/>
                    </a:cubicBezTo>
                    <a:cubicBezTo>
                      <a:pt x="252" y="5"/>
                      <a:pt x="226" y="0"/>
                      <a:pt x="1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5014125" y="2964100"/>
                <a:ext cx="12775" cy="15275"/>
              </a:xfrm>
              <a:custGeom>
                <a:rect b="b" l="l" r="r" t="t"/>
                <a:pathLst>
                  <a:path extrusionOk="0" h="611" w="511">
                    <a:moveTo>
                      <a:pt x="197" y="1"/>
                    </a:moveTo>
                    <a:cubicBezTo>
                      <a:pt x="177" y="1"/>
                      <a:pt x="156" y="4"/>
                      <a:pt x="133" y="8"/>
                    </a:cubicBezTo>
                    <a:cubicBezTo>
                      <a:pt x="0" y="75"/>
                      <a:pt x="22" y="374"/>
                      <a:pt x="67" y="485"/>
                    </a:cubicBezTo>
                    <a:cubicBezTo>
                      <a:pt x="101" y="555"/>
                      <a:pt x="177" y="611"/>
                      <a:pt x="261" y="611"/>
                    </a:cubicBezTo>
                    <a:cubicBezTo>
                      <a:pt x="284" y="611"/>
                      <a:pt x="309" y="606"/>
                      <a:pt x="333" y="596"/>
                    </a:cubicBezTo>
                    <a:cubicBezTo>
                      <a:pt x="511" y="497"/>
                      <a:pt x="433" y="108"/>
                      <a:pt x="278" y="19"/>
                    </a:cubicBezTo>
                    <a:cubicBezTo>
                      <a:pt x="252" y="6"/>
                      <a:pt x="226" y="1"/>
                      <a:pt x="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5034100" y="2977675"/>
                <a:ext cx="16100" cy="10600"/>
              </a:xfrm>
              <a:custGeom>
                <a:rect b="b" l="l" r="r" t="t"/>
                <a:pathLst>
                  <a:path extrusionOk="0" h="424" w="644">
                    <a:moveTo>
                      <a:pt x="446" y="0"/>
                    </a:moveTo>
                    <a:cubicBezTo>
                      <a:pt x="335" y="0"/>
                      <a:pt x="206" y="46"/>
                      <a:pt x="144" y="87"/>
                    </a:cubicBezTo>
                    <a:cubicBezTo>
                      <a:pt x="45" y="142"/>
                      <a:pt x="0" y="275"/>
                      <a:pt x="89" y="364"/>
                    </a:cubicBezTo>
                    <a:cubicBezTo>
                      <a:pt x="124" y="406"/>
                      <a:pt x="180" y="423"/>
                      <a:pt x="242" y="423"/>
                    </a:cubicBezTo>
                    <a:cubicBezTo>
                      <a:pt x="396" y="423"/>
                      <a:pt x="593" y="316"/>
                      <a:pt x="633" y="198"/>
                    </a:cubicBezTo>
                    <a:cubicBezTo>
                      <a:pt x="644" y="164"/>
                      <a:pt x="644" y="109"/>
                      <a:pt x="611" y="64"/>
                    </a:cubicBezTo>
                    <a:cubicBezTo>
                      <a:pt x="577" y="18"/>
                      <a:pt x="515" y="0"/>
                      <a:pt x="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4793825" y="2997125"/>
                <a:ext cx="12775" cy="15150"/>
              </a:xfrm>
              <a:custGeom>
                <a:rect b="b" l="l" r="r" t="t"/>
                <a:pathLst>
                  <a:path extrusionOk="0" h="606" w="511">
                    <a:moveTo>
                      <a:pt x="205" y="1"/>
                    </a:moveTo>
                    <a:cubicBezTo>
                      <a:pt x="187" y="1"/>
                      <a:pt x="168" y="3"/>
                      <a:pt x="145" y="8"/>
                    </a:cubicBezTo>
                    <a:cubicBezTo>
                      <a:pt x="0" y="74"/>
                      <a:pt x="34" y="363"/>
                      <a:pt x="67" y="474"/>
                    </a:cubicBezTo>
                    <a:cubicBezTo>
                      <a:pt x="100" y="549"/>
                      <a:pt x="171" y="605"/>
                      <a:pt x="251" y="605"/>
                    </a:cubicBezTo>
                    <a:cubicBezTo>
                      <a:pt x="278" y="605"/>
                      <a:pt x="306" y="599"/>
                      <a:pt x="333" y="585"/>
                    </a:cubicBezTo>
                    <a:cubicBezTo>
                      <a:pt x="511" y="496"/>
                      <a:pt x="433" y="108"/>
                      <a:pt x="278" y="19"/>
                    </a:cubicBezTo>
                    <a:cubicBezTo>
                      <a:pt x="252" y="6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rgbClr val="C7D3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4915625" y="3050300"/>
                <a:ext cx="30550" cy="19525"/>
              </a:xfrm>
              <a:custGeom>
                <a:rect b="b" l="l" r="r" t="t"/>
                <a:pathLst>
                  <a:path extrusionOk="0" h="781" w="1222">
                    <a:moveTo>
                      <a:pt x="791" y="0"/>
                    </a:moveTo>
                    <a:cubicBezTo>
                      <a:pt x="601" y="0"/>
                      <a:pt x="394" y="62"/>
                      <a:pt x="278" y="123"/>
                    </a:cubicBezTo>
                    <a:cubicBezTo>
                      <a:pt x="100" y="223"/>
                      <a:pt x="0" y="444"/>
                      <a:pt x="122" y="622"/>
                    </a:cubicBezTo>
                    <a:cubicBezTo>
                      <a:pt x="203" y="734"/>
                      <a:pt x="341" y="780"/>
                      <a:pt x="491" y="780"/>
                    </a:cubicBezTo>
                    <a:cubicBezTo>
                      <a:pt x="772" y="780"/>
                      <a:pt x="1097" y="618"/>
                      <a:pt x="1177" y="422"/>
                    </a:cubicBezTo>
                    <a:cubicBezTo>
                      <a:pt x="1221" y="333"/>
                      <a:pt x="1221" y="256"/>
                      <a:pt x="1166" y="156"/>
                    </a:cubicBezTo>
                    <a:cubicBezTo>
                      <a:pt x="1091" y="41"/>
                      <a:pt x="946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4779950" y="2906125"/>
                <a:ext cx="166500" cy="119750"/>
              </a:xfrm>
              <a:custGeom>
                <a:rect b="b" l="l" r="r" t="t"/>
                <a:pathLst>
                  <a:path extrusionOk="0" h="4790" w="6660">
                    <a:moveTo>
                      <a:pt x="5697" y="1"/>
                    </a:moveTo>
                    <a:cubicBezTo>
                      <a:pt x="5202" y="1"/>
                      <a:pt x="4651" y="213"/>
                      <a:pt x="4262" y="341"/>
                    </a:cubicBezTo>
                    <a:cubicBezTo>
                      <a:pt x="3363" y="651"/>
                      <a:pt x="2486" y="1118"/>
                      <a:pt x="1732" y="1728"/>
                    </a:cubicBezTo>
                    <a:cubicBezTo>
                      <a:pt x="1088" y="2272"/>
                      <a:pt x="533" y="2938"/>
                      <a:pt x="178" y="3714"/>
                    </a:cubicBezTo>
                    <a:cubicBezTo>
                      <a:pt x="145" y="3803"/>
                      <a:pt x="111" y="3881"/>
                      <a:pt x="89" y="3970"/>
                    </a:cubicBezTo>
                    <a:cubicBezTo>
                      <a:pt x="34" y="4114"/>
                      <a:pt x="0" y="4269"/>
                      <a:pt x="12" y="4436"/>
                    </a:cubicBezTo>
                    <a:cubicBezTo>
                      <a:pt x="42" y="4672"/>
                      <a:pt x="185" y="4789"/>
                      <a:pt x="340" y="4789"/>
                    </a:cubicBezTo>
                    <a:cubicBezTo>
                      <a:pt x="470" y="4789"/>
                      <a:pt x="609" y="4708"/>
                      <a:pt x="700" y="4547"/>
                    </a:cubicBezTo>
                    <a:cubicBezTo>
                      <a:pt x="944" y="4081"/>
                      <a:pt x="1199" y="3615"/>
                      <a:pt x="1599" y="3259"/>
                    </a:cubicBezTo>
                    <a:cubicBezTo>
                      <a:pt x="1987" y="2893"/>
                      <a:pt x="2442" y="2605"/>
                      <a:pt x="2919" y="2372"/>
                    </a:cubicBezTo>
                    <a:cubicBezTo>
                      <a:pt x="2941" y="2372"/>
                      <a:pt x="2975" y="2360"/>
                      <a:pt x="2997" y="2338"/>
                    </a:cubicBezTo>
                    <a:cubicBezTo>
                      <a:pt x="3774" y="1983"/>
                      <a:pt x="4606" y="1761"/>
                      <a:pt x="5416" y="1473"/>
                    </a:cubicBezTo>
                    <a:cubicBezTo>
                      <a:pt x="5727" y="1362"/>
                      <a:pt x="6038" y="1206"/>
                      <a:pt x="6282" y="973"/>
                    </a:cubicBezTo>
                    <a:cubicBezTo>
                      <a:pt x="6448" y="818"/>
                      <a:pt x="6659" y="452"/>
                      <a:pt x="6448" y="263"/>
                    </a:cubicBezTo>
                    <a:cubicBezTo>
                      <a:pt x="6243" y="70"/>
                      <a:pt x="5979" y="1"/>
                      <a:pt x="5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5" name="Google Shape;755;p21"/>
          <p:cNvGrpSpPr/>
          <p:nvPr/>
        </p:nvGrpSpPr>
        <p:grpSpPr>
          <a:xfrm>
            <a:off x="1287334" y="-132315"/>
            <a:ext cx="7201896" cy="5392791"/>
            <a:chOff x="1287334" y="-132315"/>
            <a:chExt cx="7201896" cy="5392791"/>
          </a:xfrm>
        </p:grpSpPr>
        <p:grpSp>
          <p:nvGrpSpPr>
            <p:cNvPr id="756" name="Google Shape;756;p21"/>
            <p:cNvGrpSpPr/>
            <p:nvPr/>
          </p:nvGrpSpPr>
          <p:grpSpPr>
            <a:xfrm rot="544019">
              <a:off x="7443425" y="3774654"/>
              <a:ext cx="939737" cy="1420651"/>
              <a:chOff x="4682275" y="3383700"/>
              <a:chExt cx="380700" cy="575525"/>
            </a:xfrm>
          </p:grpSpPr>
          <p:sp>
            <p:nvSpPr>
              <p:cNvPr id="757" name="Google Shape;757;p21"/>
              <p:cNvSpPr/>
              <p:nvPr/>
            </p:nvSpPr>
            <p:spPr>
              <a:xfrm>
                <a:off x="4682275" y="3529900"/>
                <a:ext cx="380700" cy="429325"/>
              </a:xfrm>
              <a:custGeom>
                <a:rect b="b" l="l" r="r" t="t"/>
                <a:pathLst>
                  <a:path extrusionOk="0" h="17173" w="15228">
                    <a:moveTo>
                      <a:pt x="7910" y="0"/>
                    </a:moveTo>
                    <a:cubicBezTo>
                      <a:pt x="7096" y="0"/>
                      <a:pt x="6422" y="573"/>
                      <a:pt x="5604" y="573"/>
                    </a:cubicBezTo>
                    <a:cubicBezTo>
                      <a:pt x="5579" y="573"/>
                      <a:pt x="5553" y="572"/>
                      <a:pt x="5528" y="571"/>
                    </a:cubicBezTo>
                    <a:cubicBezTo>
                      <a:pt x="4851" y="549"/>
                      <a:pt x="4229" y="227"/>
                      <a:pt x="3552" y="216"/>
                    </a:cubicBezTo>
                    <a:cubicBezTo>
                      <a:pt x="3528" y="215"/>
                      <a:pt x="3504" y="215"/>
                      <a:pt x="3480" y="215"/>
                    </a:cubicBezTo>
                    <a:cubicBezTo>
                      <a:pt x="1251" y="215"/>
                      <a:pt x="565" y="2764"/>
                      <a:pt x="389" y="4411"/>
                    </a:cubicBezTo>
                    <a:cubicBezTo>
                      <a:pt x="1" y="7951"/>
                      <a:pt x="811" y="11724"/>
                      <a:pt x="1910" y="15098"/>
                    </a:cubicBezTo>
                    <a:cubicBezTo>
                      <a:pt x="2054" y="15509"/>
                      <a:pt x="2187" y="15930"/>
                      <a:pt x="2498" y="16263"/>
                    </a:cubicBezTo>
                    <a:cubicBezTo>
                      <a:pt x="2841" y="16650"/>
                      <a:pt x="3365" y="16836"/>
                      <a:pt x="3899" y="16836"/>
                    </a:cubicBezTo>
                    <a:cubicBezTo>
                      <a:pt x="4436" y="16836"/>
                      <a:pt x="4983" y="16647"/>
                      <a:pt x="5361" y="16285"/>
                    </a:cubicBezTo>
                    <a:cubicBezTo>
                      <a:pt x="5739" y="15941"/>
                      <a:pt x="6072" y="15420"/>
                      <a:pt x="6604" y="15420"/>
                    </a:cubicBezTo>
                    <a:cubicBezTo>
                      <a:pt x="6615" y="15419"/>
                      <a:pt x="6625" y="15419"/>
                      <a:pt x="6635" y="15419"/>
                    </a:cubicBezTo>
                    <a:cubicBezTo>
                      <a:pt x="7183" y="15419"/>
                      <a:pt x="7510" y="15993"/>
                      <a:pt x="7892" y="16385"/>
                    </a:cubicBezTo>
                    <a:cubicBezTo>
                      <a:pt x="8375" y="16903"/>
                      <a:pt x="9087" y="17173"/>
                      <a:pt x="9813" y="17173"/>
                    </a:cubicBezTo>
                    <a:cubicBezTo>
                      <a:pt x="10020" y="17173"/>
                      <a:pt x="10229" y="17151"/>
                      <a:pt x="10433" y="17107"/>
                    </a:cubicBezTo>
                    <a:cubicBezTo>
                      <a:pt x="11909" y="16785"/>
                      <a:pt x="12397" y="14865"/>
                      <a:pt x="12886" y="13722"/>
                    </a:cubicBezTo>
                    <a:cubicBezTo>
                      <a:pt x="13618" y="11957"/>
                      <a:pt x="14317" y="10126"/>
                      <a:pt x="14739" y="8284"/>
                    </a:cubicBezTo>
                    <a:cubicBezTo>
                      <a:pt x="14994" y="7119"/>
                      <a:pt x="15227" y="5831"/>
                      <a:pt x="15172" y="4566"/>
                    </a:cubicBezTo>
                    <a:cubicBezTo>
                      <a:pt x="15127" y="3678"/>
                      <a:pt x="14950" y="2801"/>
                      <a:pt x="14539" y="2002"/>
                    </a:cubicBezTo>
                    <a:cubicBezTo>
                      <a:pt x="14206" y="1348"/>
                      <a:pt x="13663" y="726"/>
                      <a:pt x="12908" y="560"/>
                    </a:cubicBezTo>
                    <a:cubicBezTo>
                      <a:pt x="12769" y="531"/>
                      <a:pt x="12629" y="519"/>
                      <a:pt x="12488" y="519"/>
                    </a:cubicBezTo>
                    <a:cubicBezTo>
                      <a:pt x="11760" y="519"/>
                      <a:pt x="11015" y="844"/>
                      <a:pt x="10298" y="844"/>
                    </a:cubicBezTo>
                    <a:cubicBezTo>
                      <a:pt x="10093" y="844"/>
                      <a:pt x="9889" y="817"/>
                      <a:pt x="9689" y="748"/>
                    </a:cubicBezTo>
                    <a:cubicBezTo>
                      <a:pt x="9212" y="582"/>
                      <a:pt x="8846" y="193"/>
                      <a:pt x="8358" y="60"/>
                    </a:cubicBezTo>
                    <a:cubicBezTo>
                      <a:pt x="8203" y="18"/>
                      <a:pt x="8054" y="0"/>
                      <a:pt x="7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1"/>
              <p:cNvSpPr/>
              <p:nvPr/>
            </p:nvSpPr>
            <p:spPr>
              <a:xfrm>
                <a:off x="4915900" y="3555250"/>
                <a:ext cx="78825" cy="392075"/>
              </a:xfrm>
              <a:custGeom>
                <a:rect b="b" l="l" r="r" t="t"/>
                <a:pathLst>
                  <a:path extrusionOk="0" fill="none" h="15683" w="3153">
                    <a:moveTo>
                      <a:pt x="3152" y="1"/>
                    </a:moveTo>
                    <a:cubicBezTo>
                      <a:pt x="2731" y="5328"/>
                      <a:pt x="1676" y="10599"/>
                      <a:pt x="0" y="15682"/>
                    </a:cubicBezTo>
                  </a:path>
                </a:pathLst>
              </a:custGeom>
              <a:noFill/>
              <a:ln cap="rnd" cmpd="sng" w="44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4763300" y="3571900"/>
                <a:ext cx="23875" cy="338800"/>
              </a:xfrm>
              <a:custGeom>
                <a:rect b="b" l="l" r="r" t="t"/>
                <a:pathLst>
                  <a:path extrusionOk="0" fill="none" h="13552" w="955">
                    <a:moveTo>
                      <a:pt x="877" y="1"/>
                    </a:moveTo>
                    <a:cubicBezTo>
                      <a:pt x="1" y="4473"/>
                      <a:pt x="34" y="9101"/>
                      <a:pt x="955" y="13551"/>
                    </a:cubicBezTo>
                  </a:path>
                </a:pathLst>
              </a:custGeom>
              <a:noFill/>
              <a:ln cap="rnd" cmpd="sng" w="44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4803800" y="3710625"/>
                <a:ext cx="8350" cy="129325"/>
              </a:xfrm>
              <a:custGeom>
                <a:rect b="b" l="l" r="r" t="t"/>
                <a:pathLst>
                  <a:path extrusionOk="0" fill="none" h="5173" w="334">
                    <a:moveTo>
                      <a:pt x="167" y="1"/>
                    </a:moveTo>
                    <a:cubicBezTo>
                      <a:pt x="1" y="1721"/>
                      <a:pt x="56" y="3474"/>
                      <a:pt x="334" y="5172"/>
                    </a:cubicBezTo>
                  </a:path>
                </a:pathLst>
              </a:custGeom>
              <a:noFill/>
              <a:ln cap="rnd" cmpd="sng" w="44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1"/>
              <p:cNvSpPr/>
              <p:nvPr/>
            </p:nvSpPr>
            <p:spPr>
              <a:xfrm>
                <a:off x="4705025" y="3629350"/>
                <a:ext cx="39425" cy="165425"/>
              </a:xfrm>
              <a:custGeom>
                <a:rect b="b" l="l" r="r" t="t"/>
                <a:pathLst>
                  <a:path extrusionOk="0" h="6617" w="1577">
                    <a:moveTo>
                      <a:pt x="616" y="1"/>
                    </a:moveTo>
                    <a:cubicBezTo>
                      <a:pt x="544" y="1"/>
                      <a:pt x="470" y="30"/>
                      <a:pt x="401" y="100"/>
                    </a:cubicBezTo>
                    <a:cubicBezTo>
                      <a:pt x="256" y="255"/>
                      <a:pt x="223" y="477"/>
                      <a:pt x="190" y="699"/>
                    </a:cubicBezTo>
                    <a:cubicBezTo>
                      <a:pt x="1" y="2453"/>
                      <a:pt x="79" y="4261"/>
                      <a:pt x="434" y="6015"/>
                    </a:cubicBezTo>
                    <a:cubicBezTo>
                      <a:pt x="456" y="6170"/>
                      <a:pt x="500" y="6326"/>
                      <a:pt x="600" y="6470"/>
                    </a:cubicBezTo>
                    <a:cubicBezTo>
                      <a:pt x="680" y="6575"/>
                      <a:pt x="759" y="6617"/>
                      <a:pt x="833" y="6617"/>
                    </a:cubicBezTo>
                    <a:cubicBezTo>
                      <a:pt x="1019" y="6617"/>
                      <a:pt x="1174" y="6354"/>
                      <a:pt x="1222" y="6148"/>
                    </a:cubicBezTo>
                    <a:cubicBezTo>
                      <a:pt x="1577" y="4694"/>
                      <a:pt x="1488" y="3174"/>
                      <a:pt x="1288" y="1698"/>
                    </a:cubicBezTo>
                    <a:cubicBezTo>
                      <a:pt x="1233" y="1243"/>
                      <a:pt x="1188" y="755"/>
                      <a:pt x="1011" y="322"/>
                    </a:cubicBezTo>
                    <a:cubicBezTo>
                      <a:pt x="941" y="159"/>
                      <a:pt x="784" y="1"/>
                      <a:pt x="6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1"/>
              <p:cNvSpPr/>
              <p:nvPr/>
            </p:nvSpPr>
            <p:spPr>
              <a:xfrm>
                <a:off x="4712250" y="3591575"/>
                <a:ext cx="19450" cy="28550"/>
              </a:xfrm>
              <a:custGeom>
                <a:rect b="b" l="l" r="r" t="t"/>
                <a:pathLst>
                  <a:path extrusionOk="0" h="1142" w="778">
                    <a:moveTo>
                      <a:pt x="431" y="1"/>
                    </a:moveTo>
                    <a:cubicBezTo>
                      <a:pt x="424" y="1"/>
                      <a:pt x="418" y="1"/>
                      <a:pt x="411" y="2"/>
                    </a:cubicBezTo>
                    <a:cubicBezTo>
                      <a:pt x="211" y="24"/>
                      <a:pt x="112" y="212"/>
                      <a:pt x="67" y="379"/>
                    </a:cubicBezTo>
                    <a:cubicBezTo>
                      <a:pt x="45" y="445"/>
                      <a:pt x="34" y="512"/>
                      <a:pt x="23" y="601"/>
                    </a:cubicBezTo>
                    <a:cubicBezTo>
                      <a:pt x="1" y="823"/>
                      <a:pt x="56" y="1056"/>
                      <a:pt x="311" y="1134"/>
                    </a:cubicBezTo>
                    <a:cubicBezTo>
                      <a:pt x="336" y="1139"/>
                      <a:pt x="358" y="1142"/>
                      <a:pt x="380" y="1142"/>
                    </a:cubicBezTo>
                    <a:cubicBezTo>
                      <a:pt x="448" y="1142"/>
                      <a:pt x="505" y="1115"/>
                      <a:pt x="555" y="1056"/>
                    </a:cubicBezTo>
                    <a:cubicBezTo>
                      <a:pt x="766" y="856"/>
                      <a:pt x="777" y="512"/>
                      <a:pt x="722" y="257"/>
                    </a:cubicBezTo>
                    <a:cubicBezTo>
                      <a:pt x="690" y="109"/>
                      <a:pt x="568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4874825" y="3383700"/>
                <a:ext cx="59125" cy="159900"/>
              </a:xfrm>
              <a:custGeom>
                <a:rect b="b" l="l" r="r" t="t"/>
                <a:pathLst>
                  <a:path extrusionOk="0" h="6396" w="2365">
                    <a:moveTo>
                      <a:pt x="1550" y="1"/>
                    </a:moveTo>
                    <a:cubicBezTo>
                      <a:pt x="1419" y="1"/>
                      <a:pt x="1291" y="15"/>
                      <a:pt x="1188" y="38"/>
                    </a:cubicBezTo>
                    <a:cubicBezTo>
                      <a:pt x="966" y="82"/>
                      <a:pt x="800" y="337"/>
                      <a:pt x="689" y="648"/>
                    </a:cubicBezTo>
                    <a:cubicBezTo>
                      <a:pt x="256" y="1824"/>
                      <a:pt x="68" y="3134"/>
                      <a:pt x="23" y="4388"/>
                    </a:cubicBezTo>
                    <a:cubicBezTo>
                      <a:pt x="1" y="4821"/>
                      <a:pt x="1" y="5254"/>
                      <a:pt x="34" y="5686"/>
                    </a:cubicBezTo>
                    <a:cubicBezTo>
                      <a:pt x="45" y="5808"/>
                      <a:pt x="12" y="6208"/>
                      <a:pt x="90" y="6319"/>
                    </a:cubicBezTo>
                    <a:cubicBezTo>
                      <a:pt x="122" y="6351"/>
                      <a:pt x="338" y="6396"/>
                      <a:pt x="456" y="6396"/>
                    </a:cubicBezTo>
                    <a:cubicBezTo>
                      <a:pt x="500" y="6396"/>
                      <a:pt x="531" y="6389"/>
                      <a:pt x="534" y="6374"/>
                    </a:cubicBezTo>
                    <a:cubicBezTo>
                      <a:pt x="855" y="5076"/>
                      <a:pt x="1200" y="3778"/>
                      <a:pt x="1599" y="2490"/>
                    </a:cubicBezTo>
                    <a:cubicBezTo>
                      <a:pt x="1799" y="1858"/>
                      <a:pt x="2043" y="1214"/>
                      <a:pt x="2232" y="581"/>
                    </a:cubicBezTo>
                    <a:cubicBezTo>
                      <a:pt x="2365" y="132"/>
                      <a:pt x="1942" y="1"/>
                      <a:pt x="1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1"/>
              <p:cNvSpPr/>
              <p:nvPr/>
            </p:nvSpPr>
            <p:spPr>
              <a:xfrm>
                <a:off x="4810200" y="3509975"/>
                <a:ext cx="137625" cy="70925"/>
              </a:xfrm>
              <a:custGeom>
                <a:rect b="b" l="l" r="r" t="t"/>
                <a:pathLst>
                  <a:path extrusionOk="0" h="2837" w="5505">
                    <a:moveTo>
                      <a:pt x="2854" y="1"/>
                    </a:moveTo>
                    <a:cubicBezTo>
                      <a:pt x="2450" y="1"/>
                      <a:pt x="2045" y="85"/>
                      <a:pt x="1676" y="247"/>
                    </a:cubicBezTo>
                    <a:cubicBezTo>
                      <a:pt x="1077" y="491"/>
                      <a:pt x="577" y="968"/>
                      <a:pt x="300" y="1634"/>
                    </a:cubicBezTo>
                    <a:cubicBezTo>
                      <a:pt x="0" y="2367"/>
                      <a:pt x="622" y="2589"/>
                      <a:pt x="1276" y="2711"/>
                    </a:cubicBezTo>
                    <a:cubicBezTo>
                      <a:pt x="1731" y="2793"/>
                      <a:pt x="2192" y="2836"/>
                      <a:pt x="2651" y="2836"/>
                    </a:cubicBezTo>
                    <a:cubicBezTo>
                      <a:pt x="3370" y="2836"/>
                      <a:pt x="4084" y="2730"/>
                      <a:pt x="4761" y="2500"/>
                    </a:cubicBezTo>
                    <a:cubicBezTo>
                      <a:pt x="5505" y="2256"/>
                      <a:pt x="5394" y="1601"/>
                      <a:pt x="5005" y="1057"/>
                    </a:cubicBezTo>
                    <a:cubicBezTo>
                      <a:pt x="4479" y="339"/>
                      <a:pt x="3667" y="1"/>
                      <a:pt x="28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5" name="Google Shape;765;p21"/>
            <p:cNvGrpSpPr/>
            <p:nvPr/>
          </p:nvGrpSpPr>
          <p:grpSpPr>
            <a:xfrm flipH="1" rot="10256017">
              <a:off x="1371971" y="-80312"/>
              <a:ext cx="749907" cy="1133732"/>
              <a:chOff x="4682275" y="3383700"/>
              <a:chExt cx="380700" cy="575525"/>
            </a:xfrm>
          </p:grpSpPr>
          <p:sp>
            <p:nvSpPr>
              <p:cNvPr id="766" name="Google Shape;766;p21"/>
              <p:cNvSpPr/>
              <p:nvPr/>
            </p:nvSpPr>
            <p:spPr>
              <a:xfrm>
                <a:off x="4682275" y="3529900"/>
                <a:ext cx="380700" cy="429325"/>
              </a:xfrm>
              <a:custGeom>
                <a:rect b="b" l="l" r="r" t="t"/>
                <a:pathLst>
                  <a:path extrusionOk="0" h="17173" w="15228">
                    <a:moveTo>
                      <a:pt x="7910" y="0"/>
                    </a:moveTo>
                    <a:cubicBezTo>
                      <a:pt x="7096" y="0"/>
                      <a:pt x="6422" y="573"/>
                      <a:pt x="5604" y="573"/>
                    </a:cubicBezTo>
                    <a:cubicBezTo>
                      <a:pt x="5579" y="573"/>
                      <a:pt x="5553" y="572"/>
                      <a:pt x="5528" y="571"/>
                    </a:cubicBezTo>
                    <a:cubicBezTo>
                      <a:pt x="4851" y="549"/>
                      <a:pt x="4229" y="227"/>
                      <a:pt x="3552" y="216"/>
                    </a:cubicBezTo>
                    <a:cubicBezTo>
                      <a:pt x="3528" y="215"/>
                      <a:pt x="3504" y="215"/>
                      <a:pt x="3480" y="215"/>
                    </a:cubicBezTo>
                    <a:cubicBezTo>
                      <a:pt x="1251" y="215"/>
                      <a:pt x="565" y="2764"/>
                      <a:pt x="389" y="4411"/>
                    </a:cubicBezTo>
                    <a:cubicBezTo>
                      <a:pt x="1" y="7951"/>
                      <a:pt x="811" y="11724"/>
                      <a:pt x="1910" y="15098"/>
                    </a:cubicBezTo>
                    <a:cubicBezTo>
                      <a:pt x="2054" y="15509"/>
                      <a:pt x="2187" y="15930"/>
                      <a:pt x="2498" y="16263"/>
                    </a:cubicBezTo>
                    <a:cubicBezTo>
                      <a:pt x="2841" y="16650"/>
                      <a:pt x="3365" y="16836"/>
                      <a:pt x="3899" y="16836"/>
                    </a:cubicBezTo>
                    <a:cubicBezTo>
                      <a:pt x="4436" y="16836"/>
                      <a:pt x="4983" y="16647"/>
                      <a:pt x="5361" y="16285"/>
                    </a:cubicBezTo>
                    <a:cubicBezTo>
                      <a:pt x="5739" y="15941"/>
                      <a:pt x="6072" y="15420"/>
                      <a:pt x="6604" y="15420"/>
                    </a:cubicBezTo>
                    <a:cubicBezTo>
                      <a:pt x="6615" y="15419"/>
                      <a:pt x="6625" y="15419"/>
                      <a:pt x="6635" y="15419"/>
                    </a:cubicBezTo>
                    <a:cubicBezTo>
                      <a:pt x="7183" y="15419"/>
                      <a:pt x="7510" y="15993"/>
                      <a:pt x="7892" y="16385"/>
                    </a:cubicBezTo>
                    <a:cubicBezTo>
                      <a:pt x="8375" y="16903"/>
                      <a:pt x="9087" y="17173"/>
                      <a:pt x="9813" y="17173"/>
                    </a:cubicBezTo>
                    <a:cubicBezTo>
                      <a:pt x="10020" y="17173"/>
                      <a:pt x="10229" y="17151"/>
                      <a:pt x="10433" y="17107"/>
                    </a:cubicBezTo>
                    <a:cubicBezTo>
                      <a:pt x="11909" y="16785"/>
                      <a:pt x="12397" y="14865"/>
                      <a:pt x="12886" y="13722"/>
                    </a:cubicBezTo>
                    <a:cubicBezTo>
                      <a:pt x="13618" y="11957"/>
                      <a:pt x="14317" y="10126"/>
                      <a:pt x="14739" y="8284"/>
                    </a:cubicBezTo>
                    <a:cubicBezTo>
                      <a:pt x="14994" y="7119"/>
                      <a:pt x="15227" y="5831"/>
                      <a:pt x="15172" y="4566"/>
                    </a:cubicBezTo>
                    <a:cubicBezTo>
                      <a:pt x="15127" y="3678"/>
                      <a:pt x="14950" y="2801"/>
                      <a:pt x="14539" y="2002"/>
                    </a:cubicBezTo>
                    <a:cubicBezTo>
                      <a:pt x="14206" y="1348"/>
                      <a:pt x="13663" y="726"/>
                      <a:pt x="12908" y="560"/>
                    </a:cubicBezTo>
                    <a:cubicBezTo>
                      <a:pt x="12769" y="531"/>
                      <a:pt x="12629" y="519"/>
                      <a:pt x="12488" y="519"/>
                    </a:cubicBezTo>
                    <a:cubicBezTo>
                      <a:pt x="11760" y="519"/>
                      <a:pt x="11015" y="844"/>
                      <a:pt x="10298" y="844"/>
                    </a:cubicBezTo>
                    <a:cubicBezTo>
                      <a:pt x="10093" y="844"/>
                      <a:pt x="9889" y="817"/>
                      <a:pt x="9689" y="748"/>
                    </a:cubicBezTo>
                    <a:cubicBezTo>
                      <a:pt x="9212" y="582"/>
                      <a:pt x="8846" y="193"/>
                      <a:pt x="8358" y="60"/>
                    </a:cubicBezTo>
                    <a:cubicBezTo>
                      <a:pt x="8203" y="18"/>
                      <a:pt x="8054" y="0"/>
                      <a:pt x="7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>
                <a:off x="4915900" y="3555250"/>
                <a:ext cx="78825" cy="392075"/>
              </a:xfrm>
              <a:custGeom>
                <a:rect b="b" l="l" r="r" t="t"/>
                <a:pathLst>
                  <a:path extrusionOk="0" fill="none" h="15683" w="3153">
                    <a:moveTo>
                      <a:pt x="3152" y="1"/>
                    </a:moveTo>
                    <a:cubicBezTo>
                      <a:pt x="2731" y="5328"/>
                      <a:pt x="1676" y="10599"/>
                      <a:pt x="0" y="15682"/>
                    </a:cubicBezTo>
                  </a:path>
                </a:pathLst>
              </a:custGeom>
              <a:noFill/>
              <a:ln cap="rnd" cmpd="sng" w="44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4763300" y="3571900"/>
                <a:ext cx="23875" cy="338800"/>
              </a:xfrm>
              <a:custGeom>
                <a:rect b="b" l="l" r="r" t="t"/>
                <a:pathLst>
                  <a:path extrusionOk="0" fill="none" h="13552" w="955">
                    <a:moveTo>
                      <a:pt x="877" y="1"/>
                    </a:moveTo>
                    <a:cubicBezTo>
                      <a:pt x="1" y="4473"/>
                      <a:pt x="34" y="9101"/>
                      <a:pt x="955" y="13551"/>
                    </a:cubicBezTo>
                  </a:path>
                </a:pathLst>
              </a:custGeom>
              <a:noFill/>
              <a:ln cap="rnd" cmpd="sng" w="44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4803800" y="3710625"/>
                <a:ext cx="8350" cy="129325"/>
              </a:xfrm>
              <a:custGeom>
                <a:rect b="b" l="l" r="r" t="t"/>
                <a:pathLst>
                  <a:path extrusionOk="0" fill="none" h="5173" w="334">
                    <a:moveTo>
                      <a:pt x="167" y="1"/>
                    </a:moveTo>
                    <a:cubicBezTo>
                      <a:pt x="1" y="1721"/>
                      <a:pt x="56" y="3474"/>
                      <a:pt x="334" y="5172"/>
                    </a:cubicBezTo>
                  </a:path>
                </a:pathLst>
              </a:custGeom>
              <a:noFill/>
              <a:ln cap="rnd" cmpd="sng" w="44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4705025" y="3629350"/>
                <a:ext cx="39425" cy="165425"/>
              </a:xfrm>
              <a:custGeom>
                <a:rect b="b" l="l" r="r" t="t"/>
                <a:pathLst>
                  <a:path extrusionOk="0" h="6617" w="1577">
                    <a:moveTo>
                      <a:pt x="616" y="1"/>
                    </a:moveTo>
                    <a:cubicBezTo>
                      <a:pt x="544" y="1"/>
                      <a:pt x="470" y="30"/>
                      <a:pt x="401" y="100"/>
                    </a:cubicBezTo>
                    <a:cubicBezTo>
                      <a:pt x="256" y="255"/>
                      <a:pt x="223" y="477"/>
                      <a:pt x="190" y="699"/>
                    </a:cubicBezTo>
                    <a:cubicBezTo>
                      <a:pt x="1" y="2453"/>
                      <a:pt x="79" y="4261"/>
                      <a:pt x="434" y="6015"/>
                    </a:cubicBezTo>
                    <a:cubicBezTo>
                      <a:pt x="456" y="6170"/>
                      <a:pt x="500" y="6326"/>
                      <a:pt x="600" y="6470"/>
                    </a:cubicBezTo>
                    <a:cubicBezTo>
                      <a:pt x="680" y="6575"/>
                      <a:pt x="759" y="6617"/>
                      <a:pt x="833" y="6617"/>
                    </a:cubicBezTo>
                    <a:cubicBezTo>
                      <a:pt x="1019" y="6617"/>
                      <a:pt x="1174" y="6354"/>
                      <a:pt x="1222" y="6148"/>
                    </a:cubicBezTo>
                    <a:cubicBezTo>
                      <a:pt x="1577" y="4694"/>
                      <a:pt x="1488" y="3174"/>
                      <a:pt x="1288" y="1698"/>
                    </a:cubicBezTo>
                    <a:cubicBezTo>
                      <a:pt x="1233" y="1243"/>
                      <a:pt x="1188" y="755"/>
                      <a:pt x="1011" y="322"/>
                    </a:cubicBezTo>
                    <a:cubicBezTo>
                      <a:pt x="941" y="159"/>
                      <a:pt x="784" y="1"/>
                      <a:pt x="6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4712250" y="3591575"/>
                <a:ext cx="19450" cy="28550"/>
              </a:xfrm>
              <a:custGeom>
                <a:rect b="b" l="l" r="r" t="t"/>
                <a:pathLst>
                  <a:path extrusionOk="0" h="1142" w="778">
                    <a:moveTo>
                      <a:pt x="431" y="1"/>
                    </a:moveTo>
                    <a:cubicBezTo>
                      <a:pt x="424" y="1"/>
                      <a:pt x="418" y="1"/>
                      <a:pt x="411" y="2"/>
                    </a:cubicBezTo>
                    <a:cubicBezTo>
                      <a:pt x="211" y="24"/>
                      <a:pt x="112" y="212"/>
                      <a:pt x="67" y="379"/>
                    </a:cubicBezTo>
                    <a:cubicBezTo>
                      <a:pt x="45" y="445"/>
                      <a:pt x="34" y="512"/>
                      <a:pt x="23" y="601"/>
                    </a:cubicBezTo>
                    <a:cubicBezTo>
                      <a:pt x="1" y="823"/>
                      <a:pt x="56" y="1056"/>
                      <a:pt x="311" y="1134"/>
                    </a:cubicBezTo>
                    <a:cubicBezTo>
                      <a:pt x="336" y="1139"/>
                      <a:pt x="358" y="1142"/>
                      <a:pt x="380" y="1142"/>
                    </a:cubicBezTo>
                    <a:cubicBezTo>
                      <a:pt x="448" y="1142"/>
                      <a:pt x="505" y="1115"/>
                      <a:pt x="555" y="1056"/>
                    </a:cubicBezTo>
                    <a:cubicBezTo>
                      <a:pt x="766" y="856"/>
                      <a:pt x="777" y="512"/>
                      <a:pt x="722" y="257"/>
                    </a:cubicBezTo>
                    <a:cubicBezTo>
                      <a:pt x="690" y="109"/>
                      <a:pt x="568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4874825" y="3383700"/>
                <a:ext cx="59125" cy="159900"/>
              </a:xfrm>
              <a:custGeom>
                <a:rect b="b" l="l" r="r" t="t"/>
                <a:pathLst>
                  <a:path extrusionOk="0" h="6396" w="2365">
                    <a:moveTo>
                      <a:pt x="1550" y="1"/>
                    </a:moveTo>
                    <a:cubicBezTo>
                      <a:pt x="1419" y="1"/>
                      <a:pt x="1291" y="15"/>
                      <a:pt x="1188" y="38"/>
                    </a:cubicBezTo>
                    <a:cubicBezTo>
                      <a:pt x="966" y="82"/>
                      <a:pt x="800" y="337"/>
                      <a:pt x="689" y="648"/>
                    </a:cubicBezTo>
                    <a:cubicBezTo>
                      <a:pt x="256" y="1824"/>
                      <a:pt x="68" y="3134"/>
                      <a:pt x="23" y="4388"/>
                    </a:cubicBezTo>
                    <a:cubicBezTo>
                      <a:pt x="1" y="4821"/>
                      <a:pt x="1" y="5254"/>
                      <a:pt x="34" y="5686"/>
                    </a:cubicBezTo>
                    <a:cubicBezTo>
                      <a:pt x="45" y="5808"/>
                      <a:pt x="12" y="6208"/>
                      <a:pt x="90" y="6319"/>
                    </a:cubicBezTo>
                    <a:cubicBezTo>
                      <a:pt x="122" y="6351"/>
                      <a:pt x="338" y="6396"/>
                      <a:pt x="456" y="6396"/>
                    </a:cubicBezTo>
                    <a:cubicBezTo>
                      <a:pt x="500" y="6396"/>
                      <a:pt x="531" y="6389"/>
                      <a:pt x="534" y="6374"/>
                    </a:cubicBezTo>
                    <a:cubicBezTo>
                      <a:pt x="855" y="5076"/>
                      <a:pt x="1200" y="3778"/>
                      <a:pt x="1599" y="2490"/>
                    </a:cubicBezTo>
                    <a:cubicBezTo>
                      <a:pt x="1799" y="1858"/>
                      <a:pt x="2043" y="1214"/>
                      <a:pt x="2232" y="581"/>
                    </a:cubicBezTo>
                    <a:cubicBezTo>
                      <a:pt x="2365" y="132"/>
                      <a:pt x="1942" y="1"/>
                      <a:pt x="1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4810200" y="3509975"/>
                <a:ext cx="137625" cy="70925"/>
              </a:xfrm>
              <a:custGeom>
                <a:rect b="b" l="l" r="r" t="t"/>
                <a:pathLst>
                  <a:path extrusionOk="0" h="2837" w="5505">
                    <a:moveTo>
                      <a:pt x="2854" y="1"/>
                    </a:moveTo>
                    <a:cubicBezTo>
                      <a:pt x="2450" y="1"/>
                      <a:pt x="2045" y="85"/>
                      <a:pt x="1676" y="247"/>
                    </a:cubicBezTo>
                    <a:cubicBezTo>
                      <a:pt x="1077" y="491"/>
                      <a:pt x="577" y="968"/>
                      <a:pt x="300" y="1634"/>
                    </a:cubicBezTo>
                    <a:cubicBezTo>
                      <a:pt x="0" y="2367"/>
                      <a:pt x="622" y="2589"/>
                      <a:pt x="1276" y="2711"/>
                    </a:cubicBezTo>
                    <a:cubicBezTo>
                      <a:pt x="1731" y="2793"/>
                      <a:pt x="2192" y="2836"/>
                      <a:pt x="2651" y="2836"/>
                    </a:cubicBezTo>
                    <a:cubicBezTo>
                      <a:pt x="3370" y="2836"/>
                      <a:pt x="4084" y="2730"/>
                      <a:pt x="4761" y="2500"/>
                    </a:cubicBezTo>
                    <a:cubicBezTo>
                      <a:pt x="5505" y="2256"/>
                      <a:pt x="5394" y="1601"/>
                      <a:pt x="5005" y="1057"/>
                    </a:cubicBezTo>
                    <a:cubicBezTo>
                      <a:pt x="4479" y="339"/>
                      <a:pt x="3667" y="1"/>
                      <a:pt x="28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2"/>
          <p:cNvSpPr/>
          <p:nvPr>
            <p:ph idx="2" type="pic"/>
          </p:nvPr>
        </p:nvSpPr>
        <p:spPr>
          <a:xfrm>
            <a:off x="-29550" y="-14250"/>
            <a:ext cx="9203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776" name="Google Shape;776;p22"/>
          <p:cNvSpPr txBox="1"/>
          <p:nvPr>
            <p:ph type="title"/>
          </p:nvPr>
        </p:nvSpPr>
        <p:spPr>
          <a:xfrm>
            <a:off x="720000" y="3816150"/>
            <a:ext cx="7704000" cy="671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3"/>
          <p:cNvSpPr txBox="1"/>
          <p:nvPr>
            <p:ph hasCustomPrompt="1" type="title"/>
          </p:nvPr>
        </p:nvSpPr>
        <p:spPr>
          <a:xfrm>
            <a:off x="1284000" y="1627075"/>
            <a:ext cx="6576000" cy="13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9" name="Google Shape;779;p23"/>
          <p:cNvSpPr txBox="1"/>
          <p:nvPr>
            <p:ph idx="1" type="subTitle"/>
          </p:nvPr>
        </p:nvSpPr>
        <p:spPr>
          <a:xfrm>
            <a:off x="1284000" y="29542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0" name="Google Shape;780;p23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3"/>
          <p:cNvSpPr/>
          <p:nvPr/>
        </p:nvSpPr>
        <p:spPr>
          <a:xfrm flipH="1">
            <a:off x="7402475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23"/>
          <p:cNvGrpSpPr/>
          <p:nvPr/>
        </p:nvGrpSpPr>
        <p:grpSpPr>
          <a:xfrm>
            <a:off x="-917078" y="2356921"/>
            <a:ext cx="7448791" cy="3205471"/>
            <a:chOff x="-917078" y="2356921"/>
            <a:chExt cx="7448791" cy="3205471"/>
          </a:xfrm>
        </p:grpSpPr>
        <p:grpSp>
          <p:nvGrpSpPr>
            <p:cNvPr id="783" name="Google Shape;783;p23"/>
            <p:cNvGrpSpPr/>
            <p:nvPr/>
          </p:nvGrpSpPr>
          <p:grpSpPr>
            <a:xfrm rot="2873761">
              <a:off x="-525091" y="2579410"/>
              <a:ext cx="1331775" cy="1648170"/>
              <a:chOff x="3961475" y="3551375"/>
              <a:chExt cx="373750" cy="462525"/>
            </a:xfrm>
          </p:grpSpPr>
          <p:sp>
            <p:nvSpPr>
              <p:cNvPr id="784" name="Google Shape;784;p23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23"/>
            <p:cNvGrpSpPr/>
            <p:nvPr/>
          </p:nvGrpSpPr>
          <p:grpSpPr>
            <a:xfrm rot="-2700000">
              <a:off x="5398304" y="4367982"/>
              <a:ext cx="903212" cy="1025217"/>
              <a:chOff x="3932350" y="2919350"/>
              <a:chExt cx="324625" cy="368475"/>
            </a:xfrm>
          </p:grpSpPr>
          <p:sp>
            <p:nvSpPr>
              <p:cNvPr id="791" name="Google Shape;791;p23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5" name="Google Shape;795;p23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796" name="Google Shape;796;p23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797" name="Google Shape;797;p2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4" name="Google Shape;804;p23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805" name="Google Shape;805;p2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2" name="Google Shape;812;p23"/>
          <p:cNvGrpSpPr/>
          <p:nvPr/>
        </p:nvGrpSpPr>
        <p:grpSpPr>
          <a:xfrm>
            <a:off x="1463835" y="-114953"/>
            <a:ext cx="1331750" cy="953317"/>
            <a:chOff x="4661950" y="2869625"/>
            <a:chExt cx="517325" cy="360900"/>
          </a:xfrm>
        </p:grpSpPr>
        <p:sp>
          <p:nvSpPr>
            <p:cNvPr id="813" name="Google Shape;813;p23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79950" y="2906125"/>
              <a:ext cx="166500" cy="119750"/>
            </a:xfrm>
            <a:custGeom>
              <a:rect b="b" l="l" r="r" t="t"/>
              <a:pathLst>
                <a:path extrusionOk="0" h="4790" w="666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23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860" name="Google Shape;860;p23"/>
            <p:cNvSpPr/>
            <p:nvPr/>
          </p:nvSpPr>
          <p:spPr>
            <a:xfrm>
              <a:off x="5427525" y="2698500"/>
              <a:ext cx="1037950" cy="617000"/>
            </a:xfrm>
            <a:custGeom>
              <a:rect b="b" l="l" r="r" t="t"/>
              <a:pathLst>
                <a:path extrusionOk="0" h="24680" w="41518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5473300" y="2712925"/>
              <a:ext cx="941125" cy="557775"/>
            </a:xfrm>
            <a:custGeom>
              <a:rect b="b" l="l" r="r" t="t"/>
              <a:pathLst>
                <a:path extrusionOk="0" h="22311" w="37645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5522400" y="2728450"/>
              <a:ext cx="864825" cy="511450"/>
            </a:xfrm>
            <a:custGeom>
              <a:rect b="b" l="l" r="r" t="t"/>
              <a:pathLst>
                <a:path extrusionOk="0" h="20458" w="34593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5796800" y="3009625"/>
              <a:ext cx="20825" cy="30750"/>
            </a:xfrm>
            <a:custGeom>
              <a:rect b="b" l="l" r="r" t="t"/>
              <a:pathLst>
                <a:path extrusionOk="0" h="1230" w="833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960775" y="3079725"/>
              <a:ext cx="15275" cy="29825"/>
            </a:xfrm>
            <a:custGeom>
              <a:rect b="b" l="l" r="r" t="t"/>
              <a:pathLst>
                <a:path extrusionOk="0" h="1193" w="611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6100050" y="3092150"/>
              <a:ext cx="17225" cy="24775"/>
            </a:xfrm>
            <a:custGeom>
              <a:rect b="b" l="l" r="r" t="t"/>
              <a:pathLst>
                <a:path extrusionOk="0" h="991" w="689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6200775" y="3068700"/>
              <a:ext cx="15275" cy="31850"/>
            </a:xfrm>
            <a:custGeom>
              <a:rect b="b" l="l" r="r" t="t"/>
              <a:pathLst>
                <a:path extrusionOk="0" h="1274" w="611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900275" y="2959000"/>
              <a:ext cx="26400" cy="31150"/>
            </a:xfrm>
            <a:custGeom>
              <a:rect b="b" l="l" r="r" t="t"/>
              <a:pathLst>
                <a:path extrusionOk="0" h="1246" w="1056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661125" y="2864200"/>
              <a:ext cx="23050" cy="22050"/>
            </a:xfrm>
            <a:custGeom>
              <a:rect b="b" l="l" r="r" t="t"/>
              <a:pathLst>
                <a:path extrusionOk="0" h="882" w="922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725775" y="2965325"/>
              <a:ext cx="20850" cy="27300"/>
            </a:xfrm>
            <a:custGeom>
              <a:rect b="b" l="l" r="r" t="t"/>
              <a:pathLst>
                <a:path extrusionOk="0" h="1092" w="834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878925" y="3133025"/>
              <a:ext cx="15275" cy="20725"/>
            </a:xfrm>
            <a:custGeom>
              <a:rect b="b" l="l" r="r" t="t"/>
              <a:pathLst>
                <a:path extrusionOk="0" h="829" w="611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6039300" y="3167100"/>
              <a:ext cx="15275" cy="28000"/>
            </a:xfrm>
            <a:custGeom>
              <a:rect b="b" l="l" r="r" t="t"/>
              <a:pathLst>
                <a:path extrusionOk="0" h="1120" w="611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6054275" y="2997650"/>
              <a:ext cx="18325" cy="23000"/>
            </a:xfrm>
            <a:custGeom>
              <a:rect b="b" l="l" r="r" t="t"/>
              <a:pathLst>
                <a:path extrusionOk="0" h="920" w="733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6165525" y="2998425"/>
              <a:ext cx="17225" cy="27475"/>
            </a:xfrm>
            <a:custGeom>
              <a:rect b="b" l="l" r="r" t="t"/>
              <a:pathLst>
                <a:path extrusionOk="0" h="1099" w="689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6283725" y="3044875"/>
              <a:ext cx="13900" cy="26850"/>
            </a:xfrm>
            <a:custGeom>
              <a:rect b="b" l="l" r="r" t="t"/>
              <a:pathLst>
                <a:path extrusionOk="0" h="1074" w="556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6163025" y="3151750"/>
              <a:ext cx="9750" cy="25475"/>
            </a:xfrm>
            <a:custGeom>
              <a:rect b="b" l="l" r="r" t="t"/>
              <a:pathLst>
                <a:path extrusionOk="0" h="1019" w="39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715225" y="3052550"/>
              <a:ext cx="22775" cy="21675"/>
            </a:xfrm>
            <a:custGeom>
              <a:rect b="b" l="l" r="r" t="t"/>
              <a:pathLst>
                <a:path extrusionOk="0" h="867" w="911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759625" y="2861125"/>
              <a:ext cx="21650" cy="20800"/>
            </a:xfrm>
            <a:custGeom>
              <a:rect b="b" l="l" r="r" t="t"/>
              <a:pathLst>
                <a:path extrusionOk="0" h="832" w="866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859225" y="2883275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6002175" y="2932125"/>
              <a:ext cx="23000" cy="30500"/>
            </a:xfrm>
            <a:custGeom>
              <a:rect b="b" l="l" r="r" t="t"/>
              <a:pathLst>
                <a:path extrusionOk="0" h="1220" w="92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866150" y="3047550"/>
              <a:ext cx="21400" cy="28850"/>
            </a:xfrm>
            <a:custGeom>
              <a:rect b="b" l="l" r="r" t="t"/>
              <a:pathLst>
                <a:path extrusionOk="0" h="1154" w="856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621725" y="2802750"/>
              <a:ext cx="22225" cy="27950"/>
            </a:xfrm>
            <a:custGeom>
              <a:rect b="b" l="l" r="r" t="t"/>
              <a:pathLst>
                <a:path extrusionOk="0" h="1118" w="889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650900" y="2964125"/>
              <a:ext cx="22175" cy="27250"/>
            </a:xfrm>
            <a:custGeom>
              <a:rect b="b" l="l" r="r" t="t"/>
              <a:pathLst>
                <a:path extrusionOk="0" h="1090" w="887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807350" y="3112275"/>
              <a:ext cx="12775" cy="22775"/>
            </a:xfrm>
            <a:custGeom>
              <a:rect b="b" l="l" r="r" t="t"/>
              <a:pathLst>
                <a:path extrusionOk="0" h="911" w="511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6058700" y="3063825"/>
              <a:ext cx="13350" cy="24025"/>
            </a:xfrm>
            <a:custGeom>
              <a:rect b="b" l="l" r="r" t="t"/>
              <a:pathLst>
                <a:path extrusionOk="0" h="961" w="534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6229625" y="3020150"/>
              <a:ext cx="8075" cy="19400"/>
            </a:xfrm>
            <a:custGeom>
              <a:rect b="b" l="l" r="r" t="t"/>
              <a:pathLst>
                <a:path extrusionOk="0" h="776" w="323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799400" y="2927700"/>
              <a:ext cx="17125" cy="21850"/>
            </a:xfrm>
            <a:custGeom>
              <a:rect b="b" l="l" r="r" t="t"/>
              <a:pathLst>
                <a:path extrusionOk="0" h="874" w="685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5609525" y="2898125"/>
              <a:ext cx="11125" cy="13575"/>
            </a:xfrm>
            <a:custGeom>
              <a:rect b="b" l="l" r="r" t="t"/>
              <a:pathLst>
                <a:path extrusionOk="0" h="543" w="445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5953275" y="3025450"/>
              <a:ext cx="8350" cy="13600"/>
            </a:xfrm>
            <a:custGeom>
              <a:rect b="b" l="l" r="r" t="t"/>
              <a:pathLst>
                <a:path extrusionOk="0" h="544" w="334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5620625" y="2807800"/>
              <a:ext cx="459200" cy="161250"/>
            </a:xfrm>
            <a:custGeom>
              <a:rect b="b" l="l" r="r" t="t"/>
              <a:pathLst>
                <a:path extrusionOk="0" h="6450" w="18368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6089775" y="2960000"/>
              <a:ext cx="151250" cy="55250"/>
            </a:xfrm>
            <a:custGeom>
              <a:rect b="b" l="l" r="r" t="t"/>
              <a:pathLst>
                <a:path extrusionOk="0" h="2210" w="605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4" name="Google Shape;894;p25"/>
          <p:cNvSpPr txBox="1"/>
          <p:nvPr>
            <p:ph idx="1" type="subTitle"/>
          </p:nvPr>
        </p:nvSpPr>
        <p:spPr>
          <a:xfrm>
            <a:off x="1332950" y="2193176"/>
            <a:ext cx="30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25"/>
          <p:cNvSpPr txBox="1"/>
          <p:nvPr>
            <p:ph idx="2" type="subTitle"/>
          </p:nvPr>
        </p:nvSpPr>
        <p:spPr>
          <a:xfrm>
            <a:off x="4721622" y="2193176"/>
            <a:ext cx="30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25"/>
          <p:cNvSpPr txBox="1"/>
          <p:nvPr>
            <p:ph idx="3" type="subTitle"/>
          </p:nvPr>
        </p:nvSpPr>
        <p:spPr>
          <a:xfrm>
            <a:off x="1332950" y="3702775"/>
            <a:ext cx="30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25"/>
          <p:cNvSpPr txBox="1"/>
          <p:nvPr>
            <p:ph idx="4" type="subTitle"/>
          </p:nvPr>
        </p:nvSpPr>
        <p:spPr>
          <a:xfrm>
            <a:off x="4721623" y="3702775"/>
            <a:ext cx="30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25"/>
          <p:cNvSpPr txBox="1"/>
          <p:nvPr>
            <p:ph hasCustomPrompt="1" idx="5" type="title"/>
          </p:nvPr>
        </p:nvSpPr>
        <p:spPr>
          <a:xfrm>
            <a:off x="2385178" y="1344775"/>
            <a:ext cx="984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9" name="Google Shape;899;p25"/>
          <p:cNvSpPr txBox="1"/>
          <p:nvPr>
            <p:ph hasCustomPrompt="1" idx="6" type="title"/>
          </p:nvPr>
        </p:nvSpPr>
        <p:spPr>
          <a:xfrm>
            <a:off x="2385178" y="2854388"/>
            <a:ext cx="984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0" name="Google Shape;900;p25"/>
          <p:cNvSpPr txBox="1"/>
          <p:nvPr>
            <p:ph hasCustomPrompt="1" idx="7" type="title"/>
          </p:nvPr>
        </p:nvSpPr>
        <p:spPr>
          <a:xfrm>
            <a:off x="5773854" y="1344775"/>
            <a:ext cx="984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1" name="Google Shape;901;p25"/>
          <p:cNvSpPr txBox="1"/>
          <p:nvPr>
            <p:ph hasCustomPrompt="1" idx="8" type="title"/>
          </p:nvPr>
        </p:nvSpPr>
        <p:spPr>
          <a:xfrm>
            <a:off x="5773854" y="2854388"/>
            <a:ext cx="9849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2" name="Google Shape;902;p25"/>
          <p:cNvSpPr txBox="1"/>
          <p:nvPr>
            <p:ph idx="9" type="subTitle"/>
          </p:nvPr>
        </p:nvSpPr>
        <p:spPr>
          <a:xfrm>
            <a:off x="1332962" y="1904169"/>
            <a:ext cx="3089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3" name="Google Shape;903;p25"/>
          <p:cNvSpPr txBox="1"/>
          <p:nvPr>
            <p:ph idx="13" type="subTitle"/>
          </p:nvPr>
        </p:nvSpPr>
        <p:spPr>
          <a:xfrm>
            <a:off x="4721638" y="1904169"/>
            <a:ext cx="3089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4" name="Google Shape;904;p25"/>
          <p:cNvSpPr txBox="1"/>
          <p:nvPr>
            <p:ph idx="14" type="subTitle"/>
          </p:nvPr>
        </p:nvSpPr>
        <p:spPr>
          <a:xfrm>
            <a:off x="1332962" y="3413849"/>
            <a:ext cx="3089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5" name="Google Shape;905;p25"/>
          <p:cNvSpPr txBox="1"/>
          <p:nvPr>
            <p:ph idx="15" type="subTitle"/>
          </p:nvPr>
        </p:nvSpPr>
        <p:spPr>
          <a:xfrm>
            <a:off x="4721638" y="3413849"/>
            <a:ext cx="30894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6" name="Google Shape;906;p25"/>
          <p:cNvSpPr/>
          <p:nvPr/>
        </p:nvSpPr>
        <p:spPr>
          <a:xfrm flipH="1">
            <a:off x="7402475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5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5"/>
          <p:cNvGrpSpPr/>
          <p:nvPr/>
        </p:nvGrpSpPr>
        <p:grpSpPr>
          <a:xfrm>
            <a:off x="-233000" y="-254750"/>
            <a:ext cx="9376992" cy="1729554"/>
            <a:chOff x="-233000" y="-254750"/>
            <a:chExt cx="9376992" cy="1729554"/>
          </a:xfrm>
        </p:grpSpPr>
        <p:grpSp>
          <p:nvGrpSpPr>
            <p:cNvPr id="909" name="Google Shape;909;p25"/>
            <p:cNvGrpSpPr/>
            <p:nvPr/>
          </p:nvGrpSpPr>
          <p:grpSpPr>
            <a:xfrm>
              <a:off x="8530118" y="800664"/>
              <a:ext cx="613874" cy="674140"/>
              <a:chOff x="7946500" y="4129225"/>
              <a:chExt cx="1050974" cy="1154151"/>
            </a:xfrm>
          </p:grpSpPr>
          <p:sp>
            <p:nvSpPr>
              <p:cNvPr id="910" name="Google Shape;910;p2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7" name="Google Shape;917;p25"/>
            <p:cNvGrpSpPr/>
            <p:nvPr/>
          </p:nvGrpSpPr>
          <p:grpSpPr>
            <a:xfrm>
              <a:off x="-233000" y="-254750"/>
              <a:ext cx="1050974" cy="1154151"/>
              <a:chOff x="7946500" y="4129225"/>
              <a:chExt cx="1050974" cy="1154151"/>
            </a:xfrm>
          </p:grpSpPr>
          <p:sp>
            <p:nvSpPr>
              <p:cNvPr id="918" name="Google Shape;918;p2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5" name="Google Shape;925;p25"/>
          <p:cNvGrpSpPr/>
          <p:nvPr/>
        </p:nvGrpSpPr>
        <p:grpSpPr>
          <a:xfrm>
            <a:off x="8110311" y="3921839"/>
            <a:ext cx="1331783" cy="1648162"/>
            <a:chOff x="3961475" y="3551375"/>
            <a:chExt cx="373750" cy="462525"/>
          </a:xfrm>
        </p:grpSpPr>
        <p:sp>
          <p:nvSpPr>
            <p:cNvPr id="926" name="Google Shape;926;p25"/>
            <p:cNvSpPr/>
            <p:nvPr/>
          </p:nvSpPr>
          <p:spPr>
            <a:xfrm>
              <a:off x="4090200" y="3551375"/>
              <a:ext cx="117950" cy="260275"/>
            </a:xfrm>
            <a:custGeom>
              <a:rect b="b" l="l" r="r" t="t"/>
              <a:pathLst>
                <a:path extrusionOk="0" h="10411" w="4718">
                  <a:moveTo>
                    <a:pt x="1155" y="0"/>
                  </a:moveTo>
                  <a:cubicBezTo>
                    <a:pt x="1188" y="45"/>
                    <a:pt x="789" y="1077"/>
                    <a:pt x="722" y="1277"/>
                  </a:cubicBezTo>
                  <a:cubicBezTo>
                    <a:pt x="334" y="2497"/>
                    <a:pt x="1" y="3763"/>
                    <a:pt x="1" y="5072"/>
                  </a:cubicBezTo>
                  <a:cubicBezTo>
                    <a:pt x="1" y="6493"/>
                    <a:pt x="523" y="7813"/>
                    <a:pt x="1410" y="8912"/>
                  </a:cubicBezTo>
                  <a:cubicBezTo>
                    <a:pt x="1732" y="9311"/>
                    <a:pt x="2098" y="9678"/>
                    <a:pt x="2465" y="10011"/>
                  </a:cubicBezTo>
                  <a:cubicBezTo>
                    <a:pt x="2498" y="10033"/>
                    <a:pt x="2964" y="10410"/>
                    <a:pt x="2964" y="10410"/>
                  </a:cubicBezTo>
                  <a:cubicBezTo>
                    <a:pt x="4085" y="7292"/>
                    <a:pt x="4718" y="3807"/>
                    <a:pt x="2132" y="1099"/>
                  </a:cubicBezTo>
                  <a:cubicBezTo>
                    <a:pt x="1910" y="866"/>
                    <a:pt x="1566" y="478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4204250" y="3625450"/>
              <a:ext cx="130975" cy="216700"/>
            </a:xfrm>
            <a:custGeom>
              <a:rect b="b" l="l" r="r" t="t"/>
              <a:pathLst>
                <a:path extrusionOk="0" h="8668" w="5239">
                  <a:moveTo>
                    <a:pt x="4661" y="0"/>
                  </a:moveTo>
                  <a:cubicBezTo>
                    <a:pt x="4661" y="34"/>
                    <a:pt x="3818" y="578"/>
                    <a:pt x="3651" y="700"/>
                  </a:cubicBezTo>
                  <a:cubicBezTo>
                    <a:pt x="2708" y="1399"/>
                    <a:pt x="1776" y="2142"/>
                    <a:pt x="1077" y="3119"/>
                  </a:cubicBezTo>
                  <a:cubicBezTo>
                    <a:pt x="333" y="4173"/>
                    <a:pt x="0" y="5416"/>
                    <a:pt x="67" y="6715"/>
                  </a:cubicBezTo>
                  <a:cubicBezTo>
                    <a:pt x="100" y="7170"/>
                    <a:pt x="167" y="7625"/>
                    <a:pt x="267" y="8113"/>
                  </a:cubicBezTo>
                  <a:cubicBezTo>
                    <a:pt x="278" y="8135"/>
                    <a:pt x="411" y="8668"/>
                    <a:pt x="411" y="8668"/>
                  </a:cubicBezTo>
                  <a:cubicBezTo>
                    <a:pt x="2908" y="6970"/>
                    <a:pt x="5238" y="4728"/>
                    <a:pt x="4795" y="1343"/>
                  </a:cubicBezTo>
                  <a:cubicBezTo>
                    <a:pt x="4761" y="1033"/>
                    <a:pt x="4717" y="566"/>
                    <a:pt x="4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4132950" y="3669000"/>
              <a:ext cx="123200" cy="344900"/>
            </a:xfrm>
            <a:custGeom>
              <a:rect b="b" l="l" r="r" t="t"/>
              <a:pathLst>
                <a:path extrusionOk="0" fill="none" h="13796" w="4928">
                  <a:moveTo>
                    <a:pt x="4928" y="13796"/>
                  </a:moveTo>
                  <a:cubicBezTo>
                    <a:pt x="2364" y="9601"/>
                    <a:pt x="677" y="4873"/>
                    <a:pt x="0" y="1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4204250" y="3731425"/>
              <a:ext cx="51075" cy="181475"/>
            </a:xfrm>
            <a:custGeom>
              <a:rect b="b" l="l" r="r" t="t"/>
              <a:pathLst>
                <a:path extrusionOk="0" fill="none" h="7259" w="2043">
                  <a:moveTo>
                    <a:pt x="2042" y="1"/>
                  </a:moveTo>
                  <a:cubicBezTo>
                    <a:pt x="932" y="2265"/>
                    <a:pt x="233" y="4751"/>
                    <a:pt x="0" y="7259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3961475" y="3753075"/>
              <a:ext cx="182875" cy="88825"/>
            </a:xfrm>
            <a:custGeom>
              <a:rect b="b" l="l" r="r" t="t"/>
              <a:pathLst>
                <a:path extrusionOk="0" h="3553" w="7315">
                  <a:moveTo>
                    <a:pt x="1882" y="1"/>
                  </a:moveTo>
                  <a:cubicBezTo>
                    <a:pt x="1595" y="1"/>
                    <a:pt x="1308" y="10"/>
                    <a:pt x="1021" y="23"/>
                  </a:cubicBezTo>
                  <a:cubicBezTo>
                    <a:pt x="881" y="32"/>
                    <a:pt x="267" y="97"/>
                    <a:pt x="65" y="97"/>
                  </a:cubicBezTo>
                  <a:cubicBezTo>
                    <a:pt x="27" y="97"/>
                    <a:pt x="4" y="95"/>
                    <a:pt x="0" y="89"/>
                  </a:cubicBezTo>
                  <a:lnTo>
                    <a:pt x="0" y="89"/>
                  </a:lnTo>
                  <a:cubicBezTo>
                    <a:pt x="267" y="500"/>
                    <a:pt x="489" y="811"/>
                    <a:pt x="611" y="1033"/>
                  </a:cubicBezTo>
                  <a:cubicBezTo>
                    <a:pt x="1841" y="3052"/>
                    <a:pt x="3898" y="3553"/>
                    <a:pt x="5998" y="3553"/>
                  </a:cubicBezTo>
                  <a:cubicBezTo>
                    <a:pt x="6437" y="3553"/>
                    <a:pt x="6878" y="3531"/>
                    <a:pt x="7314" y="3496"/>
                  </a:cubicBezTo>
                  <a:cubicBezTo>
                    <a:pt x="7314" y="3496"/>
                    <a:pt x="7125" y="3075"/>
                    <a:pt x="7114" y="3041"/>
                  </a:cubicBezTo>
                  <a:cubicBezTo>
                    <a:pt x="6937" y="2697"/>
                    <a:pt x="6748" y="2353"/>
                    <a:pt x="6515" y="2054"/>
                  </a:cubicBezTo>
                  <a:cubicBezTo>
                    <a:pt x="5882" y="1177"/>
                    <a:pt x="5028" y="533"/>
                    <a:pt x="3962" y="245"/>
                  </a:cubicBezTo>
                  <a:cubicBezTo>
                    <a:pt x="3285" y="56"/>
                    <a:pt x="2585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4060250" y="3789975"/>
              <a:ext cx="128750" cy="91025"/>
            </a:xfrm>
            <a:custGeom>
              <a:rect b="b" l="l" r="r" t="t"/>
              <a:pathLst>
                <a:path extrusionOk="0" fill="none" h="3641" w="5150">
                  <a:moveTo>
                    <a:pt x="0" y="1"/>
                  </a:moveTo>
                  <a:cubicBezTo>
                    <a:pt x="1920" y="888"/>
                    <a:pt x="3663" y="2120"/>
                    <a:pt x="5150" y="3641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25"/>
          <p:cNvGrpSpPr/>
          <p:nvPr/>
        </p:nvGrpSpPr>
        <p:grpSpPr>
          <a:xfrm flipH="1">
            <a:off x="-102895" y="4221443"/>
            <a:ext cx="1258069" cy="606491"/>
            <a:chOff x="5356775" y="3618225"/>
            <a:chExt cx="822375" cy="396425"/>
          </a:xfrm>
        </p:grpSpPr>
        <p:sp>
          <p:nvSpPr>
            <p:cNvPr id="933" name="Google Shape;933;p25"/>
            <p:cNvSpPr/>
            <p:nvPr/>
          </p:nvSpPr>
          <p:spPr>
            <a:xfrm>
              <a:off x="5863875" y="3618225"/>
              <a:ext cx="219550" cy="166875"/>
            </a:xfrm>
            <a:custGeom>
              <a:rect b="b" l="l" r="r" t="t"/>
              <a:pathLst>
                <a:path extrusionOk="0" h="6675" w="8782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5916925" y="3643750"/>
              <a:ext cx="137925" cy="111575"/>
            </a:xfrm>
            <a:custGeom>
              <a:rect b="b" l="l" r="r" t="t"/>
              <a:pathLst>
                <a:path extrusionOk="0" fill="none" h="4463" w="5517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5851700" y="3677500"/>
              <a:ext cx="89125" cy="115400"/>
            </a:xfrm>
            <a:custGeom>
              <a:rect b="b" l="l" r="r" t="t"/>
              <a:pathLst>
                <a:path extrusionOk="0" h="4616" w="3565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5874475" y="3692875"/>
              <a:ext cx="54125" cy="77700"/>
            </a:xfrm>
            <a:custGeom>
              <a:rect b="b" l="l" r="r" t="t"/>
              <a:pathLst>
                <a:path extrusionOk="0" fill="none" h="3108" w="2165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5864775" y="3683350"/>
              <a:ext cx="314375" cy="119050"/>
            </a:xfrm>
            <a:custGeom>
              <a:rect b="b" l="l" r="r" t="t"/>
              <a:pathLst>
                <a:path extrusionOk="0" h="4762" w="12575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5933850" y="3710350"/>
              <a:ext cx="205350" cy="60225"/>
            </a:xfrm>
            <a:custGeom>
              <a:rect b="b" l="l" r="r" t="t"/>
              <a:pathLst>
                <a:path extrusionOk="0" fill="none" h="2409" w="8214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5845350" y="3783000"/>
              <a:ext cx="247225" cy="51225"/>
            </a:xfrm>
            <a:custGeom>
              <a:rect b="b" l="l" r="r" t="t"/>
              <a:pathLst>
                <a:path extrusionOk="0" h="2049" w="9889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5905825" y="3800250"/>
              <a:ext cx="157075" cy="15825"/>
            </a:xfrm>
            <a:custGeom>
              <a:rect b="b" l="l" r="r" t="t"/>
              <a:pathLst>
                <a:path extrusionOk="0" fill="none" h="633" w="6283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5356775" y="3736425"/>
              <a:ext cx="554900" cy="278225"/>
            </a:xfrm>
            <a:custGeom>
              <a:rect b="b" l="l" r="r" t="t"/>
              <a:pathLst>
                <a:path extrusionOk="0" h="11129" w="22196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5429125" y="3824350"/>
              <a:ext cx="233425" cy="119750"/>
            </a:xfrm>
            <a:custGeom>
              <a:rect b="b" l="l" r="r" t="t"/>
              <a:pathLst>
                <a:path extrusionOk="0" h="4790" w="9337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5682775" y="3781575"/>
              <a:ext cx="94225" cy="44450"/>
            </a:xfrm>
            <a:custGeom>
              <a:rect b="b" l="l" r="r" t="t"/>
              <a:pathLst>
                <a:path extrusionOk="0" h="1778" w="3769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6"/>
          <p:cNvSpPr txBox="1"/>
          <p:nvPr>
            <p:ph type="title"/>
          </p:nvPr>
        </p:nvSpPr>
        <p:spPr>
          <a:xfrm>
            <a:off x="2354025" y="3100300"/>
            <a:ext cx="4436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6" name="Google Shape;946;p26"/>
          <p:cNvSpPr txBox="1"/>
          <p:nvPr>
            <p:ph idx="1" type="subTitle"/>
          </p:nvPr>
        </p:nvSpPr>
        <p:spPr>
          <a:xfrm>
            <a:off x="1226475" y="1511313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7" name="Google Shape;947;p26"/>
          <p:cNvSpPr/>
          <p:nvPr/>
        </p:nvSpPr>
        <p:spPr>
          <a:xfrm flipH="1" rot="10800000">
            <a:off x="-503853" y="3884275"/>
            <a:ext cx="2085545" cy="1672401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26"/>
          <p:cNvSpPr/>
          <p:nvPr/>
        </p:nvSpPr>
        <p:spPr>
          <a:xfrm flipH="1" rot="10800000">
            <a:off x="7021653" y="-692525"/>
            <a:ext cx="2818225" cy="2563225"/>
          </a:xfrm>
          <a:custGeom>
            <a:rect b="b" l="l" r="r" t="t"/>
            <a:pathLst>
              <a:path extrusionOk="0" h="102529" w="112729">
                <a:moveTo>
                  <a:pt x="108542" y="10709"/>
                </a:moveTo>
                <a:cubicBezTo>
                  <a:pt x="104763" y="-4850"/>
                  <a:pt x="93707" y="866"/>
                  <a:pt x="85869" y="1752"/>
                </a:cubicBezTo>
                <a:cubicBezTo>
                  <a:pt x="78031" y="2639"/>
                  <a:pt x="66881" y="8330"/>
                  <a:pt x="61516" y="16028"/>
                </a:cubicBezTo>
                <a:cubicBezTo>
                  <a:pt x="56151" y="23726"/>
                  <a:pt x="61422" y="40288"/>
                  <a:pt x="53678" y="47939"/>
                </a:cubicBezTo>
                <a:cubicBezTo>
                  <a:pt x="45934" y="55590"/>
                  <a:pt x="23961" y="56547"/>
                  <a:pt x="15050" y="61935"/>
                </a:cubicBezTo>
                <a:cubicBezTo>
                  <a:pt x="6139" y="67323"/>
                  <a:pt x="914" y="74461"/>
                  <a:pt x="214" y="80269"/>
                </a:cubicBezTo>
                <a:cubicBezTo>
                  <a:pt x="-486" y="86077"/>
                  <a:pt x="-66" y="93752"/>
                  <a:pt x="10851" y="96784"/>
                </a:cubicBezTo>
                <a:cubicBezTo>
                  <a:pt x="21768" y="99817"/>
                  <a:pt x="49433" y="98744"/>
                  <a:pt x="65715" y="98464"/>
                </a:cubicBezTo>
                <a:cubicBezTo>
                  <a:pt x="81997" y="98184"/>
                  <a:pt x="101404" y="109731"/>
                  <a:pt x="108542" y="95105"/>
                </a:cubicBezTo>
                <a:cubicBezTo>
                  <a:pt x="115680" y="80479"/>
                  <a:pt x="112321" y="26268"/>
                  <a:pt x="108542" y="10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949" name="Google Shape;949;p26"/>
          <p:cNvGrpSpPr/>
          <p:nvPr/>
        </p:nvGrpSpPr>
        <p:grpSpPr>
          <a:xfrm>
            <a:off x="2133812" y="-393305"/>
            <a:ext cx="7554487" cy="5996434"/>
            <a:chOff x="2133812" y="-393305"/>
            <a:chExt cx="7554487" cy="5996434"/>
          </a:xfrm>
        </p:grpSpPr>
        <p:grpSp>
          <p:nvGrpSpPr>
            <p:cNvPr id="950" name="Google Shape;950;p26"/>
            <p:cNvGrpSpPr/>
            <p:nvPr/>
          </p:nvGrpSpPr>
          <p:grpSpPr>
            <a:xfrm rot="-6765148">
              <a:off x="8004927" y="-284591"/>
              <a:ext cx="1331775" cy="1648166"/>
              <a:chOff x="3961475" y="3551375"/>
              <a:chExt cx="373750" cy="462525"/>
            </a:xfrm>
          </p:grpSpPr>
          <p:sp>
            <p:nvSpPr>
              <p:cNvPr id="951" name="Google Shape;951;p26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6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6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6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7" name="Google Shape;957;p26"/>
            <p:cNvGrpSpPr/>
            <p:nvPr/>
          </p:nvGrpSpPr>
          <p:grpSpPr>
            <a:xfrm flipH="1" rot="740753">
              <a:off x="2232971" y="4493200"/>
              <a:ext cx="903218" cy="1025224"/>
              <a:chOff x="3932350" y="2919350"/>
              <a:chExt cx="324625" cy="368475"/>
            </a:xfrm>
          </p:grpSpPr>
          <p:sp>
            <p:nvSpPr>
              <p:cNvPr id="958" name="Google Shape;958;p2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2" name="Google Shape;962;p26"/>
          <p:cNvGrpSpPr/>
          <p:nvPr/>
        </p:nvGrpSpPr>
        <p:grpSpPr>
          <a:xfrm>
            <a:off x="-217279" y="154275"/>
            <a:ext cx="8919464" cy="4695838"/>
            <a:chOff x="-217279" y="154275"/>
            <a:chExt cx="8919464" cy="4695838"/>
          </a:xfrm>
        </p:grpSpPr>
        <p:grpSp>
          <p:nvGrpSpPr>
            <p:cNvPr id="963" name="Google Shape;963;p26"/>
            <p:cNvGrpSpPr/>
            <p:nvPr/>
          </p:nvGrpSpPr>
          <p:grpSpPr>
            <a:xfrm flipH="1">
              <a:off x="-217279" y="154275"/>
              <a:ext cx="1050974" cy="1154151"/>
              <a:chOff x="7946500" y="4129225"/>
              <a:chExt cx="1050974" cy="1154151"/>
            </a:xfrm>
          </p:grpSpPr>
          <p:sp>
            <p:nvSpPr>
              <p:cNvPr id="964" name="Google Shape;964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1" name="Google Shape;971;p26"/>
            <p:cNvGrpSpPr/>
            <p:nvPr/>
          </p:nvGrpSpPr>
          <p:grpSpPr>
            <a:xfrm flipH="1">
              <a:off x="7709329" y="3759786"/>
              <a:ext cx="992855" cy="1090327"/>
              <a:chOff x="7946500" y="4129225"/>
              <a:chExt cx="1050974" cy="1154151"/>
            </a:xfrm>
          </p:grpSpPr>
          <p:sp>
            <p:nvSpPr>
              <p:cNvPr id="972" name="Google Shape;972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9" name="Google Shape;979;p26"/>
          <p:cNvGrpSpPr/>
          <p:nvPr/>
        </p:nvGrpSpPr>
        <p:grpSpPr>
          <a:xfrm flipH="1" rot="1975559">
            <a:off x="-365184" y="3717045"/>
            <a:ext cx="1850647" cy="892157"/>
            <a:chOff x="5356775" y="3618225"/>
            <a:chExt cx="822375" cy="396425"/>
          </a:xfrm>
        </p:grpSpPr>
        <p:sp>
          <p:nvSpPr>
            <p:cNvPr id="980" name="Google Shape;980;p26"/>
            <p:cNvSpPr/>
            <p:nvPr/>
          </p:nvSpPr>
          <p:spPr>
            <a:xfrm>
              <a:off x="5863875" y="3618225"/>
              <a:ext cx="219550" cy="166875"/>
            </a:xfrm>
            <a:custGeom>
              <a:rect b="b" l="l" r="r" t="t"/>
              <a:pathLst>
                <a:path extrusionOk="0" h="6675" w="8782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5916925" y="3643750"/>
              <a:ext cx="137925" cy="111575"/>
            </a:xfrm>
            <a:custGeom>
              <a:rect b="b" l="l" r="r" t="t"/>
              <a:pathLst>
                <a:path extrusionOk="0" fill="none" h="4463" w="5517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5851700" y="3677500"/>
              <a:ext cx="89125" cy="115400"/>
            </a:xfrm>
            <a:custGeom>
              <a:rect b="b" l="l" r="r" t="t"/>
              <a:pathLst>
                <a:path extrusionOk="0" h="4616" w="3565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5874475" y="3692875"/>
              <a:ext cx="54125" cy="77700"/>
            </a:xfrm>
            <a:custGeom>
              <a:rect b="b" l="l" r="r" t="t"/>
              <a:pathLst>
                <a:path extrusionOk="0" fill="none" h="3108" w="2165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5864775" y="3683350"/>
              <a:ext cx="314375" cy="119050"/>
            </a:xfrm>
            <a:custGeom>
              <a:rect b="b" l="l" r="r" t="t"/>
              <a:pathLst>
                <a:path extrusionOk="0" h="4762" w="12575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933850" y="3710350"/>
              <a:ext cx="205350" cy="60225"/>
            </a:xfrm>
            <a:custGeom>
              <a:rect b="b" l="l" r="r" t="t"/>
              <a:pathLst>
                <a:path extrusionOk="0" fill="none" h="2409" w="8214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5845350" y="3783000"/>
              <a:ext cx="247225" cy="51225"/>
            </a:xfrm>
            <a:custGeom>
              <a:rect b="b" l="l" r="r" t="t"/>
              <a:pathLst>
                <a:path extrusionOk="0" h="2049" w="9889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5905825" y="3800250"/>
              <a:ext cx="157075" cy="15825"/>
            </a:xfrm>
            <a:custGeom>
              <a:rect b="b" l="l" r="r" t="t"/>
              <a:pathLst>
                <a:path extrusionOk="0" fill="none" h="633" w="6283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5356775" y="3736425"/>
              <a:ext cx="554900" cy="278225"/>
            </a:xfrm>
            <a:custGeom>
              <a:rect b="b" l="l" r="r" t="t"/>
              <a:pathLst>
                <a:path extrusionOk="0" h="11129" w="22196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5429125" y="3824350"/>
              <a:ext cx="233425" cy="119750"/>
            </a:xfrm>
            <a:custGeom>
              <a:rect b="b" l="l" r="r" t="t"/>
              <a:pathLst>
                <a:path extrusionOk="0" h="4790" w="9337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682775" y="3781575"/>
              <a:ext cx="94225" cy="44450"/>
            </a:xfrm>
            <a:custGeom>
              <a:rect b="b" l="l" r="r" t="t"/>
              <a:pathLst>
                <a:path extrusionOk="0" h="1778" w="3769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26"/>
          <p:cNvGrpSpPr/>
          <p:nvPr/>
        </p:nvGrpSpPr>
        <p:grpSpPr>
          <a:xfrm rot="-2464826">
            <a:off x="7880084" y="2605302"/>
            <a:ext cx="2365375" cy="1405989"/>
            <a:chOff x="5427525" y="2698500"/>
            <a:chExt cx="1037950" cy="617000"/>
          </a:xfrm>
        </p:grpSpPr>
        <p:sp>
          <p:nvSpPr>
            <p:cNvPr id="992" name="Google Shape;992;p26"/>
            <p:cNvSpPr/>
            <p:nvPr/>
          </p:nvSpPr>
          <p:spPr>
            <a:xfrm>
              <a:off x="5427525" y="2698500"/>
              <a:ext cx="1037950" cy="617000"/>
            </a:xfrm>
            <a:custGeom>
              <a:rect b="b" l="l" r="r" t="t"/>
              <a:pathLst>
                <a:path extrusionOk="0" h="24680" w="41518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473300" y="2712925"/>
              <a:ext cx="941125" cy="557775"/>
            </a:xfrm>
            <a:custGeom>
              <a:rect b="b" l="l" r="r" t="t"/>
              <a:pathLst>
                <a:path extrusionOk="0" h="22311" w="37645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522400" y="2728450"/>
              <a:ext cx="864825" cy="511450"/>
            </a:xfrm>
            <a:custGeom>
              <a:rect b="b" l="l" r="r" t="t"/>
              <a:pathLst>
                <a:path extrusionOk="0" h="20458" w="34593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796800" y="3009625"/>
              <a:ext cx="20825" cy="30750"/>
            </a:xfrm>
            <a:custGeom>
              <a:rect b="b" l="l" r="r" t="t"/>
              <a:pathLst>
                <a:path extrusionOk="0" h="1230" w="833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960775" y="3079725"/>
              <a:ext cx="15275" cy="29825"/>
            </a:xfrm>
            <a:custGeom>
              <a:rect b="b" l="l" r="r" t="t"/>
              <a:pathLst>
                <a:path extrusionOk="0" h="1193" w="611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6100050" y="3092150"/>
              <a:ext cx="17225" cy="24775"/>
            </a:xfrm>
            <a:custGeom>
              <a:rect b="b" l="l" r="r" t="t"/>
              <a:pathLst>
                <a:path extrusionOk="0" h="991" w="689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6200775" y="3068700"/>
              <a:ext cx="15275" cy="31850"/>
            </a:xfrm>
            <a:custGeom>
              <a:rect b="b" l="l" r="r" t="t"/>
              <a:pathLst>
                <a:path extrusionOk="0" h="1274" w="611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5900275" y="2959000"/>
              <a:ext cx="26400" cy="31150"/>
            </a:xfrm>
            <a:custGeom>
              <a:rect b="b" l="l" r="r" t="t"/>
              <a:pathLst>
                <a:path extrusionOk="0" h="1246" w="1056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661125" y="2864200"/>
              <a:ext cx="23050" cy="22050"/>
            </a:xfrm>
            <a:custGeom>
              <a:rect b="b" l="l" r="r" t="t"/>
              <a:pathLst>
                <a:path extrusionOk="0" h="882" w="922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5725775" y="2965325"/>
              <a:ext cx="20850" cy="27300"/>
            </a:xfrm>
            <a:custGeom>
              <a:rect b="b" l="l" r="r" t="t"/>
              <a:pathLst>
                <a:path extrusionOk="0" h="1092" w="834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5878925" y="3133025"/>
              <a:ext cx="15275" cy="20725"/>
            </a:xfrm>
            <a:custGeom>
              <a:rect b="b" l="l" r="r" t="t"/>
              <a:pathLst>
                <a:path extrusionOk="0" h="829" w="611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6039300" y="3167100"/>
              <a:ext cx="15275" cy="28000"/>
            </a:xfrm>
            <a:custGeom>
              <a:rect b="b" l="l" r="r" t="t"/>
              <a:pathLst>
                <a:path extrusionOk="0" h="1120" w="611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6054275" y="2997650"/>
              <a:ext cx="18325" cy="23000"/>
            </a:xfrm>
            <a:custGeom>
              <a:rect b="b" l="l" r="r" t="t"/>
              <a:pathLst>
                <a:path extrusionOk="0" h="920" w="733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6165525" y="2998425"/>
              <a:ext cx="17225" cy="27475"/>
            </a:xfrm>
            <a:custGeom>
              <a:rect b="b" l="l" r="r" t="t"/>
              <a:pathLst>
                <a:path extrusionOk="0" h="1099" w="689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6283725" y="3044875"/>
              <a:ext cx="13900" cy="26850"/>
            </a:xfrm>
            <a:custGeom>
              <a:rect b="b" l="l" r="r" t="t"/>
              <a:pathLst>
                <a:path extrusionOk="0" h="1074" w="556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6163025" y="3151750"/>
              <a:ext cx="9750" cy="25475"/>
            </a:xfrm>
            <a:custGeom>
              <a:rect b="b" l="l" r="r" t="t"/>
              <a:pathLst>
                <a:path extrusionOk="0" h="1019" w="39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5715225" y="3052550"/>
              <a:ext cx="22775" cy="21675"/>
            </a:xfrm>
            <a:custGeom>
              <a:rect b="b" l="l" r="r" t="t"/>
              <a:pathLst>
                <a:path extrusionOk="0" h="867" w="911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5759625" y="2861125"/>
              <a:ext cx="21650" cy="20800"/>
            </a:xfrm>
            <a:custGeom>
              <a:rect b="b" l="l" r="r" t="t"/>
              <a:pathLst>
                <a:path extrusionOk="0" h="832" w="866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5859225" y="2883275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6002175" y="2932125"/>
              <a:ext cx="23000" cy="30500"/>
            </a:xfrm>
            <a:custGeom>
              <a:rect b="b" l="l" r="r" t="t"/>
              <a:pathLst>
                <a:path extrusionOk="0" h="1220" w="92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5866150" y="3047550"/>
              <a:ext cx="21400" cy="28850"/>
            </a:xfrm>
            <a:custGeom>
              <a:rect b="b" l="l" r="r" t="t"/>
              <a:pathLst>
                <a:path extrusionOk="0" h="1154" w="856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5621725" y="2802750"/>
              <a:ext cx="22225" cy="27950"/>
            </a:xfrm>
            <a:custGeom>
              <a:rect b="b" l="l" r="r" t="t"/>
              <a:pathLst>
                <a:path extrusionOk="0" h="1118" w="889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5650900" y="2964125"/>
              <a:ext cx="22175" cy="27250"/>
            </a:xfrm>
            <a:custGeom>
              <a:rect b="b" l="l" r="r" t="t"/>
              <a:pathLst>
                <a:path extrusionOk="0" h="1090" w="887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5807350" y="3112275"/>
              <a:ext cx="12775" cy="22775"/>
            </a:xfrm>
            <a:custGeom>
              <a:rect b="b" l="l" r="r" t="t"/>
              <a:pathLst>
                <a:path extrusionOk="0" h="911" w="511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6058700" y="3063825"/>
              <a:ext cx="13350" cy="24025"/>
            </a:xfrm>
            <a:custGeom>
              <a:rect b="b" l="l" r="r" t="t"/>
              <a:pathLst>
                <a:path extrusionOk="0" h="961" w="534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6229625" y="3020150"/>
              <a:ext cx="8075" cy="19400"/>
            </a:xfrm>
            <a:custGeom>
              <a:rect b="b" l="l" r="r" t="t"/>
              <a:pathLst>
                <a:path extrusionOk="0" h="776" w="323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5799400" y="2927700"/>
              <a:ext cx="17125" cy="21850"/>
            </a:xfrm>
            <a:custGeom>
              <a:rect b="b" l="l" r="r" t="t"/>
              <a:pathLst>
                <a:path extrusionOk="0" h="874" w="685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5609525" y="2898125"/>
              <a:ext cx="11125" cy="13575"/>
            </a:xfrm>
            <a:custGeom>
              <a:rect b="b" l="l" r="r" t="t"/>
              <a:pathLst>
                <a:path extrusionOk="0" h="543" w="445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5953275" y="3025450"/>
              <a:ext cx="8350" cy="13600"/>
            </a:xfrm>
            <a:custGeom>
              <a:rect b="b" l="l" r="r" t="t"/>
              <a:pathLst>
                <a:path extrusionOk="0" h="544" w="334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7"/>
          <p:cNvSpPr txBox="1"/>
          <p:nvPr>
            <p:ph type="title"/>
          </p:nvPr>
        </p:nvSpPr>
        <p:spPr>
          <a:xfrm>
            <a:off x="1588800" y="1624264"/>
            <a:ext cx="4747200" cy="17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3" name="Google Shape;1023;p27"/>
          <p:cNvSpPr txBox="1"/>
          <p:nvPr>
            <p:ph hasCustomPrompt="1" idx="2" type="title"/>
          </p:nvPr>
        </p:nvSpPr>
        <p:spPr>
          <a:xfrm>
            <a:off x="1588800" y="844300"/>
            <a:ext cx="1192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4" name="Google Shape;1024;p27"/>
          <p:cNvSpPr txBox="1"/>
          <p:nvPr>
            <p:ph idx="1" type="subTitle"/>
          </p:nvPr>
        </p:nvSpPr>
        <p:spPr>
          <a:xfrm>
            <a:off x="1588800" y="3395725"/>
            <a:ext cx="4187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27"/>
          <p:cNvSpPr/>
          <p:nvPr/>
        </p:nvSpPr>
        <p:spPr>
          <a:xfrm flipH="1" rot="10800000">
            <a:off x="-1674075" y="-148848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7"/>
          <p:cNvSpPr/>
          <p:nvPr/>
        </p:nvSpPr>
        <p:spPr>
          <a:xfrm rot="10800000">
            <a:off x="7257825" y="392725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27"/>
          <p:cNvGrpSpPr/>
          <p:nvPr/>
        </p:nvGrpSpPr>
        <p:grpSpPr>
          <a:xfrm>
            <a:off x="-1050028" y="1525171"/>
            <a:ext cx="7645636" cy="4045943"/>
            <a:chOff x="-1050028" y="1525171"/>
            <a:chExt cx="7645636" cy="4045943"/>
          </a:xfrm>
        </p:grpSpPr>
        <p:grpSp>
          <p:nvGrpSpPr>
            <p:cNvPr id="1028" name="Google Shape;1028;p27"/>
            <p:cNvGrpSpPr/>
            <p:nvPr/>
          </p:nvGrpSpPr>
          <p:grpSpPr>
            <a:xfrm rot="2873761">
              <a:off x="-658041" y="1747660"/>
              <a:ext cx="1331775" cy="1648170"/>
              <a:chOff x="3961475" y="3551375"/>
              <a:chExt cx="373750" cy="462525"/>
            </a:xfrm>
          </p:grpSpPr>
          <p:sp>
            <p:nvSpPr>
              <p:cNvPr id="1029" name="Google Shape;1029;p27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7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7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7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7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5" name="Google Shape;1035;p27"/>
            <p:cNvGrpSpPr/>
            <p:nvPr/>
          </p:nvGrpSpPr>
          <p:grpSpPr>
            <a:xfrm rot="-561813">
              <a:off x="5439486" y="4283827"/>
              <a:ext cx="1064870" cy="1208717"/>
              <a:chOff x="3932350" y="2919350"/>
              <a:chExt cx="324625" cy="368475"/>
            </a:xfrm>
          </p:grpSpPr>
          <p:sp>
            <p:nvSpPr>
              <p:cNvPr id="1036" name="Google Shape;1036;p2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0" name="Google Shape;1040;p27"/>
          <p:cNvGrpSpPr/>
          <p:nvPr/>
        </p:nvGrpSpPr>
        <p:grpSpPr>
          <a:xfrm>
            <a:off x="-475662" y="-425720"/>
            <a:ext cx="6725345" cy="5397184"/>
            <a:chOff x="-475662" y="-425720"/>
            <a:chExt cx="6725345" cy="5397184"/>
          </a:xfrm>
        </p:grpSpPr>
        <p:grpSp>
          <p:nvGrpSpPr>
            <p:cNvPr id="1041" name="Google Shape;1041;p27"/>
            <p:cNvGrpSpPr/>
            <p:nvPr/>
          </p:nvGrpSpPr>
          <p:grpSpPr>
            <a:xfrm>
              <a:off x="5198708" y="-425720"/>
              <a:ext cx="1050974" cy="1154151"/>
              <a:chOff x="7946500" y="4129225"/>
              <a:chExt cx="1050974" cy="1154151"/>
            </a:xfrm>
          </p:grpSpPr>
          <p:sp>
            <p:nvSpPr>
              <p:cNvPr id="1042" name="Google Shape;1042;p2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9" name="Google Shape;1049;p27"/>
            <p:cNvGrpSpPr/>
            <p:nvPr/>
          </p:nvGrpSpPr>
          <p:grpSpPr>
            <a:xfrm>
              <a:off x="-475662" y="3817313"/>
              <a:ext cx="1050974" cy="1154151"/>
              <a:chOff x="7946500" y="4129225"/>
              <a:chExt cx="1050974" cy="1154151"/>
            </a:xfrm>
          </p:grpSpPr>
          <p:sp>
            <p:nvSpPr>
              <p:cNvPr id="1050" name="Google Shape;1050;p2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7" name="Google Shape;1057;p27"/>
          <p:cNvGrpSpPr/>
          <p:nvPr/>
        </p:nvGrpSpPr>
        <p:grpSpPr>
          <a:xfrm>
            <a:off x="1449260" y="4458434"/>
            <a:ext cx="1331750" cy="953317"/>
            <a:chOff x="4661950" y="2869625"/>
            <a:chExt cx="517325" cy="360900"/>
          </a:xfrm>
        </p:grpSpPr>
        <p:sp>
          <p:nvSpPr>
            <p:cNvPr id="1058" name="Google Shape;1058;p27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4779950" y="2906125"/>
              <a:ext cx="166500" cy="119750"/>
            </a:xfrm>
            <a:custGeom>
              <a:rect b="b" l="l" r="r" t="t"/>
              <a:pathLst>
                <a:path extrusionOk="0" h="4790" w="666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27"/>
          <p:cNvGrpSpPr/>
          <p:nvPr/>
        </p:nvGrpSpPr>
        <p:grpSpPr>
          <a:xfrm>
            <a:off x="7216004" y="4366762"/>
            <a:ext cx="1850668" cy="1136666"/>
            <a:chOff x="5723275" y="2255625"/>
            <a:chExt cx="562975" cy="345775"/>
          </a:xfrm>
        </p:grpSpPr>
        <p:sp>
          <p:nvSpPr>
            <p:cNvPr id="1105" name="Google Shape;1105;p27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7"/>
          <p:cNvGrpSpPr/>
          <p:nvPr/>
        </p:nvGrpSpPr>
        <p:grpSpPr>
          <a:xfrm>
            <a:off x="7650503" y="-183819"/>
            <a:ext cx="1560527" cy="2051653"/>
            <a:chOff x="4434525" y="1766000"/>
            <a:chExt cx="627625" cy="825150"/>
          </a:xfrm>
        </p:grpSpPr>
        <p:sp>
          <p:nvSpPr>
            <p:cNvPr id="1153" name="Google Shape;1153;p27"/>
            <p:cNvSpPr/>
            <p:nvPr/>
          </p:nvSpPr>
          <p:spPr>
            <a:xfrm>
              <a:off x="4712525" y="2110875"/>
              <a:ext cx="314375" cy="480275"/>
            </a:xfrm>
            <a:custGeom>
              <a:rect b="b" l="l" r="r" t="t"/>
              <a:pathLst>
                <a:path extrusionOk="0" h="19211" w="12575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4434525" y="1766000"/>
              <a:ext cx="627625" cy="498675"/>
            </a:xfrm>
            <a:custGeom>
              <a:rect b="b" l="l" r="r" t="t"/>
              <a:pathLst>
                <a:path extrusionOk="0" h="19947" w="25105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4802150" y="2277325"/>
              <a:ext cx="143725" cy="255000"/>
            </a:xfrm>
            <a:custGeom>
              <a:rect b="b" l="l" r="r" t="t"/>
              <a:pathLst>
                <a:path extrusionOk="0" fill="none" h="10200" w="5749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4882875" y="2253475"/>
              <a:ext cx="39700" cy="108775"/>
            </a:xfrm>
            <a:custGeom>
              <a:rect b="b" l="l" r="r" t="t"/>
              <a:pathLst>
                <a:path extrusionOk="0" fill="none" h="4351" w="1588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4553825" y="1859775"/>
              <a:ext cx="379850" cy="217000"/>
            </a:xfrm>
            <a:custGeom>
              <a:rect b="b" l="l" r="r" t="t"/>
              <a:pathLst>
                <a:path extrusionOk="0" fill="none" h="8680" w="15194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4832100" y="2048725"/>
              <a:ext cx="160400" cy="82975"/>
            </a:xfrm>
            <a:custGeom>
              <a:rect b="b" l="l" r="r" t="t"/>
              <a:pathLst>
                <a:path extrusionOk="0" fill="none" h="3319" w="6416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4587125" y="2105600"/>
              <a:ext cx="115450" cy="114050"/>
            </a:xfrm>
            <a:custGeom>
              <a:rect b="b" l="l" r="r" t="t"/>
              <a:pathLst>
                <a:path extrusionOk="0" fill="none" h="4562" w="4618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4925325" y="2407350"/>
              <a:ext cx="66900" cy="119750"/>
            </a:xfrm>
            <a:custGeom>
              <a:rect b="b" l="l" r="r" t="t"/>
              <a:pathLst>
                <a:path extrusionOk="0" h="4790" w="2676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4911175" y="2374200"/>
              <a:ext cx="18900" cy="24400"/>
            </a:xfrm>
            <a:custGeom>
              <a:rect b="b" l="l" r="r" t="t"/>
              <a:pathLst>
                <a:path extrusionOk="0" h="976" w="756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4893900" y="1836525"/>
              <a:ext cx="75025" cy="85750"/>
            </a:xfrm>
            <a:custGeom>
              <a:rect b="b" l="l" r="r" t="t"/>
              <a:pathLst>
                <a:path extrusionOk="0" h="3430" w="3001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4813525" y="1788550"/>
              <a:ext cx="46625" cy="47825"/>
            </a:xfrm>
            <a:custGeom>
              <a:rect b="b" l="l" r="r" t="t"/>
              <a:pathLst>
                <a:path extrusionOk="0" h="1913" w="1865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8"/>
          <p:cNvSpPr txBox="1"/>
          <p:nvPr>
            <p:ph type="title"/>
          </p:nvPr>
        </p:nvSpPr>
        <p:spPr>
          <a:xfrm>
            <a:off x="2198400" y="1613814"/>
            <a:ext cx="4747200" cy="17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6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6" name="Google Shape;1166;p28"/>
          <p:cNvSpPr txBox="1"/>
          <p:nvPr>
            <p:ph hasCustomPrompt="1" idx="2" type="title"/>
          </p:nvPr>
        </p:nvSpPr>
        <p:spPr>
          <a:xfrm>
            <a:off x="5753400" y="831650"/>
            <a:ext cx="1192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7" name="Google Shape;1167;p28"/>
          <p:cNvSpPr txBox="1"/>
          <p:nvPr>
            <p:ph idx="1" type="subTitle"/>
          </p:nvPr>
        </p:nvSpPr>
        <p:spPr>
          <a:xfrm>
            <a:off x="2758200" y="3395725"/>
            <a:ext cx="4187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8" name="Google Shape;1168;p28"/>
          <p:cNvGrpSpPr/>
          <p:nvPr/>
        </p:nvGrpSpPr>
        <p:grpSpPr>
          <a:xfrm>
            <a:off x="-644153" y="-480315"/>
            <a:ext cx="4352801" cy="6462960"/>
            <a:chOff x="-644153" y="-480315"/>
            <a:chExt cx="4352801" cy="6462960"/>
          </a:xfrm>
        </p:grpSpPr>
        <p:grpSp>
          <p:nvGrpSpPr>
            <p:cNvPr id="1169" name="Google Shape;1169;p28"/>
            <p:cNvGrpSpPr/>
            <p:nvPr/>
          </p:nvGrpSpPr>
          <p:grpSpPr>
            <a:xfrm rot="2873761">
              <a:off x="-252166" y="4111985"/>
              <a:ext cx="1331775" cy="1648170"/>
              <a:chOff x="3961475" y="3551375"/>
              <a:chExt cx="373750" cy="462525"/>
            </a:xfrm>
          </p:grpSpPr>
          <p:sp>
            <p:nvSpPr>
              <p:cNvPr id="1170" name="Google Shape;1170;p28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28"/>
            <p:cNvGrpSpPr/>
            <p:nvPr/>
          </p:nvGrpSpPr>
          <p:grpSpPr>
            <a:xfrm rot="-6763864">
              <a:off x="2609753" y="-378320"/>
              <a:ext cx="903206" cy="1025210"/>
              <a:chOff x="3932350" y="2919350"/>
              <a:chExt cx="324625" cy="368475"/>
            </a:xfrm>
          </p:grpSpPr>
          <p:sp>
            <p:nvSpPr>
              <p:cNvPr id="1177" name="Google Shape;1177;p28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8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8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1" name="Google Shape;1181;p28"/>
          <p:cNvGrpSpPr/>
          <p:nvPr/>
        </p:nvGrpSpPr>
        <p:grpSpPr>
          <a:xfrm>
            <a:off x="-78375" y="-125187"/>
            <a:ext cx="11008928" cy="5393871"/>
            <a:chOff x="-78375" y="-125187"/>
            <a:chExt cx="11008928" cy="5393871"/>
          </a:xfrm>
        </p:grpSpPr>
        <p:sp>
          <p:nvSpPr>
            <p:cNvPr id="1182" name="Google Shape;1182;p28"/>
            <p:cNvSpPr/>
            <p:nvPr/>
          </p:nvSpPr>
          <p:spPr>
            <a:xfrm>
              <a:off x="6422575" y="3955489"/>
              <a:ext cx="4507977" cy="1313194"/>
            </a:xfrm>
            <a:custGeom>
              <a:rect b="b" l="l" r="r" t="t"/>
              <a:pathLst>
                <a:path extrusionOk="0" h="26256" w="90128">
                  <a:moveTo>
                    <a:pt x="32655" y="0"/>
                  </a:moveTo>
                  <a:cubicBezTo>
                    <a:pt x="31564" y="0"/>
                    <a:pt x="30458" y="235"/>
                    <a:pt x="29399" y="526"/>
                  </a:cubicBezTo>
                  <a:cubicBezTo>
                    <a:pt x="25537" y="1592"/>
                    <a:pt x="21875" y="3379"/>
                    <a:pt x="18668" y="5776"/>
                  </a:cubicBezTo>
                  <a:cubicBezTo>
                    <a:pt x="18412" y="5987"/>
                    <a:pt x="18113" y="6220"/>
                    <a:pt x="18079" y="6553"/>
                  </a:cubicBezTo>
                  <a:cubicBezTo>
                    <a:pt x="18035" y="6919"/>
                    <a:pt x="18279" y="7241"/>
                    <a:pt x="18557" y="7463"/>
                  </a:cubicBezTo>
                  <a:cubicBezTo>
                    <a:pt x="19999" y="8639"/>
                    <a:pt x="22530" y="8550"/>
                    <a:pt x="23251" y="10293"/>
                  </a:cubicBezTo>
                  <a:cubicBezTo>
                    <a:pt x="23817" y="11658"/>
                    <a:pt x="22763" y="13134"/>
                    <a:pt x="21686" y="14144"/>
                  </a:cubicBezTo>
                  <a:cubicBezTo>
                    <a:pt x="15938" y="19515"/>
                    <a:pt x="7814" y="21446"/>
                    <a:pt x="1" y="22423"/>
                  </a:cubicBezTo>
                  <a:cubicBezTo>
                    <a:pt x="2331" y="23532"/>
                    <a:pt x="4695" y="23888"/>
                    <a:pt x="7281" y="24076"/>
                  </a:cubicBezTo>
                  <a:cubicBezTo>
                    <a:pt x="18435" y="24886"/>
                    <a:pt x="29632" y="25286"/>
                    <a:pt x="40808" y="25674"/>
                  </a:cubicBezTo>
                  <a:cubicBezTo>
                    <a:pt x="49126" y="25962"/>
                    <a:pt x="57458" y="26256"/>
                    <a:pt x="65784" y="26256"/>
                  </a:cubicBezTo>
                  <a:cubicBezTo>
                    <a:pt x="72566" y="26256"/>
                    <a:pt x="79345" y="26061"/>
                    <a:pt x="86110" y="25508"/>
                  </a:cubicBezTo>
                  <a:cubicBezTo>
                    <a:pt x="87741" y="25397"/>
                    <a:pt x="89295" y="25153"/>
                    <a:pt x="90127" y="23710"/>
                  </a:cubicBezTo>
                  <a:cubicBezTo>
                    <a:pt x="84967" y="21047"/>
                    <a:pt x="81582" y="15120"/>
                    <a:pt x="75900" y="13966"/>
                  </a:cubicBezTo>
                  <a:cubicBezTo>
                    <a:pt x="75133" y="13812"/>
                    <a:pt x="74356" y="13754"/>
                    <a:pt x="73576" y="13754"/>
                  </a:cubicBezTo>
                  <a:cubicBezTo>
                    <a:pt x="72390" y="13754"/>
                    <a:pt x="71196" y="13888"/>
                    <a:pt x="70018" y="14022"/>
                  </a:cubicBezTo>
                  <a:cubicBezTo>
                    <a:pt x="67410" y="14310"/>
                    <a:pt x="64813" y="14621"/>
                    <a:pt x="62205" y="14909"/>
                  </a:cubicBezTo>
                  <a:cubicBezTo>
                    <a:pt x="62033" y="14932"/>
                    <a:pt x="61855" y="14951"/>
                    <a:pt x="61679" y="14951"/>
                  </a:cubicBezTo>
                  <a:cubicBezTo>
                    <a:pt x="61503" y="14951"/>
                    <a:pt x="61328" y="14932"/>
                    <a:pt x="61162" y="14876"/>
                  </a:cubicBezTo>
                  <a:cubicBezTo>
                    <a:pt x="59919" y="14488"/>
                    <a:pt x="60030" y="12701"/>
                    <a:pt x="60329" y="11425"/>
                  </a:cubicBezTo>
                  <a:cubicBezTo>
                    <a:pt x="60773" y="9571"/>
                    <a:pt x="61062" y="7607"/>
                    <a:pt x="60540" y="5765"/>
                  </a:cubicBezTo>
                  <a:cubicBezTo>
                    <a:pt x="60008" y="3934"/>
                    <a:pt x="58476" y="2269"/>
                    <a:pt x="56567" y="2136"/>
                  </a:cubicBezTo>
                  <a:cubicBezTo>
                    <a:pt x="56471" y="2128"/>
                    <a:pt x="56376" y="2125"/>
                    <a:pt x="56281" y="2125"/>
                  </a:cubicBezTo>
                  <a:cubicBezTo>
                    <a:pt x="54502" y="2125"/>
                    <a:pt x="52935" y="3379"/>
                    <a:pt x="51617" y="4633"/>
                  </a:cubicBezTo>
                  <a:cubicBezTo>
                    <a:pt x="47833" y="8206"/>
                    <a:pt x="44515" y="12301"/>
                    <a:pt x="41796" y="16741"/>
                  </a:cubicBezTo>
                  <a:cubicBezTo>
                    <a:pt x="41496" y="13700"/>
                    <a:pt x="40908" y="10692"/>
                    <a:pt x="40076" y="7762"/>
                  </a:cubicBezTo>
                  <a:cubicBezTo>
                    <a:pt x="39166" y="4588"/>
                    <a:pt x="37523" y="1104"/>
                    <a:pt x="34338" y="216"/>
                  </a:cubicBezTo>
                  <a:cubicBezTo>
                    <a:pt x="33787" y="64"/>
                    <a:pt x="33223" y="0"/>
                    <a:pt x="32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-78375" y="-125187"/>
              <a:ext cx="1886163" cy="1216250"/>
            </a:xfrm>
            <a:custGeom>
              <a:rect b="b" l="l" r="r" t="t"/>
              <a:pathLst>
                <a:path extrusionOk="0" h="31839" w="49376">
                  <a:moveTo>
                    <a:pt x="0" y="1"/>
                  </a:moveTo>
                  <a:lnTo>
                    <a:pt x="0" y="25504"/>
                  </a:lnTo>
                  <a:cubicBezTo>
                    <a:pt x="288" y="25460"/>
                    <a:pt x="568" y="25440"/>
                    <a:pt x="841" y="25440"/>
                  </a:cubicBezTo>
                  <a:cubicBezTo>
                    <a:pt x="4138" y="25440"/>
                    <a:pt x="6432" y="28400"/>
                    <a:pt x="9323" y="29599"/>
                  </a:cubicBezTo>
                  <a:cubicBezTo>
                    <a:pt x="9881" y="29819"/>
                    <a:pt x="10491" y="29967"/>
                    <a:pt x="11095" y="29967"/>
                  </a:cubicBezTo>
                  <a:cubicBezTo>
                    <a:pt x="11342" y="29967"/>
                    <a:pt x="11589" y="29942"/>
                    <a:pt x="11831" y="29887"/>
                  </a:cubicBezTo>
                  <a:cubicBezTo>
                    <a:pt x="14960" y="29155"/>
                    <a:pt x="16492" y="24605"/>
                    <a:pt x="16703" y="21830"/>
                  </a:cubicBezTo>
                  <a:lnTo>
                    <a:pt x="16703" y="21830"/>
                  </a:lnTo>
                  <a:cubicBezTo>
                    <a:pt x="16681" y="22230"/>
                    <a:pt x="17358" y="23118"/>
                    <a:pt x="17546" y="23473"/>
                  </a:cubicBezTo>
                  <a:cubicBezTo>
                    <a:pt x="17868" y="24061"/>
                    <a:pt x="18201" y="24638"/>
                    <a:pt x="18545" y="25193"/>
                  </a:cubicBezTo>
                  <a:cubicBezTo>
                    <a:pt x="20465" y="28245"/>
                    <a:pt x="23128" y="31463"/>
                    <a:pt x="27013" y="31818"/>
                  </a:cubicBezTo>
                  <a:cubicBezTo>
                    <a:pt x="27173" y="31831"/>
                    <a:pt x="27335" y="31838"/>
                    <a:pt x="27499" y="31838"/>
                  </a:cubicBezTo>
                  <a:cubicBezTo>
                    <a:pt x="29134" y="31838"/>
                    <a:pt x="30864" y="31154"/>
                    <a:pt x="30531" y="29177"/>
                  </a:cubicBezTo>
                  <a:cubicBezTo>
                    <a:pt x="30165" y="26902"/>
                    <a:pt x="29277" y="24749"/>
                    <a:pt x="28400" y="22629"/>
                  </a:cubicBezTo>
                  <a:cubicBezTo>
                    <a:pt x="27612" y="20720"/>
                    <a:pt x="26369" y="17114"/>
                    <a:pt x="29576" y="17003"/>
                  </a:cubicBezTo>
                  <a:cubicBezTo>
                    <a:pt x="29714" y="16997"/>
                    <a:pt x="29851" y="16995"/>
                    <a:pt x="29988" y="16995"/>
                  </a:cubicBezTo>
                  <a:cubicBezTo>
                    <a:pt x="32231" y="16995"/>
                    <a:pt x="34427" y="17653"/>
                    <a:pt x="36624" y="18135"/>
                  </a:cubicBezTo>
                  <a:cubicBezTo>
                    <a:pt x="37923" y="18419"/>
                    <a:pt x="39274" y="18645"/>
                    <a:pt x="40602" y="18645"/>
                  </a:cubicBezTo>
                  <a:cubicBezTo>
                    <a:pt x="41656" y="18645"/>
                    <a:pt x="42695" y="18503"/>
                    <a:pt x="43682" y="18135"/>
                  </a:cubicBezTo>
                  <a:cubicBezTo>
                    <a:pt x="46956" y="16914"/>
                    <a:pt x="48976" y="13396"/>
                    <a:pt x="49164" y="9911"/>
                  </a:cubicBezTo>
                  <a:cubicBezTo>
                    <a:pt x="49375" y="6426"/>
                    <a:pt x="48043" y="3008"/>
                    <a:pt x="46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28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1185" name="Google Shape;1185;p28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1186" name="Google Shape;1186;p2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3" name="Google Shape;1193;p28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1194" name="Google Shape;1194;p2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1" name="Google Shape;1201;p28"/>
          <p:cNvGrpSpPr/>
          <p:nvPr/>
        </p:nvGrpSpPr>
        <p:grpSpPr>
          <a:xfrm flipH="1">
            <a:off x="7900103" y="3832448"/>
            <a:ext cx="1173722" cy="1543113"/>
            <a:chOff x="4434525" y="1766000"/>
            <a:chExt cx="627625" cy="825150"/>
          </a:xfrm>
        </p:grpSpPr>
        <p:sp>
          <p:nvSpPr>
            <p:cNvPr id="1202" name="Google Shape;1202;p28"/>
            <p:cNvSpPr/>
            <p:nvPr/>
          </p:nvSpPr>
          <p:spPr>
            <a:xfrm>
              <a:off x="4712525" y="2110875"/>
              <a:ext cx="314375" cy="480275"/>
            </a:xfrm>
            <a:custGeom>
              <a:rect b="b" l="l" r="r" t="t"/>
              <a:pathLst>
                <a:path extrusionOk="0" h="19211" w="12575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434525" y="1766000"/>
              <a:ext cx="627625" cy="498675"/>
            </a:xfrm>
            <a:custGeom>
              <a:rect b="b" l="l" r="r" t="t"/>
              <a:pathLst>
                <a:path extrusionOk="0" h="19947" w="25105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802150" y="2277325"/>
              <a:ext cx="143725" cy="255000"/>
            </a:xfrm>
            <a:custGeom>
              <a:rect b="b" l="l" r="r" t="t"/>
              <a:pathLst>
                <a:path extrusionOk="0" fill="none" h="10200" w="5749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882875" y="2253475"/>
              <a:ext cx="39700" cy="108775"/>
            </a:xfrm>
            <a:custGeom>
              <a:rect b="b" l="l" r="r" t="t"/>
              <a:pathLst>
                <a:path extrusionOk="0" fill="none" h="4351" w="1588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553825" y="1859775"/>
              <a:ext cx="379850" cy="217000"/>
            </a:xfrm>
            <a:custGeom>
              <a:rect b="b" l="l" r="r" t="t"/>
              <a:pathLst>
                <a:path extrusionOk="0" fill="none" h="8680" w="15194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832100" y="2048725"/>
              <a:ext cx="160400" cy="82975"/>
            </a:xfrm>
            <a:custGeom>
              <a:rect b="b" l="l" r="r" t="t"/>
              <a:pathLst>
                <a:path extrusionOk="0" fill="none" h="3319" w="6416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587125" y="2105600"/>
              <a:ext cx="115450" cy="114050"/>
            </a:xfrm>
            <a:custGeom>
              <a:rect b="b" l="l" r="r" t="t"/>
              <a:pathLst>
                <a:path extrusionOk="0" fill="none" h="4562" w="4618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4925325" y="2407350"/>
              <a:ext cx="66900" cy="119750"/>
            </a:xfrm>
            <a:custGeom>
              <a:rect b="b" l="l" r="r" t="t"/>
              <a:pathLst>
                <a:path extrusionOk="0" h="4790" w="2676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4911175" y="2374200"/>
              <a:ext cx="18900" cy="24400"/>
            </a:xfrm>
            <a:custGeom>
              <a:rect b="b" l="l" r="r" t="t"/>
              <a:pathLst>
                <a:path extrusionOk="0" h="976" w="756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4893900" y="1836525"/>
              <a:ext cx="75025" cy="85750"/>
            </a:xfrm>
            <a:custGeom>
              <a:rect b="b" l="l" r="r" t="t"/>
              <a:pathLst>
                <a:path extrusionOk="0" h="3430" w="3001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4813525" y="1788550"/>
              <a:ext cx="46625" cy="47825"/>
            </a:xfrm>
            <a:custGeom>
              <a:rect b="b" l="l" r="r" t="t"/>
              <a:pathLst>
                <a:path extrusionOk="0" h="1913" w="1865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8"/>
          <p:cNvGrpSpPr/>
          <p:nvPr/>
        </p:nvGrpSpPr>
        <p:grpSpPr>
          <a:xfrm>
            <a:off x="8010697" y="-151378"/>
            <a:ext cx="1331750" cy="953317"/>
            <a:chOff x="4661950" y="2869625"/>
            <a:chExt cx="517325" cy="360900"/>
          </a:xfrm>
        </p:grpSpPr>
        <p:sp>
          <p:nvSpPr>
            <p:cNvPr id="1214" name="Google Shape;1214;p28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4779950" y="2906125"/>
              <a:ext cx="166500" cy="119750"/>
            </a:xfrm>
            <a:custGeom>
              <a:rect b="b" l="l" r="r" t="t"/>
              <a:pathLst>
                <a:path extrusionOk="0" h="4790" w="666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9"/>
          <p:cNvSpPr txBox="1"/>
          <p:nvPr>
            <p:ph type="title"/>
          </p:nvPr>
        </p:nvSpPr>
        <p:spPr>
          <a:xfrm>
            <a:off x="844200" y="1197600"/>
            <a:ext cx="33936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2" name="Google Shape;1262;p29"/>
          <p:cNvSpPr txBox="1"/>
          <p:nvPr>
            <p:ph idx="1" type="subTitle"/>
          </p:nvPr>
        </p:nvSpPr>
        <p:spPr>
          <a:xfrm>
            <a:off x="1452300" y="2829594"/>
            <a:ext cx="27855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3" name="Google Shape;1263;p29"/>
          <p:cNvSpPr/>
          <p:nvPr>
            <p:ph idx="2" type="pic"/>
          </p:nvPr>
        </p:nvSpPr>
        <p:spPr>
          <a:xfrm>
            <a:off x="4767075" y="911600"/>
            <a:ext cx="3393600" cy="3320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4" name="Google Shape;1264;p29"/>
          <p:cNvSpPr/>
          <p:nvPr/>
        </p:nvSpPr>
        <p:spPr>
          <a:xfrm>
            <a:off x="-545853" y="-474800"/>
            <a:ext cx="2085545" cy="1672401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9"/>
          <p:cNvSpPr/>
          <p:nvPr/>
        </p:nvSpPr>
        <p:spPr>
          <a:xfrm>
            <a:off x="7008440" y="3203376"/>
            <a:ext cx="2818225" cy="2563225"/>
          </a:xfrm>
          <a:custGeom>
            <a:rect b="b" l="l" r="r" t="t"/>
            <a:pathLst>
              <a:path extrusionOk="0" h="102529" w="112729">
                <a:moveTo>
                  <a:pt x="108542" y="10709"/>
                </a:moveTo>
                <a:cubicBezTo>
                  <a:pt x="104763" y="-4850"/>
                  <a:pt x="93707" y="866"/>
                  <a:pt x="85869" y="1752"/>
                </a:cubicBezTo>
                <a:cubicBezTo>
                  <a:pt x="78031" y="2639"/>
                  <a:pt x="66881" y="8330"/>
                  <a:pt x="61516" y="16028"/>
                </a:cubicBezTo>
                <a:cubicBezTo>
                  <a:pt x="56151" y="23726"/>
                  <a:pt x="61422" y="40288"/>
                  <a:pt x="53678" y="47939"/>
                </a:cubicBezTo>
                <a:cubicBezTo>
                  <a:pt x="45934" y="55590"/>
                  <a:pt x="23961" y="56547"/>
                  <a:pt x="15050" y="61935"/>
                </a:cubicBezTo>
                <a:cubicBezTo>
                  <a:pt x="6139" y="67323"/>
                  <a:pt x="914" y="74461"/>
                  <a:pt x="214" y="80269"/>
                </a:cubicBezTo>
                <a:cubicBezTo>
                  <a:pt x="-486" y="86077"/>
                  <a:pt x="-66" y="93752"/>
                  <a:pt x="10851" y="96784"/>
                </a:cubicBezTo>
                <a:cubicBezTo>
                  <a:pt x="21768" y="99817"/>
                  <a:pt x="49433" y="98744"/>
                  <a:pt x="65715" y="98464"/>
                </a:cubicBezTo>
                <a:cubicBezTo>
                  <a:pt x="81997" y="98184"/>
                  <a:pt x="101404" y="109731"/>
                  <a:pt x="108542" y="95105"/>
                </a:cubicBezTo>
                <a:cubicBezTo>
                  <a:pt x="115680" y="80479"/>
                  <a:pt x="112321" y="26268"/>
                  <a:pt x="108542" y="10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266" name="Google Shape;1266;p29"/>
          <p:cNvGrpSpPr/>
          <p:nvPr/>
        </p:nvGrpSpPr>
        <p:grpSpPr>
          <a:xfrm>
            <a:off x="-644153" y="-555515"/>
            <a:ext cx="9938251" cy="6538160"/>
            <a:chOff x="-644153" y="-555515"/>
            <a:chExt cx="9938251" cy="6538160"/>
          </a:xfrm>
        </p:grpSpPr>
        <p:grpSp>
          <p:nvGrpSpPr>
            <p:cNvPr id="1267" name="Google Shape;1267;p29"/>
            <p:cNvGrpSpPr/>
            <p:nvPr/>
          </p:nvGrpSpPr>
          <p:grpSpPr>
            <a:xfrm rot="2873761">
              <a:off x="-252166" y="4111985"/>
              <a:ext cx="1331775" cy="1648170"/>
              <a:chOff x="3961475" y="3551375"/>
              <a:chExt cx="373750" cy="462525"/>
            </a:xfrm>
          </p:grpSpPr>
          <p:sp>
            <p:nvSpPr>
              <p:cNvPr id="1268" name="Google Shape;1268;p29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4" name="Google Shape;1274;p29"/>
            <p:cNvGrpSpPr/>
            <p:nvPr/>
          </p:nvGrpSpPr>
          <p:grpSpPr>
            <a:xfrm rot="-6763864">
              <a:off x="8195203" y="-453520"/>
              <a:ext cx="903206" cy="1025210"/>
              <a:chOff x="3932350" y="2919350"/>
              <a:chExt cx="324625" cy="368475"/>
            </a:xfrm>
          </p:grpSpPr>
          <p:sp>
            <p:nvSpPr>
              <p:cNvPr id="1275" name="Google Shape;1275;p29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9" name="Google Shape;1279;p29"/>
          <p:cNvGrpSpPr/>
          <p:nvPr/>
        </p:nvGrpSpPr>
        <p:grpSpPr>
          <a:xfrm>
            <a:off x="7999528" y="4004147"/>
            <a:ext cx="766581" cy="841838"/>
            <a:chOff x="7946500" y="4129225"/>
            <a:chExt cx="1050974" cy="1154151"/>
          </a:xfrm>
        </p:grpSpPr>
        <p:sp>
          <p:nvSpPr>
            <p:cNvPr id="1280" name="Google Shape;1280;p29"/>
            <p:cNvSpPr/>
            <p:nvPr/>
          </p:nvSpPr>
          <p:spPr>
            <a:xfrm>
              <a:off x="8204419" y="4340825"/>
              <a:ext cx="327565" cy="402101"/>
            </a:xfrm>
            <a:custGeom>
              <a:rect b="b" l="l" r="r" t="t"/>
              <a:pathLst>
                <a:path extrusionOk="0" h="4688" w="3819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8175942" y="4876472"/>
              <a:ext cx="327479" cy="402359"/>
            </a:xfrm>
            <a:custGeom>
              <a:rect b="b" l="l" r="r" t="t"/>
              <a:pathLst>
                <a:path extrusionOk="0" h="4691" w="3818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8593828" y="4954782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8593828" y="4483636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8837509" y="4849111"/>
              <a:ext cx="159966" cy="193674"/>
            </a:xfrm>
            <a:custGeom>
              <a:rect b="b" l="l" r="r" t="t"/>
              <a:pathLst>
                <a:path extrusionOk="0" h="2258" w="1865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8598545" y="4129225"/>
              <a:ext cx="159966" cy="193932"/>
            </a:xfrm>
            <a:custGeom>
              <a:rect b="b" l="l" r="r" t="t"/>
              <a:pathLst>
                <a:path extrusionOk="0" h="2261" w="1865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7946500" y="4605604"/>
              <a:ext cx="129516" cy="158936"/>
            </a:xfrm>
            <a:custGeom>
              <a:rect b="b" l="l" r="r" t="t"/>
              <a:pathLst>
                <a:path extrusionOk="0" h="1853" w="151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29"/>
          <p:cNvGrpSpPr/>
          <p:nvPr/>
        </p:nvGrpSpPr>
        <p:grpSpPr>
          <a:xfrm>
            <a:off x="-174950" y="539500"/>
            <a:ext cx="1050974" cy="1154151"/>
            <a:chOff x="7946500" y="4129225"/>
            <a:chExt cx="1050974" cy="1154151"/>
          </a:xfrm>
        </p:grpSpPr>
        <p:sp>
          <p:nvSpPr>
            <p:cNvPr id="1288" name="Google Shape;1288;p29"/>
            <p:cNvSpPr/>
            <p:nvPr/>
          </p:nvSpPr>
          <p:spPr>
            <a:xfrm>
              <a:off x="8204419" y="4340825"/>
              <a:ext cx="327565" cy="402101"/>
            </a:xfrm>
            <a:custGeom>
              <a:rect b="b" l="l" r="r" t="t"/>
              <a:pathLst>
                <a:path extrusionOk="0" h="4688" w="3819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8175942" y="4876472"/>
              <a:ext cx="327479" cy="402359"/>
            </a:xfrm>
            <a:custGeom>
              <a:rect b="b" l="l" r="r" t="t"/>
              <a:pathLst>
                <a:path extrusionOk="0" h="4691" w="3818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8593828" y="4954782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8593828" y="4483636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8837509" y="4849111"/>
              <a:ext cx="159966" cy="193674"/>
            </a:xfrm>
            <a:custGeom>
              <a:rect b="b" l="l" r="r" t="t"/>
              <a:pathLst>
                <a:path extrusionOk="0" h="2258" w="1865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8598545" y="4129225"/>
              <a:ext cx="159966" cy="193932"/>
            </a:xfrm>
            <a:custGeom>
              <a:rect b="b" l="l" r="r" t="t"/>
              <a:pathLst>
                <a:path extrusionOk="0" h="2261" w="1865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7946500" y="4605604"/>
              <a:ext cx="129516" cy="158936"/>
            </a:xfrm>
            <a:custGeom>
              <a:rect b="b" l="l" r="r" t="t"/>
              <a:pathLst>
                <a:path extrusionOk="0" h="1853" w="151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30"/>
          <p:cNvSpPr txBox="1"/>
          <p:nvPr>
            <p:ph type="title"/>
          </p:nvPr>
        </p:nvSpPr>
        <p:spPr>
          <a:xfrm>
            <a:off x="720000" y="1821450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7" name="Google Shape;1297;p30"/>
          <p:cNvSpPr txBox="1"/>
          <p:nvPr>
            <p:ph idx="1" type="subTitle"/>
          </p:nvPr>
        </p:nvSpPr>
        <p:spPr>
          <a:xfrm>
            <a:off x="720000" y="2317950"/>
            <a:ext cx="2929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30"/>
          <p:cNvSpPr/>
          <p:nvPr/>
        </p:nvSpPr>
        <p:spPr>
          <a:xfrm flipH="1" rot="10800000">
            <a:off x="-1674075" y="-148848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0"/>
          <p:cNvSpPr/>
          <p:nvPr/>
        </p:nvSpPr>
        <p:spPr>
          <a:xfrm rot="10800000">
            <a:off x="7257825" y="392725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30"/>
          <p:cNvGrpSpPr/>
          <p:nvPr/>
        </p:nvGrpSpPr>
        <p:grpSpPr>
          <a:xfrm>
            <a:off x="-938053" y="2358312"/>
            <a:ext cx="10828816" cy="3292257"/>
            <a:chOff x="-938053" y="2358312"/>
            <a:chExt cx="10828816" cy="3292257"/>
          </a:xfrm>
        </p:grpSpPr>
        <p:grpSp>
          <p:nvGrpSpPr>
            <p:cNvPr id="1301" name="Google Shape;1301;p30"/>
            <p:cNvGrpSpPr/>
            <p:nvPr/>
          </p:nvGrpSpPr>
          <p:grpSpPr>
            <a:xfrm rot="2873761">
              <a:off x="-546066" y="3779910"/>
              <a:ext cx="1331775" cy="1648170"/>
              <a:chOff x="3961475" y="3551375"/>
              <a:chExt cx="373750" cy="462525"/>
            </a:xfrm>
          </p:grpSpPr>
          <p:sp>
            <p:nvSpPr>
              <p:cNvPr id="1302" name="Google Shape;1302;p30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8" name="Google Shape;1308;p30"/>
            <p:cNvGrpSpPr/>
            <p:nvPr/>
          </p:nvGrpSpPr>
          <p:grpSpPr>
            <a:xfrm rot="-2700000">
              <a:off x="8757354" y="2527507"/>
              <a:ext cx="903212" cy="1025217"/>
              <a:chOff x="3932350" y="2919350"/>
              <a:chExt cx="324625" cy="368475"/>
            </a:xfrm>
          </p:grpSpPr>
          <p:sp>
            <p:nvSpPr>
              <p:cNvPr id="1309" name="Google Shape;1309;p30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0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3" name="Google Shape;1313;p30"/>
          <p:cNvGrpSpPr/>
          <p:nvPr/>
        </p:nvGrpSpPr>
        <p:grpSpPr>
          <a:xfrm>
            <a:off x="2870560" y="-345903"/>
            <a:ext cx="1331750" cy="953317"/>
            <a:chOff x="4661950" y="2869625"/>
            <a:chExt cx="517325" cy="360900"/>
          </a:xfrm>
        </p:grpSpPr>
        <p:sp>
          <p:nvSpPr>
            <p:cNvPr id="1314" name="Google Shape;1314;p30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4779950" y="2906125"/>
              <a:ext cx="166500" cy="119750"/>
            </a:xfrm>
            <a:custGeom>
              <a:rect b="b" l="l" r="r" t="t"/>
              <a:pathLst>
                <a:path extrusionOk="0" h="4790" w="666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0" name="Google Shape;1360;p30"/>
          <p:cNvGrpSpPr/>
          <p:nvPr/>
        </p:nvGrpSpPr>
        <p:grpSpPr>
          <a:xfrm flipH="1">
            <a:off x="7587528" y="4141694"/>
            <a:ext cx="1560527" cy="2051653"/>
            <a:chOff x="4434525" y="1766000"/>
            <a:chExt cx="627625" cy="825150"/>
          </a:xfrm>
        </p:grpSpPr>
        <p:sp>
          <p:nvSpPr>
            <p:cNvPr id="1361" name="Google Shape;1361;p30"/>
            <p:cNvSpPr/>
            <p:nvPr/>
          </p:nvSpPr>
          <p:spPr>
            <a:xfrm>
              <a:off x="4712525" y="2110875"/>
              <a:ext cx="314375" cy="480275"/>
            </a:xfrm>
            <a:custGeom>
              <a:rect b="b" l="l" r="r" t="t"/>
              <a:pathLst>
                <a:path extrusionOk="0" h="19211" w="12575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4434525" y="1766000"/>
              <a:ext cx="627625" cy="498675"/>
            </a:xfrm>
            <a:custGeom>
              <a:rect b="b" l="l" r="r" t="t"/>
              <a:pathLst>
                <a:path extrusionOk="0" h="19947" w="25105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4802150" y="2277325"/>
              <a:ext cx="143725" cy="255000"/>
            </a:xfrm>
            <a:custGeom>
              <a:rect b="b" l="l" r="r" t="t"/>
              <a:pathLst>
                <a:path extrusionOk="0" fill="none" h="10200" w="5749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4882875" y="2253475"/>
              <a:ext cx="39700" cy="108775"/>
            </a:xfrm>
            <a:custGeom>
              <a:rect b="b" l="l" r="r" t="t"/>
              <a:pathLst>
                <a:path extrusionOk="0" fill="none" h="4351" w="1588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4553825" y="1859775"/>
              <a:ext cx="379850" cy="217000"/>
            </a:xfrm>
            <a:custGeom>
              <a:rect b="b" l="l" r="r" t="t"/>
              <a:pathLst>
                <a:path extrusionOk="0" fill="none" h="8680" w="15194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4832100" y="2048725"/>
              <a:ext cx="160400" cy="82975"/>
            </a:xfrm>
            <a:custGeom>
              <a:rect b="b" l="l" r="r" t="t"/>
              <a:pathLst>
                <a:path extrusionOk="0" fill="none" h="3319" w="6416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587125" y="2105600"/>
              <a:ext cx="115450" cy="114050"/>
            </a:xfrm>
            <a:custGeom>
              <a:rect b="b" l="l" r="r" t="t"/>
              <a:pathLst>
                <a:path extrusionOk="0" fill="none" h="4562" w="4618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925325" y="2407350"/>
              <a:ext cx="66900" cy="119750"/>
            </a:xfrm>
            <a:custGeom>
              <a:rect b="b" l="l" r="r" t="t"/>
              <a:pathLst>
                <a:path extrusionOk="0" h="4790" w="2676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911175" y="2374200"/>
              <a:ext cx="18900" cy="24400"/>
            </a:xfrm>
            <a:custGeom>
              <a:rect b="b" l="l" r="r" t="t"/>
              <a:pathLst>
                <a:path extrusionOk="0" h="976" w="756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893900" y="1836525"/>
              <a:ext cx="75025" cy="85750"/>
            </a:xfrm>
            <a:custGeom>
              <a:rect b="b" l="l" r="r" t="t"/>
              <a:pathLst>
                <a:path extrusionOk="0" h="3430" w="3001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4813525" y="1788550"/>
              <a:ext cx="46625" cy="47825"/>
            </a:xfrm>
            <a:custGeom>
              <a:rect b="b" l="l" r="r" t="t"/>
              <a:pathLst>
                <a:path extrusionOk="0" h="1913" w="1865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1"/>
          <p:cNvSpPr txBox="1"/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4" name="Google Shape;1374;p31"/>
          <p:cNvSpPr txBox="1"/>
          <p:nvPr>
            <p:ph idx="1" type="subTitle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5" name="Google Shape;1375;p31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1"/>
          <p:cNvSpPr/>
          <p:nvPr/>
        </p:nvSpPr>
        <p:spPr>
          <a:xfrm flipH="1">
            <a:off x="7402475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7" name="Google Shape;1377;p31"/>
          <p:cNvGrpSpPr/>
          <p:nvPr/>
        </p:nvGrpSpPr>
        <p:grpSpPr>
          <a:xfrm>
            <a:off x="1333911" y="209136"/>
            <a:ext cx="992855" cy="1090327"/>
            <a:chOff x="7946500" y="4129225"/>
            <a:chExt cx="1050974" cy="1154151"/>
          </a:xfrm>
        </p:grpSpPr>
        <p:sp>
          <p:nvSpPr>
            <p:cNvPr id="1378" name="Google Shape;1378;p31"/>
            <p:cNvSpPr/>
            <p:nvPr/>
          </p:nvSpPr>
          <p:spPr>
            <a:xfrm>
              <a:off x="8204419" y="4340825"/>
              <a:ext cx="327565" cy="402101"/>
            </a:xfrm>
            <a:custGeom>
              <a:rect b="b" l="l" r="r" t="t"/>
              <a:pathLst>
                <a:path extrusionOk="0" h="4688" w="3819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175942" y="4876472"/>
              <a:ext cx="327479" cy="402359"/>
            </a:xfrm>
            <a:custGeom>
              <a:rect b="b" l="l" r="r" t="t"/>
              <a:pathLst>
                <a:path extrusionOk="0" h="4691" w="3818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8593828" y="4954782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8593828" y="4483636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8837509" y="4849111"/>
              <a:ext cx="159966" cy="193674"/>
            </a:xfrm>
            <a:custGeom>
              <a:rect b="b" l="l" r="r" t="t"/>
              <a:pathLst>
                <a:path extrusionOk="0" h="2258" w="1865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8598545" y="4129225"/>
              <a:ext cx="159966" cy="193932"/>
            </a:xfrm>
            <a:custGeom>
              <a:rect b="b" l="l" r="r" t="t"/>
              <a:pathLst>
                <a:path extrusionOk="0" h="2261" w="1865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7946500" y="4605604"/>
              <a:ext cx="129516" cy="158936"/>
            </a:xfrm>
            <a:custGeom>
              <a:rect b="b" l="l" r="r" t="t"/>
              <a:pathLst>
                <a:path extrusionOk="0" h="1853" w="151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31"/>
          <p:cNvGrpSpPr/>
          <p:nvPr/>
        </p:nvGrpSpPr>
        <p:grpSpPr>
          <a:xfrm>
            <a:off x="-967853" y="-351305"/>
            <a:ext cx="10462477" cy="5895278"/>
            <a:chOff x="-967853" y="-351305"/>
            <a:chExt cx="10462477" cy="5895278"/>
          </a:xfrm>
        </p:grpSpPr>
        <p:grpSp>
          <p:nvGrpSpPr>
            <p:cNvPr id="1386" name="Google Shape;1386;p31"/>
            <p:cNvGrpSpPr/>
            <p:nvPr/>
          </p:nvGrpSpPr>
          <p:grpSpPr>
            <a:xfrm rot="4034852">
              <a:off x="-616257" y="-242591"/>
              <a:ext cx="1331775" cy="1648166"/>
              <a:chOff x="3961475" y="3551375"/>
              <a:chExt cx="373750" cy="462525"/>
            </a:xfrm>
          </p:grpSpPr>
          <p:sp>
            <p:nvSpPr>
              <p:cNvPr id="1387" name="Google Shape;1387;p31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31"/>
            <p:cNvGrpSpPr/>
            <p:nvPr/>
          </p:nvGrpSpPr>
          <p:grpSpPr>
            <a:xfrm rot="-5221876">
              <a:off x="8507705" y="2059147"/>
              <a:ext cx="903215" cy="1025221"/>
              <a:chOff x="3932350" y="2919350"/>
              <a:chExt cx="324625" cy="368475"/>
            </a:xfrm>
          </p:grpSpPr>
          <p:sp>
            <p:nvSpPr>
              <p:cNvPr id="1394" name="Google Shape;1394;p3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31"/>
            <p:cNvGrpSpPr/>
            <p:nvPr/>
          </p:nvGrpSpPr>
          <p:grpSpPr>
            <a:xfrm>
              <a:off x="6108249" y="4518765"/>
              <a:ext cx="903204" cy="1025208"/>
              <a:chOff x="3932350" y="2919350"/>
              <a:chExt cx="324625" cy="368475"/>
            </a:xfrm>
          </p:grpSpPr>
          <p:sp>
            <p:nvSpPr>
              <p:cNvPr id="1399" name="Google Shape;1399;p3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3" name="Google Shape;1403;p31"/>
          <p:cNvGrpSpPr/>
          <p:nvPr/>
        </p:nvGrpSpPr>
        <p:grpSpPr>
          <a:xfrm>
            <a:off x="-497471" y="3974665"/>
            <a:ext cx="2365384" cy="1406020"/>
            <a:chOff x="5427525" y="2698500"/>
            <a:chExt cx="1037950" cy="617000"/>
          </a:xfrm>
        </p:grpSpPr>
        <p:sp>
          <p:nvSpPr>
            <p:cNvPr id="1404" name="Google Shape;1404;p31"/>
            <p:cNvSpPr/>
            <p:nvPr/>
          </p:nvSpPr>
          <p:spPr>
            <a:xfrm>
              <a:off x="5427525" y="2698500"/>
              <a:ext cx="1037950" cy="617000"/>
            </a:xfrm>
            <a:custGeom>
              <a:rect b="b" l="l" r="r" t="t"/>
              <a:pathLst>
                <a:path extrusionOk="0" h="24680" w="41518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473300" y="2712925"/>
              <a:ext cx="941125" cy="557775"/>
            </a:xfrm>
            <a:custGeom>
              <a:rect b="b" l="l" r="r" t="t"/>
              <a:pathLst>
                <a:path extrusionOk="0" h="22311" w="37645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522400" y="2728450"/>
              <a:ext cx="864825" cy="511450"/>
            </a:xfrm>
            <a:custGeom>
              <a:rect b="b" l="l" r="r" t="t"/>
              <a:pathLst>
                <a:path extrusionOk="0" h="20458" w="34593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796800" y="3009625"/>
              <a:ext cx="20825" cy="30750"/>
            </a:xfrm>
            <a:custGeom>
              <a:rect b="b" l="l" r="r" t="t"/>
              <a:pathLst>
                <a:path extrusionOk="0" h="1230" w="833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960775" y="3079725"/>
              <a:ext cx="15275" cy="29825"/>
            </a:xfrm>
            <a:custGeom>
              <a:rect b="b" l="l" r="r" t="t"/>
              <a:pathLst>
                <a:path extrusionOk="0" h="1193" w="611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6100050" y="3092150"/>
              <a:ext cx="17225" cy="24775"/>
            </a:xfrm>
            <a:custGeom>
              <a:rect b="b" l="l" r="r" t="t"/>
              <a:pathLst>
                <a:path extrusionOk="0" h="991" w="689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6200775" y="3068700"/>
              <a:ext cx="15275" cy="31850"/>
            </a:xfrm>
            <a:custGeom>
              <a:rect b="b" l="l" r="r" t="t"/>
              <a:pathLst>
                <a:path extrusionOk="0" h="1274" w="611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900275" y="2959000"/>
              <a:ext cx="26400" cy="31150"/>
            </a:xfrm>
            <a:custGeom>
              <a:rect b="b" l="l" r="r" t="t"/>
              <a:pathLst>
                <a:path extrusionOk="0" h="1246" w="1056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661125" y="2864200"/>
              <a:ext cx="23050" cy="22050"/>
            </a:xfrm>
            <a:custGeom>
              <a:rect b="b" l="l" r="r" t="t"/>
              <a:pathLst>
                <a:path extrusionOk="0" h="882" w="922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725775" y="2965325"/>
              <a:ext cx="20850" cy="27300"/>
            </a:xfrm>
            <a:custGeom>
              <a:rect b="b" l="l" r="r" t="t"/>
              <a:pathLst>
                <a:path extrusionOk="0" h="1092" w="834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5878925" y="3133025"/>
              <a:ext cx="15275" cy="20725"/>
            </a:xfrm>
            <a:custGeom>
              <a:rect b="b" l="l" r="r" t="t"/>
              <a:pathLst>
                <a:path extrusionOk="0" h="829" w="611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039300" y="3167100"/>
              <a:ext cx="15275" cy="28000"/>
            </a:xfrm>
            <a:custGeom>
              <a:rect b="b" l="l" r="r" t="t"/>
              <a:pathLst>
                <a:path extrusionOk="0" h="1120" w="611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6054275" y="2997650"/>
              <a:ext cx="18325" cy="23000"/>
            </a:xfrm>
            <a:custGeom>
              <a:rect b="b" l="l" r="r" t="t"/>
              <a:pathLst>
                <a:path extrusionOk="0" h="920" w="733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6165525" y="2998425"/>
              <a:ext cx="17225" cy="27475"/>
            </a:xfrm>
            <a:custGeom>
              <a:rect b="b" l="l" r="r" t="t"/>
              <a:pathLst>
                <a:path extrusionOk="0" h="1099" w="689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6283725" y="3044875"/>
              <a:ext cx="13900" cy="26850"/>
            </a:xfrm>
            <a:custGeom>
              <a:rect b="b" l="l" r="r" t="t"/>
              <a:pathLst>
                <a:path extrusionOk="0" h="1074" w="556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6163025" y="3151750"/>
              <a:ext cx="9750" cy="25475"/>
            </a:xfrm>
            <a:custGeom>
              <a:rect b="b" l="l" r="r" t="t"/>
              <a:pathLst>
                <a:path extrusionOk="0" h="1019" w="39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715225" y="3052550"/>
              <a:ext cx="22775" cy="21675"/>
            </a:xfrm>
            <a:custGeom>
              <a:rect b="b" l="l" r="r" t="t"/>
              <a:pathLst>
                <a:path extrusionOk="0" h="867" w="911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59625" y="2861125"/>
              <a:ext cx="21650" cy="20800"/>
            </a:xfrm>
            <a:custGeom>
              <a:rect b="b" l="l" r="r" t="t"/>
              <a:pathLst>
                <a:path extrusionOk="0" h="832" w="866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5859225" y="2883275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6002175" y="2932125"/>
              <a:ext cx="23000" cy="30500"/>
            </a:xfrm>
            <a:custGeom>
              <a:rect b="b" l="l" r="r" t="t"/>
              <a:pathLst>
                <a:path extrusionOk="0" h="1220" w="92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5866150" y="3047550"/>
              <a:ext cx="21400" cy="28850"/>
            </a:xfrm>
            <a:custGeom>
              <a:rect b="b" l="l" r="r" t="t"/>
              <a:pathLst>
                <a:path extrusionOk="0" h="1154" w="856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5621725" y="2802750"/>
              <a:ext cx="22225" cy="27950"/>
            </a:xfrm>
            <a:custGeom>
              <a:rect b="b" l="l" r="r" t="t"/>
              <a:pathLst>
                <a:path extrusionOk="0" h="1118" w="889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650900" y="2964125"/>
              <a:ext cx="22175" cy="27250"/>
            </a:xfrm>
            <a:custGeom>
              <a:rect b="b" l="l" r="r" t="t"/>
              <a:pathLst>
                <a:path extrusionOk="0" h="1090" w="887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807350" y="3112275"/>
              <a:ext cx="12775" cy="22775"/>
            </a:xfrm>
            <a:custGeom>
              <a:rect b="b" l="l" r="r" t="t"/>
              <a:pathLst>
                <a:path extrusionOk="0" h="911" w="511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58700" y="3063825"/>
              <a:ext cx="13350" cy="24025"/>
            </a:xfrm>
            <a:custGeom>
              <a:rect b="b" l="l" r="r" t="t"/>
              <a:pathLst>
                <a:path extrusionOk="0" h="961" w="534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229625" y="3020150"/>
              <a:ext cx="8075" cy="19400"/>
            </a:xfrm>
            <a:custGeom>
              <a:rect b="b" l="l" r="r" t="t"/>
              <a:pathLst>
                <a:path extrusionOk="0" h="776" w="323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5799400" y="2927700"/>
              <a:ext cx="17125" cy="21850"/>
            </a:xfrm>
            <a:custGeom>
              <a:rect b="b" l="l" r="r" t="t"/>
              <a:pathLst>
                <a:path extrusionOk="0" h="874" w="685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5609525" y="2898125"/>
              <a:ext cx="11125" cy="13575"/>
            </a:xfrm>
            <a:custGeom>
              <a:rect b="b" l="l" r="r" t="t"/>
              <a:pathLst>
                <a:path extrusionOk="0" h="543" w="445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5953275" y="3025450"/>
              <a:ext cx="8350" cy="13600"/>
            </a:xfrm>
            <a:custGeom>
              <a:rect b="b" l="l" r="r" t="t"/>
              <a:pathLst>
                <a:path extrusionOk="0" h="544" w="334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31"/>
          <p:cNvGrpSpPr/>
          <p:nvPr/>
        </p:nvGrpSpPr>
        <p:grpSpPr>
          <a:xfrm>
            <a:off x="4908177" y="-546320"/>
            <a:ext cx="1780736" cy="1274735"/>
            <a:chOff x="4661950" y="2869625"/>
            <a:chExt cx="517325" cy="360900"/>
          </a:xfrm>
        </p:grpSpPr>
        <p:sp>
          <p:nvSpPr>
            <p:cNvPr id="1434" name="Google Shape;1434;p31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2"/>
          <p:cNvSpPr txBox="1"/>
          <p:nvPr>
            <p:ph type="title"/>
          </p:nvPr>
        </p:nvSpPr>
        <p:spPr>
          <a:xfrm>
            <a:off x="2156375" y="1421025"/>
            <a:ext cx="48312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1" name="Google Shape;1481;p32"/>
          <p:cNvSpPr txBox="1"/>
          <p:nvPr>
            <p:ph idx="1" type="subTitle"/>
          </p:nvPr>
        </p:nvSpPr>
        <p:spPr>
          <a:xfrm>
            <a:off x="2156450" y="2317950"/>
            <a:ext cx="48312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2"/>
          <p:cNvSpPr/>
          <p:nvPr/>
        </p:nvSpPr>
        <p:spPr>
          <a:xfrm>
            <a:off x="-811632" y="4182661"/>
            <a:ext cx="4233763" cy="1080041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2"/>
          <p:cNvSpPr/>
          <p:nvPr/>
        </p:nvSpPr>
        <p:spPr>
          <a:xfrm>
            <a:off x="8034136" y="-160301"/>
            <a:ext cx="1346878" cy="1080063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4" name="Google Shape;1484;p32"/>
          <p:cNvGrpSpPr/>
          <p:nvPr/>
        </p:nvGrpSpPr>
        <p:grpSpPr>
          <a:xfrm>
            <a:off x="-337750" y="587825"/>
            <a:ext cx="9592216" cy="4103063"/>
            <a:chOff x="-337750" y="587825"/>
            <a:chExt cx="9592216" cy="4103063"/>
          </a:xfrm>
        </p:grpSpPr>
        <p:grpSp>
          <p:nvGrpSpPr>
            <p:cNvPr id="1485" name="Google Shape;1485;p32"/>
            <p:cNvGrpSpPr/>
            <p:nvPr/>
          </p:nvGrpSpPr>
          <p:grpSpPr>
            <a:xfrm>
              <a:off x="-337750" y="587825"/>
              <a:ext cx="1050974" cy="1154151"/>
              <a:chOff x="7946500" y="4129225"/>
              <a:chExt cx="1050974" cy="1154151"/>
            </a:xfrm>
          </p:grpSpPr>
          <p:sp>
            <p:nvSpPr>
              <p:cNvPr id="1486" name="Google Shape;1486;p32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2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3" name="Google Shape;1493;p32"/>
            <p:cNvGrpSpPr/>
            <p:nvPr/>
          </p:nvGrpSpPr>
          <p:grpSpPr>
            <a:xfrm>
              <a:off x="8261611" y="3600561"/>
              <a:ext cx="992855" cy="1090327"/>
              <a:chOff x="7946500" y="4129225"/>
              <a:chExt cx="1050974" cy="1154151"/>
            </a:xfrm>
          </p:grpSpPr>
          <p:sp>
            <p:nvSpPr>
              <p:cNvPr id="1494" name="Google Shape;1494;p32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2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1" name="Google Shape;1501;p32"/>
          <p:cNvGrpSpPr/>
          <p:nvPr/>
        </p:nvGrpSpPr>
        <p:grpSpPr>
          <a:xfrm>
            <a:off x="2494525" y="-1127954"/>
            <a:ext cx="3660247" cy="6597696"/>
            <a:chOff x="2494525" y="-1127954"/>
            <a:chExt cx="3660247" cy="6597696"/>
          </a:xfrm>
        </p:grpSpPr>
        <p:grpSp>
          <p:nvGrpSpPr>
            <p:cNvPr id="1502" name="Google Shape;1502;p32"/>
            <p:cNvGrpSpPr/>
            <p:nvPr/>
          </p:nvGrpSpPr>
          <p:grpSpPr>
            <a:xfrm flipH="1" rot="7926239">
              <a:off x="4431009" y="-905465"/>
              <a:ext cx="1331775" cy="1648170"/>
              <a:chOff x="3961475" y="3551375"/>
              <a:chExt cx="373750" cy="462525"/>
            </a:xfrm>
          </p:grpSpPr>
          <p:sp>
            <p:nvSpPr>
              <p:cNvPr id="1503" name="Google Shape;1503;p3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32"/>
            <p:cNvGrpSpPr/>
            <p:nvPr/>
          </p:nvGrpSpPr>
          <p:grpSpPr>
            <a:xfrm rot="-910864">
              <a:off x="2613001" y="4344165"/>
              <a:ext cx="903202" cy="1025206"/>
              <a:chOff x="3932350" y="2919350"/>
              <a:chExt cx="324625" cy="368475"/>
            </a:xfrm>
          </p:grpSpPr>
          <p:sp>
            <p:nvSpPr>
              <p:cNvPr id="1510" name="Google Shape;1510;p3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4" name="Google Shape;1514;p32"/>
          <p:cNvGrpSpPr/>
          <p:nvPr/>
        </p:nvGrpSpPr>
        <p:grpSpPr>
          <a:xfrm>
            <a:off x="1211131" y="-430592"/>
            <a:ext cx="6640312" cy="6483901"/>
            <a:chOff x="1211131" y="-430592"/>
            <a:chExt cx="6640312" cy="6483901"/>
          </a:xfrm>
        </p:grpSpPr>
        <p:grpSp>
          <p:nvGrpSpPr>
            <p:cNvPr id="1515" name="Google Shape;1515;p32"/>
            <p:cNvGrpSpPr/>
            <p:nvPr/>
          </p:nvGrpSpPr>
          <p:grpSpPr>
            <a:xfrm flipH="1">
              <a:off x="6290916" y="4001656"/>
              <a:ext cx="1560527" cy="2051653"/>
              <a:chOff x="4434525" y="1766000"/>
              <a:chExt cx="627625" cy="825150"/>
            </a:xfrm>
          </p:grpSpPr>
          <p:sp>
            <p:nvSpPr>
              <p:cNvPr id="1516" name="Google Shape;1516;p32"/>
              <p:cNvSpPr/>
              <p:nvPr/>
            </p:nvSpPr>
            <p:spPr>
              <a:xfrm>
                <a:off x="4712525" y="2110875"/>
                <a:ext cx="314375" cy="480275"/>
              </a:xfrm>
              <a:custGeom>
                <a:rect b="b" l="l" r="r" t="t"/>
                <a:pathLst>
                  <a:path extrusionOk="0" h="19211" w="12575">
                    <a:moveTo>
                      <a:pt x="3430" y="0"/>
                    </a:moveTo>
                    <a:cubicBezTo>
                      <a:pt x="3186" y="49"/>
                      <a:pt x="2937" y="80"/>
                      <a:pt x="2685" y="80"/>
                    </a:cubicBezTo>
                    <a:cubicBezTo>
                      <a:pt x="2593" y="80"/>
                      <a:pt x="2501" y="76"/>
                      <a:pt x="2409" y="67"/>
                    </a:cubicBezTo>
                    <a:cubicBezTo>
                      <a:pt x="2405" y="66"/>
                      <a:pt x="2401" y="65"/>
                      <a:pt x="2398" y="65"/>
                    </a:cubicBezTo>
                    <a:cubicBezTo>
                      <a:pt x="2361" y="65"/>
                      <a:pt x="2343" y="113"/>
                      <a:pt x="2353" y="133"/>
                    </a:cubicBezTo>
                    <a:cubicBezTo>
                      <a:pt x="2353" y="155"/>
                      <a:pt x="2365" y="167"/>
                      <a:pt x="2365" y="167"/>
                    </a:cubicBezTo>
                    <a:cubicBezTo>
                      <a:pt x="2453" y="744"/>
                      <a:pt x="2564" y="1332"/>
                      <a:pt x="2731" y="1898"/>
                    </a:cubicBezTo>
                    <a:cubicBezTo>
                      <a:pt x="2875" y="2464"/>
                      <a:pt x="3064" y="3019"/>
                      <a:pt x="3263" y="3574"/>
                    </a:cubicBezTo>
                    <a:cubicBezTo>
                      <a:pt x="3541" y="4339"/>
                      <a:pt x="3852" y="5094"/>
                      <a:pt x="4185" y="5838"/>
                    </a:cubicBezTo>
                    <a:cubicBezTo>
                      <a:pt x="3707" y="5294"/>
                      <a:pt x="3230" y="4761"/>
                      <a:pt x="2742" y="4239"/>
                    </a:cubicBezTo>
                    <a:cubicBezTo>
                      <a:pt x="2098" y="3562"/>
                      <a:pt x="1454" y="2886"/>
                      <a:pt x="744" y="2286"/>
                    </a:cubicBezTo>
                    <a:cubicBezTo>
                      <a:pt x="719" y="2278"/>
                      <a:pt x="706" y="2257"/>
                      <a:pt x="692" y="2257"/>
                    </a:cubicBezTo>
                    <a:cubicBezTo>
                      <a:pt x="688" y="2257"/>
                      <a:pt x="683" y="2259"/>
                      <a:pt x="678" y="2264"/>
                    </a:cubicBezTo>
                    <a:cubicBezTo>
                      <a:pt x="611" y="2275"/>
                      <a:pt x="567" y="2342"/>
                      <a:pt x="533" y="2375"/>
                    </a:cubicBezTo>
                    <a:cubicBezTo>
                      <a:pt x="478" y="2430"/>
                      <a:pt x="422" y="2486"/>
                      <a:pt x="367" y="2553"/>
                    </a:cubicBezTo>
                    <a:cubicBezTo>
                      <a:pt x="267" y="2675"/>
                      <a:pt x="167" y="2797"/>
                      <a:pt x="56" y="2908"/>
                    </a:cubicBezTo>
                    <a:lnTo>
                      <a:pt x="1" y="2963"/>
                    </a:lnTo>
                    <a:cubicBezTo>
                      <a:pt x="12" y="3052"/>
                      <a:pt x="34" y="3107"/>
                      <a:pt x="89" y="3174"/>
                    </a:cubicBezTo>
                    <a:cubicBezTo>
                      <a:pt x="322" y="3451"/>
                      <a:pt x="522" y="3773"/>
                      <a:pt x="744" y="4051"/>
                    </a:cubicBezTo>
                    <a:cubicBezTo>
                      <a:pt x="1688" y="5227"/>
                      <a:pt x="2586" y="6437"/>
                      <a:pt x="3408" y="7702"/>
                    </a:cubicBezTo>
                    <a:cubicBezTo>
                      <a:pt x="4240" y="8956"/>
                      <a:pt x="5017" y="10266"/>
                      <a:pt x="5749" y="11586"/>
                    </a:cubicBezTo>
                    <a:cubicBezTo>
                      <a:pt x="6426" y="12807"/>
                      <a:pt x="7081" y="14050"/>
                      <a:pt x="7725" y="15315"/>
                    </a:cubicBezTo>
                    <a:cubicBezTo>
                      <a:pt x="8272" y="16398"/>
                      <a:pt x="8901" y="19210"/>
                      <a:pt x="10464" y="19210"/>
                    </a:cubicBezTo>
                    <a:cubicBezTo>
                      <a:pt x="10519" y="19210"/>
                      <a:pt x="10575" y="19207"/>
                      <a:pt x="10632" y="19199"/>
                    </a:cubicBezTo>
                    <a:cubicBezTo>
                      <a:pt x="11187" y="19133"/>
                      <a:pt x="11776" y="18866"/>
                      <a:pt x="12197" y="18500"/>
                    </a:cubicBezTo>
                    <a:cubicBezTo>
                      <a:pt x="12397" y="18334"/>
                      <a:pt x="12552" y="18112"/>
                      <a:pt x="12552" y="17868"/>
                    </a:cubicBezTo>
                    <a:cubicBezTo>
                      <a:pt x="12575" y="17324"/>
                      <a:pt x="12242" y="16858"/>
                      <a:pt x="11975" y="16414"/>
                    </a:cubicBezTo>
                    <a:cubicBezTo>
                      <a:pt x="11665" y="15859"/>
                      <a:pt x="11343" y="15282"/>
                      <a:pt x="11032" y="14727"/>
                    </a:cubicBezTo>
                    <a:cubicBezTo>
                      <a:pt x="10144" y="13096"/>
                      <a:pt x="9334" y="11431"/>
                      <a:pt x="8624" y="9711"/>
                    </a:cubicBezTo>
                    <a:cubicBezTo>
                      <a:pt x="8280" y="8856"/>
                      <a:pt x="7958" y="8013"/>
                      <a:pt x="7680" y="7136"/>
                    </a:cubicBezTo>
                    <a:cubicBezTo>
                      <a:pt x="7403" y="6281"/>
                      <a:pt x="7148" y="5394"/>
                      <a:pt x="6959" y="4506"/>
                    </a:cubicBezTo>
                    <a:cubicBezTo>
                      <a:pt x="6837" y="3962"/>
                      <a:pt x="6726" y="3418"/>
                      <a:pt x="6648" y="2886"/>
                    </a:cubicBezTo>
                    <a:cubicBezTo>
                      <a:pt x="6615" y="2519"/>
                      <a:pt x="6571" y="2164"/>
                      <a:pt x="6471" y="1831"/>
                    </a:cubicBezTo>
                    <a:cubicBezTo>
                      <a:pt x="6460" y="1765"/>
                      <a:pt x="6371" y="1776"/>
                      <a:pt x="6315" y="1765"/>
                    </a:cubicBezTo>
                    <a:cubicBezTo>
                      <a:pt x="6267" y="1756"/>
                      <a:pt x="6218" y="1752"/>
                      <a:pt x="6168" y="1752"/>
                    </a:cubicBezTo>
                    <a:cubicBezTo>
                      <a:pt x="6035" y="1752"/>
                      <a:pt x="5898" y="1776"/>
                      <a:pt x="5760" y="1776"/>
                    </a:cubicBezTo>
                    <a:cubicBezTo>
                      <a:pt x="5738" y="1776"/>
                      <a:pt x="5694" y="1776"/>
                      <a:pt x="5683" y="1820"/>
                    </a:cubicBezTo>
                    <a:cubicBezTo>
                      <a:pt x="5649" y="1898"/>
                      <a:pt x="5683" y="1998"/>
                      <a:pt x="5683" y="2075"/>
                    </a:cubicBezTo>
                    <a:cubicBezTo>
                      <a:pt x="5727" y="2453"/>
                      <a:pt x="5705" y="2830"/>
                      <a:pt x="5727" y="3185"/>
                    </a:cubicBezTo>
                    <a:cubicBezTo>
                      <a:pt x="5738" y="3562"/>
                      <a:pt x="5783" y="3940"/>
                      <a:pt x="5816" y="4295"/>
                    </a:cubicBezTo>
                    <a:cubicBezTo>
                      <a:pt x="5960" y="5349"/>
                      <a:pt x="6171" y="6381"/>
                      <a:pt x="6426" y="7402"/>
                    </a:cubicBezTo>
                    <a:cubicBezTo>
                      <a:pt x="6171" y="6836"/>
                      <a:pt x="5905" y="6270"/>
                      <a:pt x="5649" y="5682"/>
                    </a:cubicBezTo>
                    <a:cubicBezTo>
                      <a:pt x="5261" y="4783"/>
                      <a:pt x="4873" y="3884"/>
                      <a:pt x="4540" y="2952"/>
                    </a:cubicBezTo>
                    <a:cubicBezTo>
                      <a:pt x="4362" y="2486"/>
                      <a:pt x="4207" y="2009"/>
                      <a:pt x="4040" y="1543"/>
                    </a:cubicBezTo>
                    <a:cubicBezTo>
                      <a:pt x="3896" y="1077"/>
                      <a:pt x="3763" y="599"/>
                      <a:pt x="3563" y="155"/>
                    </a:cubicBezTo>
                    <a:cubicBezTo>
                      <a:pt x="3541" y="111"/>
                      <a:pt x="3519" y="67"/>
                      <a:pt x="3485" y="22"/>
                    </a:cubicBezTo>
                    <a:cubicBezTo>
                      <a:pt x="3485" y="11"/>
                      <a:pt x="3474" y="0"/>
                      <a:pt x="3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4434525" y="1766000"/>
                <a:ext cx="627625" cy="498675"/>
              </a:xfrm>
              <a:custGeom>
                <a:rect b="b" l="l" r="r" t="t"/>
                <a:pathLst>
                  <a:path extrusionOk="0" h="19947" w="25105">
                    <a:moveTo>
                      <a:pt x="13817" y="0"/>
                    </a:moveTo>
                    <a:cubicBezTo>
                      <a:pt x="12952" y="11"/>
                      <a:pt x="12164" y="422"/>
                      <a:pt x="11542" y="988"/>
                    </a:cubicBezTo>
                    <a:cubicBezTo>
                      <a:pt x="11098" y="1388"/>
                      <a:pt x="10710" y="1954"/>
                      <a:pt x="10455" y="2586"/>
                    </a:cubicBezTo>
                    <a:cubicBezTo>
                      <a:pt x="10421" y="2553"/>
                      <a:pt x="10388" y="2508"/>
                      <a:pt x="10333" y="2486"/>
                    </a:cubicBezTo>
                    <a:cubicBezTo>
                      <a:pt x="10044" y="2275"/>
                      <a:pt x="9722" y="2098"/>
                      <a:pt x="9378" y="1987"/>
                    </a:cubicBezTo>
                    <a:cubicBezTo>
                      <a:pt x="9051" y="1874"/>
                      <a:pt x="8703" y="1816"/>
                      <a:pt x="8355" y="1816"/>
                    </a:cubicBezTo>
                    <a:cubicBezTo>
                      <a:pt x="7480" y="1816"/>
                      <a:pt x="6610" y="2180"/>
                      <a:pt x="6093" y="2919"/>
                    </a:cubicBezTo>
                    <a:cubicBezTo>
                      <a:pt x="5727" y="3419"/>
                      <a:pt x="5538" y="4073"/>
                      <a:pt x="5627" y="4695"/>
                    </a:cubicBezTo>
                    <a:cubicBezTo>
                      <a:pt x="5649" y="4750"/>
                      <a:pt x="5660" y="4784"/>
                      <a:pt x="5660" y="4828"/>
                    </a:cubicBezTo>
                    <a:cubicBezTo>
                      <a:pt x="5660" y="4828"/>
                      <a:pt x="5455" y="4817"/>
                      <a:pt x="5198" y="4817"/>
                    </a:cubicBezTo>
                    <a:cubicBezTo>
                      <a:pt x="4942" y="4817"/>
                      <a:pt x="4634" y="4828"/>
                      <a:pt x="4429" y="4872"/>
                    </a:cubicBezTo>
                    <a:cubicBezTo>
                      <a:pt x="4051" y="4939"/>
                      <a:pt x="3707" y="5128"/>
                      <a:pt x="3408" y="5327"/>
                    </a:cubicBezTo>
                    <a:cubicBezTo>
                      <a:pt x="2842" y="5749"/>
                      <a:pt x="2431" y="6404"/>
                      <a:pt x="2320" y="7092"/>
                    </a:cubicBezTo>
                    <a:cubicBezTo>
                      <a:pt x="2242" y="7480"/>
                      <a:pt x="2264" y="7880"/>
                      <a:pt x="2342" y="8290"/>
                    </a:cubicBezTo>
                    <a:cubicBezTo>
                      <a:pt x="2375" y="8400"/>
                      <a:pt x="2676" y="9346"/>
                      <a:pt x="2823" y="9346"/>
                    </a:cubicBezTo>
                    <a:cubicBezTo>
                      <a:pt x="2824" y="9346"/>
                      <a:pt x="2826" y="9346"/>
                      <a:pt x="2827" y="9345"/>
                    </a:cubicBezTo>
                    <a:lnTo>
                      <a:pt x="2827" y="9345"/>
                    </a:lnTo>
                    <a:cubicBezTo>
                      <a:pt x="2761" y="9357"/>
                      <a:pt x="2685" y="9379"/>
                      <a:pt x="2620" y="9400"/>
                    </a:cubicBezTo>
                    <a:cubicBezTo>
                      <a:pt x="1099" y="9922"/>
                      <a:pt x="0" y="11908"/>
                      <a:pt x="1144" y="13296"/>
                    </a:cubicBezTo>
                    <a:cubicBezTo>
                      <a:pt x="1599" y="13839"/>
                      <a:pt x="2220" y="14283"/>
                      <a:pt x="2897" y="14561"/>
                    </a:cubicBezTo>
                    <a:cubicBezTo>
                      <a:pt x="2875" y="14616"/>
                      <a:pt x="2842" y="14672"/>
                      <a:pt x="2830" y="14727"/>
                    </a:cubicBezTo>
                    <a:cubicBezTo>
                      <a:pt x="2198" y="16503"/>
                      <a:pt x="3552" y="18256"/>
                      <a:pt x="5117" y="18956"/>
                    </a:cubicBezTo>
                    <a:cubicBezTo>
                      <a:pt x="5491" y="19116"/>
                      <a:pt x="5873" y="19205"/>
                      <a:pt x="6261" y="19205"/>
                    </a:cubicBezTo>
                    <a:cubicBezTo>
                      <a:pt x="6357" y="19205"/>
                      <a:pt x="6452" y="19200"/>
                      <a:pt x="6548" y="19189"/>
                    </a:cubicBezTo>
                    <a:cubicBezTo>
                      <a:pt x="6615" y="19255"/>
                      <a:pt x="6704" y="19322"/>
                      <a:pt x="6781" y="19399"/>
                    </a:cubicBezTo>
                    <a:cubicBezTo>
                      <a:pt x="7283" y="19776"/>
                      <a:pt x="7977" y="19946"/>
                      <a:pt x="8646" y="19946"/>
                    </a:cubicBezTo>
                    <a:cubicBezTo>
                      <a:pt x="8983" y="19946"/>
                      <a:pt x="9314" y="19903"/>
                      <a:pt x="9611" y="19821"/>
                    </a:cubicBezTo>
                    <a:cubicBezTo>
                      <a:pt x="10643" y="19544"/>
                      <a:pt x="11576" y="18789"/>
                      <a:pt x="11853" y="17735"/>
                    </a:cubicBezTo>
                    <a:cubicBezTo>
                      <a:pt x="11886" y="17591"/>
                      <a:pt x="12086" y="16570"/>
                      <a:pt x="11931" y="16492"/>
                    </a:cubicBezTo>
                    <a:lnTo>
                      <a:pt x="11931" y="16492"/>
                    </a:lnTo>
                    <a:cubicBezTo>
                      <a:pt x="11975" y="16514"/>
                      <a:pt x="12008" y="16536"/>
                      <a:pt x="12075" y="16547"/>
                    </a:cubicBezTo>
                    <a:cubicBezTo>
                      <a:pt x="12540" y="16718"/>
                      <a:pt x="13046" y="16822"/>
                      <a:pt x="13551" y="16822"/>
                    </a:cubicBezTo>
                    <a:cubicBezTo>
                      <a:pt x="13866" y="16822"/>
                      <a:pt x="14180" y="16781"/>
                      <a:pt x="14483" y="16692"/>
                    </a:cubicBezTo>
                    <a:cubicBezTo>
                      <a:pt x="15182" y="16481"/>
                      <a:pt x="15715" y="15981"/>
                      <a:pt x="16015" y="15382"/>
                    </a:cubicBezTo>
                    <a:cubicBezTo>
                      <a:pt x="16492" y="16203"/>
                      <a:pt x="17180" y="16847"/>
                      <a:pt x="18068" y="17235"/>
                    </a:cubicBezTo>
                    <a:cubicBezTo>
                      <a:pt x="18528" y="17432"/>
                      <a:pt x="19025" y="17546"/>
                      <a:pt x="19519" y="17546"/>
                    </a:cubicBezTo>
                    <a:cubicBezTo>
                      <a:pt x="19921" y="17546"/>
                      <a:pt x="20321" y="17471"/>
                      <a:pt x="20698" y="17302"/>
                    </a:cubicBezTo>
                    <a:cubicBezTo>
                      <a:pt x="21286" y="17036"/>
                      <a:pt x="21764" y="16570"/>
                      <a:pt x="21986" y="15970"/>
                    </a:cubicBezTo>
                    <a:cubicBezTo>
                      <a:pt x="22245" y="16051"/>
                      <a:pt x="22515" y="16101"/>
                      <a:pt x="22781" y="16101"/>
                    </a:cubicBezTo>
                    <a:cubicBezTo>
                      <a:pt x="23062" y="16101"/>
                      <a:pt x="23338" y="16046"/>
                      <a:pt x="23595" y="15915"/>
                    </a:cubicBezTo>
                    <a:cubicBezTo>
                      <a:pt x="24161" y="15637"/>
                      <a:pt x="24427" y="15071"/>
                      <a:pt x="24538" y="14483"/>
                    </a:cubicBezTo>
                    <a:cubicBezTo>
                      <a:pt x="24649" y="13906"/>
                      <a:pt x="24571" y="13329"/>
                      <a:pt x="24205" y="12863"/>
                    </a:cubicBezTo>
                    <a:cubicBezTo>
                      <a:pt x="24105" y="12741"/>
                      <a:pt x="23994" y="12608"/>
                      <a:pt x="23872" y="12508"/>
                    </a:cubicBezTo>
                    <a:cubicBezTo>
                      <a:pt x="24250" y="12319"/>
                      <a:pt x="24538" y="11986"/>
                      <a:pt x="24716" y="11598"/>
                    </a:cubicBezTo>
                    <a:cubicBezTo>
                      <a:pt x="25037" y="10921"/>
                      <a:pt x="25104" y="10066"/>
                      <a:pt x="24960" y="9323"/>
                    </a:cubicBezTo>
                    <a:cubicBezTo>
                      <a:pt x="24816" y="8635"/>
                      <a:pt x="24383" y="8069"/>
                      <a:pt x="23817" y="7669"/>
                    </a:cubicBezTo>
                    <a:cubicBezTo>
                      <a:pt x="23295" y="7314"/>
                      <a:pt x="22585" y="6981"/>
                      <a:pt x="21863" y="6881"/>
                    </a:cubicBezTo>
                    <a:cubicBezTo>
                      <a:pt x="22385" y="5749"/>
                      <a:pt x="21997" y="4295"/>
                      <a:pt x="21098" y="3341"/>
                    </a:cubicBezTo>
                    <a:cubicBezTo>
                      <a:pt x="20476" y="2697"/>
                      <a:pt x="19599" y="2220"/>
                      <a:pt x="18701" y="2164"/>
                    </a:cubicBezTo>
                    <a:cubicBezTo>
                      <a:pt x="18651" y="2162"/>
                      <a:pt x="18601" y="2161"/>
                      <a:pt x="18551" y="2161"/>
                    </a:cubicBezTo>
                    <a:cubicBezTo>
                      <a:pt x="18140" y="2161"/>
                      <a:pt x="17714" y="2243"/>
                      <a:pt x="17358" y="2431"/>
                    </a:cubicBezTo>
                    <a:cubicBezTo>
                      <a:pt x="17358" y="2431"/>
                      <a:pt x="17213" y="1931"/>
                      <a:pt x="16869" y="1487"/>
                    </a:cubicBezTo>
                    <a:cubicBezTo>
                      <a:pt x="16636" y="1177"/>
                      <a:pt x="16326" y="899"/>
                      <a:pt x="16026" y="700"/>
                    </a:cubicBezTo>
                    <a:cubicBezTo>
                      <a:pt x="15393" y="278"/>
                      <a:pt x="14583" y="0"/>
                      <a:pt x="138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4802150" y="2277325"/>
                <a:ext cx="143725" cy="255000"/>
              </a:xfrm>
              <a:custGeom>
                <a:rect b="b" l="l" r="r" t="t"/>
                <a:pathLst>
                  <a:path extrusionOk="0" fill="none" h="10200" w="5749">
                    <a:moveTo>
                      <a:pt x="5749" y="10200"/>
                    </a:moveTo>
                    <a:cubicBezTo>
                      <a:pt x="4506" y="7037"/>
                      <a:pt x="2109" y="2764"/>
                      <a:pt x="0" y="1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4882875" y="2253475"/>
                <a:ext cx="39700" cy="108775"/>
              </a:xfrm>
              <a:custGeom>
                <a:rect b="b" l="l" r="r" t="t"/>
                <a:pathLst>
                  <a:path extrusionOk="0" fill="none" h="4351" w="1588">
                    <a:moveTo>
                      <a:pt x="1588" y="4351"/>
                    </a:moveTo>
                    <a:cubicBezTo>
                      <a:pt x="889" y="2964"/>
                      <a:pt x="367" y="1499"/>
                      <a:pt x="1" y="0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4553825" y="1859775"/>
                <a:ext cx="379850" cy="217000"/>
              </a:xfrm>
              <a:custGeom>
                <a:rect b="b" l="l" r="r" t="t"/>
                <a:pathLst>
                  <a:path extrusionOk="0" fill="none" h="8680" w="15194">
                    <a:moveTo>
                      <a:pt x="15049" y="4983"/>
                    </a:moveTo>
                    <a:cubicBezTo>
                      <a:pt x="15194" y="4107"/>
                      <a:pt x="14805" y="3174"/>
                      <a:pt x="14095" y="2653"/>
                    </a:cubicBezTo>
                    <a:cubicBezTo>
                      <a:pt x="13385" y="2120"/>
                      <a:pt x="12375" y="2031"/>
                      <a:pt x="11587" y="2431"/>
                    </a:cubicBezTo>
                    <a:cubicBezTo>
                      <a:pt x="11354" y="1454"/>
                      <a:pt x="10655" y="555"/>
                      <a:pt x="9689" y="278"/>
                    </a:cubicBezTo>
                    <a:cubicBezTo>
                      <a:pt x="8713" y="0"/>
                      <a:pt x="7547" y="478"/>
                      <a:pt x="7225" y="1443"/>
                    </a:cubicBezTo>
                    <a:cubicBezTo>
                      <a:pt x="6770" y="578"/>
                      <a:pt x="5450" y="333"/>
                      <a:pt x="4728" y="977"/>
                    </a:cubicBezTo>
                    <a:cubicBezTo>
                      <a:pt x="3996" y="1632"/>
                      <a:pt x="4085" y="2964"/>
                      <a:pt x="4884" y="3518"/>
                    </a:cubicBezTo>
                    <a:cubicBezTo>
                      <a:pt x="4440" y="3341"/>
                      <a:pt x="3974" y="3208"/>
                      <a:pt x="3496" y="3263"/>
                    </a:cubicBezTo>
                    <a:cubicBezTo>
                      <a:pt x="3019" y="3319"/>
                      <a:pt x="2553" y="3563"/>
                      <a:pt x="2342" y="3996"/>
                    </a:cubicBezTo>
                    <a:cubicBezTo>
                      <a:pt x="2143" y="4429"/>
                      <a:pt x="2287" y="5017"/>
                      <a:pt x="2709" y="5228"/>
                    </a:cubicBezTo>
                    <a:cubicBezTo>
                      <a:pt x="1798" y="4884"/>
                      <a:pt x="666" y="5405"/>
                      <a:pt x="334" y="6315"/>
                    </a:cubicBezTo>
                    <a:cubicBezTo>
                      <a:pt x="1" y="7214"/>
                      <a:pt x="511" y="8346"/>
                      <a:pt x="1410" y="8679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4832100" y="2048725"/>
                <a:ext cx="160400" cy="82975"/>
              </a:xfrm>
              <a:custGeom>
                <a:rect b="b" l="l" r="r" t="t"/>
                <a:pathLst>
                  <a:path extrusionOk="0" fill="none" h="3319" w="6416">
                    <a:moveTo>
                      <a:pt x="6282" y="3318"/>
                    </a:moveTo>
                    <a:cubicBezTo>
                      <a:pt x="6415" y="2897"/>
                      <a:pt x="6271" y="2397"/>
                      <a:pt x="5916" y="2120"/>
                    </a:cubicBezTo>
                    <a:cubicBezTo>
                      <a:pt x="5572" y="1842"/>
                      <a:pt x="5062" y="1809"/>
                      <a:pt x="4684" y="2009"/>
                    </a:cubicBezTo>
                    <a:cubicBezTo>
                      <a:pt x="4740" y="1210"/>
                      <a:pt x="4218" y="400"/>
                      <a:pt x="3463" y="144"/>
                    </a:cubicBezTo>
                    <a:cubicBezTo>
                      <a:pt x="3086" y="0"/>
                      <a:pt x="2642" y="0"/>
                      <a:pt x="2287" y="200"/>
                    </a:cubicBezTo>
                    <a:cubicBezTo>
                      <a:pt x="1921" y="389"/>
                      <a:pt x="1677" y="777"/>
                      <a:pt x="1699" y="1176"/>
                    </a:cubicBezTo>
                    <a:cubicBezTo>
                      <a:pt x="1521" y="788"/>
                      <a:pt x="1000" y="599"/>
                      <a:pt x="589" y="766"/>
                    </a:cubicBezTo>
                    <a:cubicBezTo>
                      <a:pt x="190" y="943"/>
                      <a:pt x="1" y="1476"/>
                      <a:pt x="178" y="1865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4587125" y="2105600"/>
                <a:ext cx="115450" cy="114050"/>
              </a:xfrm>
              <a:custGeom>
                <a:rect b="b" l="l" r="r" t="t"/>
                <a:pathLst>
                  <a:path extrusionOk="0" fill="none" h="4562" w="4618">
                    <a:moveTo>
                      <a:pt x="4617" y="1066"/>
                    </a:moveTo>
                    <a:cubicBezTo>
                      <a:pt x="4473" y="766"/>
                      <a:pt x="4140" y="555"/>
                      <a:pt x="3796" y="544"/>
                    </a:cubicBezTo>
                    <a:cubicBezTo>
                      <a:pt x="3463" y="533"/>
                      <a:pt x="3119" y="710"/>
                      <a:pt x="2941" y="999"/>
                    </a:cubicBezTo>
                    <a:cubicBezTo>
                      <a:pt x="2886" y="555"/>
                      <a:pt x="2298" y="144"/>
                      <a:pt x="1887" y="89"/>
                    </a:cubicBezTo>
                    <a:cubicBezTo>
                      <a:pt x="1254" y="0"/>
                      <a:pt x="544" y="333"/>
                      <a:pt x="278" y="944"/>
                    </a:cubicBezTo>
                    <a:cubicBezTo>
                      <a:pt x="0" y="1620"/>
                      <a:pt x="400" y="2397"/>
                      <a:pt x="1010" y="2752"/>
                    </a:cubicBezTo>
                    <a:cubicBezTo>
                      <a:pt x="611" y="2697"/>
                      <a:pt x="267" y="3108"/>
                      <a:pt x="267" y="3529"/>
                    </a:cubicBezTo>
                    <a:cubicBezTo>
                      <a:pt x="267" y="3940"/>
                      <a:pt x="511" y="4284"/>
                      <a:pt x="822" y="4561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925325" y="2407350"/>
                <a:ext cx="66900" cy="119750"/>
              </a:xfrm>
              <a:custGeom>
                <a:rect b="b" l="l" r="r" t="t"/>
                <a:pathLst>
                  <a:path extrusionOk="0" h="4790" w="2676">
                    <a:moveTo>
                      <a:pt x="139" y="1"/>
                    </a:moveTo>
                    <a:cubicBezTo>
                      <a:pt x="63" y="1"/>
                      <a:pt x="8" y="61"/>
                      <a:pt x="1" y="227"/>
                    </a:cubicBezTo>
                    <a:cubicBezTo>
                      <a:pt x="1" y="315"/>
                      <a:pt x="23" y="415"/>
                      <a:pt x="56" y="504"/>
                    </a:cubicBezTo>
                    <a:cubicBezTo>
                      <a:pt x="400" y="1514"/>
                      <a:pt x="844" y="2502"/>
                      <a:pt x="1377" y="3412"/>
                    </a:cubicBezTo>
                    <a:cubicBezTo>
                      <a:pt x="1610" y="3833"/>
                      <a:pt x="1843" y="4300"/>
                      <a:pt x="2165" y="4633"/>
                    </a:cubicBezTo>
                    <a:cubicBezTo>
                      <a:pt x="2256" y="4734"/>
                      <a:pt x="2357" y="4789"/>
                      <a:pt x="2442" y="4789"/>
                    </a:cubicBezTo>
                    <a:cubicBezTo>
                      <a:pt x="2449" y="4789"/>
                      <a:pt x="2457" y="4789"/>
                      <a:pt x="2465" y="4788"/>
                    </a:cubicBezTo>
                    <a:cubicBezTo>
                      <a:pt x="2553" y="4777"/>
                      <a:pt x="2620" y="4688"/>
                      <a:pt x="2653" y="4610"/>
                    </a:cubicBezTo>
                    <a:cubicBezTo>
                      <a:pt x="2675" y="4522"/>
                      <a:pt x="2664" y="4422"/>
                      <a:pt x="2653" y="4344"/>
                    </a:cubicBezTo>
                    <a:cubicBezTo>
                      <a:pt x="2509" y="3623"/>
                      <a:pt x="2209" y="2946"/>
                      <a:pt x="1843" y="2302"/>
                    </a:cubicBezTo>
                    <a:cubicBezTo>
                      <a:pt x="1488" y="1647"/>
                      <a:pt x="1111" y="1015"/>
                      <a:pt x="667" y="415"/>
                    </a:cubicBezTo>
                    <a:cubicBezTo>
                      <a:pt x="582" y="300"/>
                      <a:pt x="308" y="1"/>
                      <a:pt x="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4911175" y="2374200"/>
                <a:ext cx="18900" cy="24400"/>
              </a:xfrm>
              <a:custGeom>
                <a:rect b="b" l="l" r="r" t="t"/>
                <a:pathLst>
                  <a:path extrusionOk="0" h="976" w="756">
                    <a:moveTo>
                      <a:pt x="224" y="0"/>
                    </a:moveTo>
                    <a:cubicBezTo>
                      <a:pt x="205" y="0"/>
                      <a:pt x="186" y="3"/>
                      <a:pt x="167" y="10"/>
                    </a:cubicBezTo>
                    <a:cubicBezTo>
                      <a:pt x="56" y="43"/>
                      <a:pt x="1" y="188"/>
                      <a:pt x="23" y="310"/>
                    </a:cubicBezTo>
                    <a:cubicBezTo>
                      <a:pt x="56" y="565"/>
                      <a:pt x="234" y="798"/>
                      <a:pt x="445" y="920"/>
                    </a:cubicBezTo>
                    <a:cubicBezTo>
                      <a:pt x="478" y="953"/>
                      <a:pt x="522" y="976"/>
                      <a:pt x="578" y="976"/>
                    </a:cubicBezTo>
                    <a:cubicBezTo>
                      <a:pt x="633" y="976"/>
                      <a:pt x="678" y="964"/>
                      <a:pt x="722" y="931"/>
                    </a:cubicBezTo>
                    <a:cubicBezTo>
                      <a:pt x="755" y="898"/>
                      <a:pt x="755" y="820"/>
                      <a:pt x="744" y="754"/>
                    </a:cubicBezTo>
                    <a:cubicBezTo>
                      <a:pt x="722" y="509"/>
                      <a:pt x="622" y="265"/>
                      <a:pt x="445" y="99"/>
                    </a:cubicBezTo>
                    <a:cubicBezTo>
                      <a:pt x="383" y="46"/>
                      <a:pt x="300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4893900" y="1836525"/>
                <a:ext cx="75025" cy="85750"/>
              </a:xfrm>
              <a:custGeom>
                <a:rect b="b" l="l" r="r" t="t"/>
                <a:pathLst>
                  <a:path extrusionOk="0" h="3430" w="3001">
                    <a:moveTo>
                      <a:pt x="542" y="1"/>
                    </a:moveTo>
                    <a:cubicBezTo>
                      <a:pt x="277" y="1"/>
                      <a:pt x="1" y="133"/>
                      <a:pt x="203" y="442"/>
                    </a:cubicBezTo>
                    <a:cubicBezTo>
                      <a:pt x="492" y="886"/>
                      <a:pt x="1047" y="1053"/>
                      <a:pt x="1358" y="1474"/>
                    </a:cubicBezTo>
                    <a:cubicBezTo>
                      <a:pt x="1469" y="1607"/>
                      <a:pt x="1546" y="1752"/>
                      <a:pt x="1635" y="1896"/>
                    </a:cubicBezTo>
                    <a:cubicBezTo>
                      <a:pt x="1813" y="2218"/>
                      <a:pt x="1935" y="2562"/>
                      <a:pt x="2079" y="2917"/>
                    </a:cubicBezTo>
                    <a:cubicBezTo>
                      <a:pt x="2135" y="3083"/>
                      <a:pt x="2212" y="3217"/>
                      <a:pt x="2356" y="3328"/>
                    </a:cubicBezTo>
                    <a:cubicBezTo>
                      <a:pt x="2436" y="3387"/>
                      <a:pt x="2551" y="3429"/>
                      <a:pt x="2662" y="3429"/>
                    </a:cubicBezTo>
                    <a:cubicBezTo>
                      <a:pt x="2675" y="3429"/>
                      <a:pt x="2688" y="3429"/>
                      <a:pt x="2700" y="3427"/>
                    </a:cubicBezTo>
                    <a:cubicBezTo>
                      <a:pt x="2989" y="3372"/>
                      <a:pt x="3000" y="3028"/>
                      <a:pt x="2989" y="2784"/>
                    </a:cubicBezTo>
                    <a:cubicBezTo>
                      <a:pt x="2878" y="1563"/>
                      <a:pt x="1924" y="209"/>
                      <a:pt x="658" y="9"/>
                    </a:cubicBezTo>
                    <a:cubicBezTo>
                      <a:pt x="621" y="4"/>
                      <a:pt x="582" y="1"/>
                      <a:pt x="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2"/>
              <p:cNvSpPr/>
              <p:nvPr/>
            </p:nvSpPr>
            <p:spPr>
              <a:xfrm>
                <a:off x="4813525" y="1788550"/>
                <a:ext cx="46625" cy="47825"/>
              </a:xfrm>
              <a:custGeom>
                <a:rect b="b" l="l" r="r" t="t"/>
                <a:pathLst>
                  <a:path extrusionOk="0" h="1913" w="1865">
                    <a:moveTo>
                      <a:pt x="206" y="0"/>
                    </a:moveTo>
                    <a:cubicBezTo>
                      <a:pt x="169" y="0"/>
                      <a:pt x="133" y="9"/>
                      <a:pt x="100" y="31"/>
                    </a:cubicBezTo>
                    <a:cubicBezTo>
                      <a:pt x="0" y="86"/>
                      <a:pt x="0" y="219"/>
                      <a:pt x="45" y="319"/>
                    </a:cubicBezTo>
                    <a:cubicBezTo>
                      <a:pt x="100" y="430"/>
                      <a:pt x="200" y="497"/>
                      <a:pt x="267" y="597"/>
                    </a:cubicBezTo>
                    <a:cubicBezTo>
                      <a:pt x="367" y="708"/>
                      <a:pt x="466" y="830"/>
                      <a:pt x="555" y="963"/>
                    </a:cubicBezTo>
                    <a:cubicBezTo>
                      <a:pt x="733" y="1196"/>
                      <a:pt x="899" y="1462"/>
                      <a:pt x="1099" y="1684"/>
                    </a:cubicBezTo>
                    <a:cubicBezTo>
                      <a:pt x="1185" y="1778"/>
                      <a:pt x="1336" y="1912"/>
                      <a:pt x="1483" y="1912"/>
                    </a:cubicBezTo>
                    <a:cubicBezTo>
                      <a:pt x="1526" y="1912"/>
                      <a:pt x="1569" y="1901"/>
                      <a:pt x="1609" y="1873"/>
                    </a:cubicBezTo>
                    <a:cubicBezTo>
                      <a:pt x="1865" y="1695"/>
                      <a:pt x="1499" y="1140"/>
                      <a:pt x="1376" y="963"/>
                    </a:cubicBezTo>
                    <a:cubicBezTo>
                      <a:pt x="1132" y="597"/>
                      <a:pt x="810" y="297"/>
                      <a:pt x="433" y="75"/>
                    </a:cubicBezTo>
                    <a:cubicBezTo>
                      <a:pt x="366" y="38"/>
                      <a:pt x="283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2"/>
            <p:cNvGrpSpPr/>
            <p:nvPr/>
          </p:nvGrpSpPr>
          <p:grpSpPr>
            <a:xfrm rot="10800000">
              <a:off x="1211131" y="-430592"/>
              <a:ext cx="992903" cy="1305387"/>
              <a:chOff x="4434525" y="1766000"/>
              <a:chExt cx="627625" cy="825150"/>
            </a:xfrm>
          </p:grpSpPr>
          <p:sp>
            <p:nvSpPr>
              <p:cNvPr id="1528" name="Google Shape;1528;p32"/>
              <p:cNvSpPr/>
              <p:nvPr/>
            </p:nvSpPr>
            <p:spPr>
              <a:xfrm>
                <a:off x="4712525" y="2110875"/>
                <a:ext cx="314375" cy="480275"/>
              </a:xfrm>
              <a:custGeom>
                <a:rect b="b" l="l" r="r" t="t"/>
                <a:pathLst>
                  <a:path extrusionOk="0" h="19211" w="12575">
                    <a:moveTo>
                      <a:pt x="3430" y="0"/>
                    </a:moveTo>
                    <a:cubicBezTo>
                      <a:pt x="3186" y="49"/>
                      <a:pt x="2937" y="80"/>
                      <a:pt x="2685" y="80"/>
                    </a:cubicBezTo>
                    <a:cubicBezTo>
                      <a:pt x="2593" y="80"/>
                      <a:pt x="2501" y="76"/>
                      <a:pt x="2409" y="67"/>
                    </a:cubicBezTo>
                    <a:cubicBezTo>
                      <a:pt x="2405" y="66"/>
                      <a:pt x="2401" y="65"/>
                      <a:pt x="2398" y="65"/>
                    </a:cubicBezTo>
                    <a:cubicBezTo>
                      <a:pt x="2361" y="65"/>
                      <a:pt x="2343" y="113"/>
                      <a:pt x="2353" y="133"/>
                    </a:cubicBezTo>
                    <a:cubicBezTo>
                      <a:pt x="2353" y="155"/>
                      <a:pt x="2365" y="167"/>
                      <a:pt x="2365" y="167"/>
                    </a:cubicBezTo>
                    <a:cubicBezTo>
                      <a:pt x="2453" y="744"/>
                      <a:pt x="2564" y="1332"/>
                      <a:pt x="2731" y="1898"/>
                    </a:cubicBezTo>
                    <a:cubicBezTo>
                      <a:pt x="2875" y="2464"/>
                      <a:pt x="3064" y="3019"/>
                      <a:pt x="3263" y="3574"/>
                    </a:cubicBezTo>
                    <a:cubicBezTo>
                      <a:pt x="3541" y="4339"/>
                      <a:pt x="3852" y="5094"/>
                      <a:pt x="4185" y="5838"/>
                    </a:cubicBezTo>
                    <a:cubicBezTo>
                      <a:pt x="3707" y="5294"/>
                      <a:pt x="3230" y="4761"/>
                      <a:pt x="2742" y="4239"/>
                    </a:cubicBezTo>
                    <a:cubicBezTo>
                      <a:pt x="2098" y="3562"/>
                      <a:pt x="1454" y="2886"/>
                      <a:pt x="744" y="2286"/>
                    </a:cubicBezTo>
                    <a:cubicBezTo>
                      <a:pt x="719" y="2278"/>
                      <a:pt x="706" y="2257"/>
                      <a:pt x="692" y="2257"/>
                    </a:cubicBezTo>
                    <a:cubicBezTo>
                      <a:pt x="688" y="2257"/>
                      <a:pt x="683" y="2259"/>
                      <a:pt x="678" y="2264"/>
                    </a:cubicBezTo>
                    <a:cubicBezTo>
                      <a:pt x="611" y="2275"/>
                      <a:pt x="567" y="2342"/>
                      <a:pt x="533" y="2375"/>
                    </a:cubicBezTo>
                    <a:cubicBezTo>
                      <a:pt x="478" y="2430"/>
                      <a:pt x="422" y="2486"/>
                      <a:pt x="367" y="2553"/>
                    </a:cubicBezTo>
                    <a:cubicBezTo>
                      <a:pt x="267" y="2675"/>
                      <a:pt x="167" y="2797"/>
                      <a:pt x="56" y="2908"/>
                    </a:cubicBezTo>
                    <a:lnTo>
                      <a:pt x="1" y="2963"/>
                    </a:lnTo>
                    <a:cubicBezTo>
                      <a:pt x="12" y="3052"/>
                      <a:pt x="34" y="3107"/>
                      <a:pt x="89" y="3174"/>
                    </a:cubicBezTo>
                    <a:cubicBezTo>
                      <a:pt x="322" y="3451"/>
                      <a:pt x="522" y="3773"/>
                      <a:pt x="744" y="4051"/>
                    </a:cubicBezTo>
                    <a:cubicBezTo>
                      <a:pt x="1688" y="5227"/>
                      <a:pt x="2586" y="6437"/>
                      <a:pt x="3408" y="7702"/>
                    </a:cubicBezTo>
                    <a:cubicBezTo>
                      <a:pt x="4240" y="8956"/>
                      <a:pt x="5017" y="10266"/>
                      <a:pt x="5749" y="11586"/>
                    </a:cubicBezTo>
                    <a:cubicBezTo>
                      <a:pt x="6426" y="12807"/>
                      <a:pt x="7081" y="14050"/>
                      <a:pt x="7725" y="15315"/>
                    </a:cubicBezTo>
                    <a:cubicBezTo>
                      <a:pt x="8272" y="16398"/>
                      <a:pt x="8901" y="19210"/>
                      <a:pt x="10464" y="19210"/>
                    </a:cubicBezTo>
                    <a:cubicBezTo>
                      <a:pt x="10519" y="19210"/>
                      <a:pt x="10575" y="19207"/>
                      <a:pt x="10632" y="19199"/>
                    </a:cubicBezTo>
                    <a:cubicBezTo>
                      <a:pt x="11187" y="19133"/>
                      <a:pt x="11776" y="18866"/>
                      <a:pt x="12197" y="18500"/>
                    </a:cubicBezTo>
                    <a:cubicBezTo>
                      <a:pt x="12397" y="18334"/>
                      <a:pt x="12552" y="18112"/>
                      <a:pt x="12552" y="17868"/>
                    </a:cubicBezTo>
                    <a:cubicBezTo>
                      <a:pt x="12575" y="17324"/>
                      <a:pt x="12242" y="16858"/>
                      <a:pt x="11975" y="16414"/>
                    </a:cubicBezTo>
                    <a:cubicBezTo>
                      <a:pt x="11665" y="15859"/>
                      <a:pt x="11343" y="15282"/>
                      <a:pt x="11032" y="14727"/>
                    </a:cubicBezTo>
                    <a:cubicBezTo>
                      <a:pt x="10144" y="13096"/>
                      <a:pt x="9334" y="11431"/>
                      <a:pt x="8624" y="9711"/>
                    </a:cubicBezTo>
                    <a:cubicBezTo>
                      <a:pt x="8280" y="8856"/>
                      <a:pt x="7958" y="8013"/>
                      <a:pt x="7680" y="7136"/>
                    </a:cubicBezTo>
                    <a:cubicBezTo>
                      <a:pt x="7403" y="6281"/>
                      <a:pt x="7148" y="5394"/>
                      <a:pt x="6959" y="4506"/>
                    </a:cubicBezTo>
                    <a:cubicBezTo>
                      <a:pt x="6837" y="3962"/>
                      <a:pt x="6726" y="3418"/>
                      <a:pt x="6648" y="2886"/>
                    </a:cubicBezTo>
                    <a:cubicBezTo>
                      <a:pt x="6615" y="2519"/>
                      <a:pt x="6571" y="2164"/>
                      <a:pt x="6471" y="1831"/>
                    </a:cubicBezTo>
                    <a:cubicBezTo>
                      <a:pt x="6460" y="1765"/>
                      <a:pt x="6371" y="1776"/>
                      <a:pt x="6315" y="1765"/>
                    </a:cubicBezTo>
                    <a:cubicBezTo>
                      <a:pt x="6267" y="1756"/>
                      <a:pt x="6218" y="1752"/>
                      <a:pt x="6168" y="1752"/>
                    </a:cubicBezTo>
                    <a:cubicBezTo>
                      <a:pt x="6035" y="1752"/>
                      <a:pt x="5898" y="1776"/>
                      <a:pt x="5760" y="1776"/>
                    </a:cubicBezTo>
                    <a:cubicBezTo>
                      <a:pt x="5738" y="1776"/>
                      <a:pt x="5694" y="1776"/>
                      <a:pt x="5683" y="1820"/>
                    </a:cubicBezTo>
                    <a:cubicBezTo>
                      <a:pt x="5649" y="1898"/>
                      <a:pt x="5683" y="1998"/>
                      <a:pt x="5683" y="2075"/>
                    </a:cubicBezTo>
                    <a:cubicBezTo>
                      <a:pt x="5727" y="2453"/>
                      <a:pt x="5705" y="2830"/>
                      <a:pt x="5727" y="3185"/>
                    </a:cubicBezTo>
                    <a:cubicBezTo>
                      <a:pt x="5738" y="3562"/>
                      <a:pt x="5783" y="3940"/>
                      <a:pt x="5816" y="4295"/>
                    </a:cubicBezTo>
                    <a:cubicBezTo>
                      <a:pt x="5960" y="5349"/>
                      <a:pt x="6171" y="6381"/>
                      <a:pt x="6426" y="7402"/>
                    </a:cubicBezTo>
                    <a:cubicBezTo>
                      <a:pt x="6171" y="6836"/>
                      <a:pt x="5905" y="6270"/>
                      <a:pt x="5649" y="5682"/>
                    </a:cubicBezTo>
                    <a:cubicBezTo>
                      <a:pt x="5261" y="4783"/>
                      <a:pt x="4873" y="3884"/>
                      <a:pt x="4540" y="2952"/>
                    </a:cubicBezTo>
                    <a:cubicBezTo>
                      <a:pt x="4362" y="2486"/>
                      <a:pt x="4207" y="2009"/>
                      <a:pt x="4040" y="1543"/>
                    </a:cubicBezTo>
                    <a:cubicBezTo>
                      <a:pt x="3896" y="1077"/>
                      <a:pt x="3763" y="599"/>
                      <a:pt x="3563" y="155"/>
                    </a:cubicBezTo>
                    <a:cubicBezTo>
                      <a:pt x="3541" y="111"/>
                      <a:pt x="3519" y="67"/>
                      <a:pt x="3485" y="22"/>
                    </a:cubicBezTo>
                    <a:cubicBezTo>
                      <a:pt x="3485" y="11"/>
                      <a:pt x="3474" y="0"/>
                      <a:pt x="3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2"/>
              <p:cNvSpPr/>
              <p:nvPr/>
            </p:nvSpPr>
            <p:spPr>
              <a:xfrm>
                <a:off x="4434525" y="1766000"/>
                <a:ext cx="627625" cy="498675"/>
              </a:xfrm>
              <a:custGeom>
                <a:rect b="b" l="l" r="r" t="t"/>
                <a:pathLst>
                  <a:path extrusionOk="0" h="19947" w="25105">
                    <a:moveTo>
                      <a:pt x="13817" y="0"/>
                    </a:moveTo>
                    <a:cubicBezTo>
                      <a:pt x="12952" y="11"/>
                      <a:pt x="12164" y="422"/>
                      <a:pt x="11542" y="988"/>
                    </a:cubicBezTo>
                    <a:cubicBezTo>
                      <a:pt x="11098" y="1388"/>
                      <a:pt x="10710" y="1954"/>
                      <a:pt x="10455" y="2586"/>
                    </a:cubicBezTo>
                    <a:cubicBezTo>
                      <a:pt x="10421" y="2553"/>
                      <a:pt x="10388" y="2508"/>
                      <a:pt x="10333" y="2486"/>
                    </a:cubicBezTo>
                    <a:cubicBezTo>
                      <a:pt x="10044" y="2275"/>
                      <a:pt x="9722" y="2098"/>
                      <a:pt x="9378" y="1987"/>
                    </a:cubicBezTo>
                    <a:cubicBezTo>
                      <a:pt x="9051" y="1874"/>
                      <a:pt x="8703" y="1816"/>
                      <a:pt x="8355" y="1816"/>
                    </a:cubicBezTo>
                    <a:cubicBezTo>
                      <a:pt x="7480" y="1816"/>
                      <a:pt x="6610" y="2180"/>
                      <a:pt x="6093" y="2919"/>
                    </a:cubicBezTo>
                    <a:cubicBezTo>
                      <a:pt x="5727" y="3419"/>
                      <a:pt x="5538" y="4073"/>
                      <a:pt x="5627" y="4695"/>
                    </a:cubicBezTo>
                    <a:cubicBezTo>
                      <a:pt x="5649" y="4750"/>
                      <a:pt x="5660" y="4784"/>
                      <a:pt x="5660" y="4828"/>
                    </a:cubicBezTo>
                    <a:cubicBezTo>
                      <a:pt x="5660" y="4828"/>
                      <a:pt x="5455" y="4817"/>
                      <a:pt x="5198" y="4817"/>
                    </a:cubicBezTo>
                    <a:cubicBezTo>
                      <a:pt x="4942" y="4817"/>
                      <a:pt x="4634" y="4828"/>
                      <a:pt x="4429" y="4872"/>
                    </a:cubicBezTo>
                    <a:cubicBezTo>
                      <a:pt x="4051" y="4939"/>
                      <a:pt x="3707" y="5128"/>
                      <a:pt x="3408" y="5327"/>
                    </a:cubicBezTo>
                    <a:cubicBezTo>
                      <a:pt x="2842" y="5749"/>
                      <a:pt x="2431" y="6404"/>
                      <a:pt x="2320" y="7092"/>
                    </a:cubicBezTo>
                    <a:cubicBezTo>
                      <a:pt x="2242" y="7480"/>
                      <a:pt x="2264" y="7880"/>
                      <a:pt x="2342" y="8290"/>
                    </a:cubicBezTo>
                    <a:cubicBezTo>
                      <a:pt x="2375" y="8400"/>
                      <a:pt x="2676" y="9346"/>
                      <a:pt x="2823" y="9346"/>
                    </a:cubicBezTo>
                    <a:cubicBezTo>
                      <a:pt x="2824" y="9346"/>
                      <a:pt x="2826" y="9346"/>
                      <a:pt x="2827" y="9345"/>
                    </a:cubicBezTo>
                    <a:lnTo>
                      <a:pt x="2827" y="9345"/>
                    </a:lnTo>
                    <a:cubicBezTo>
                      <a:pt x="2761" y="9357"/>
                      <a:pt x="2685" y="9379"/>
                      <a:pt x="2620" y="9400"/>
                    </a:cubicBezTo>
                    <a:cubicBezTo>
                      <a:pt x="1099" y="9922"/>
                      <a:pt x="0" y="11908"/>
                      <a:pt x="1144" y="13296"/>
                    </a:cubicBezTo>
                    <a:cubicBezTo>
                      <a:pt x="1599" y="13839"/>
                      <a:pt x="2220" y="14283"/>
                      <a:pt x="2897" y="14561"/>
                    </a:cubicBezTo>
                    <a:cubicBezTo>
                      <a:pt x="2875" y="14616"/>
                      <a:pt x="2842" y="14672"/>
                      <a:pt x="2830" y="14727"/>
                    </a:cubicBezTo>
                    <a:cubicBezTo>
                      <a:pt x="2198" y="16503"/>
                      <a:pt x="3552" y="18256"/>
                      <a:pt x="5117" y="18956"/>
                    </a:cubicBezTo>
                    <a:cubicBezTo>
                      <a:pt x="5491" y="19116"/>
                      <a:pt x="5873" y="19205"/>
                      <a:pt x="6261" y="19205"/>
                    </a:cubicBezTo>
                    <a:cubicBezTo>
                      <a:pt x="6357" y="19205"/>
                      <a:pt x="6452" y="19200"/>
                      <a:pt x="6548" y="19189"/>
                    </a:cubicBezTo>
                    <a:cubicBezTo>
                      <a:pt x="6615" y="19255"/>
                      <a:pt x="6704" y="19322"/>
                      <a:pt x="6781" y="19399"/>
                    </a:cubicBezTo>
                    <a:cubicBezTo>
                      <a:pt x="7283" y="19776"/>
                      <a:pt x="7977" y="19946"/>
                      <a:pt x="8646" y="19946"/>
                    </a:cubicBezTo>
                    <a:cubicBezTo>
                      <a:pt x="8983" y="19946"/>
                      <a:pt x="9314" y="19903"/>
                      <a:pt x="9611" y="19821"/>
                    </a:cubicBezTo>
                    <a:cubicBezTo>
                      <a:pt x="10643" y="19544"/>
                      <a:pt x="11576" y="18789"/>
                      <a:pt x="11853" y="17735"/>
                    </a:cubicBezTo>
                    <a:cubicBezTo>
                      <a:pt x="11886" y="17591"/>
                      <a:pt x="12086" y="16570"/>
                      <a:pt x="11931" y="16492"/>
                    </a:cubicBezTo>
                    <a:lnTo>
                      <a:pt x="11931" y="16492"/>
                    </a:lnTo>
                    <a:cubicBezTo>
                      <a:pt x="11975" y="16514"/>
                      <a:pt x="12008" y="16536"/>
                      <a:pt x="12075" y="16547"/>
                    </a:cubicBezTo>
                    <a:cubicBezTo>
                      <a:pt x="12540" y="16718"/>
                      <a:pt x="13046" y="16822"/>
                      <a:pt x="13551" y="16822"/>
                    </a:cubicBezTo>
                    <a:cubicBezTo>
                      <a:pt x="13866" y="16822"/>
                      <a:pt x="14180" y="16781"/>
                      <a:pt x="14483" y="16692"/>
                    </a:cubicBezTo>
                    <a:cubicBezTo>
                      <a:pt x="15182" y="16481"/>
                      <a:pt x="15715" y="15981"/>
                      <a:pt x="16015" y="15382"/>
                    </a:cubicBezTo>
                    <a:cubicBezTo>
                      <a:pt x="16492" y="16203"/>
                      <a:pt x="17180" y="16847"/>
                      <a:pt x="18068" y="17235"/>
                    </a:cubicBezTo>
                    <a:cubicBezTo>
                      <a:pt x="18528" y="17432"/>
                      <a:pt x="19025" y="17546"/>
                      <a:pt x="19519" y="17546"/>
                    </a:cubicBezTo>
                    <a:cubicBezTo>
                      <a:pt x="19921" y="17546"/>
                      <a:pt x="20321" y="17471"/>
                      <a:pt x="20698" y="17302"/>
                    </a:cubicBezTo>
                    <a:cubicBezTo>
                      <a:pt x="21286" y="17036"/>
                      <a:pt x="21764" y="16570"/>
                      <a:pt x="21986" y="15970"/>
                    </a:cubicBezTo>
                    <a:cubicBezTo>
                      <a:pt x="22245" y="16051"/>
                      <a:pt x="22515" y="16101"/>
                      <a:pt x="22781" y="16101"/>
                    </a:cubicBezTo>
                    <a:cubicBezTo>
                      <a:pt x="23062" y="16101"/>
                      <a:pt x="23338" y="16046"/>
                      <a:pt x="23595" y="15915"/>
                    </a:cubicBezTo>
                    <a:cubicBezTo>
                      <a:pt x="24161" y="15637"/>
                      <a:pt x="24427" y="15071"/>
                      <a:pt x="24538" y="14483"/>
                    </a:cubicBezTo>
                    <a:cubicBezTo>
                      <a:pt x="24649" y="13906"/>
                      <a:pt x="24571" y="13329"/>
                      <a:pt x="24205" y="12863"/>
                    </a:cubicBezTo>
                    <a:cubicBezTo>
                      <a:pt x="24105" y="12741"/>
                      <a:pt x="23994" y="12608"/>
                      <a:pt x="23872" y="12508"/>
                    </a:cubicBezTo>
                    <a:cubicBezTo>
                      <a:pt x="24250" y="12319"/>
                      <a:pt x="24538" y="11986"/>
                      <a:pt x="24716" y="11598"/>
                    </a:cubicBezTo>
                    <a:cubicBezTo>
                      <a:pt x="25037" y="10921"/>
                      <a:pt x="25104" y="10066"/>
                      <a:pt x="24960" y="9323"/>
                    </a:cubicBezTo>
                    <a:cubicBezTo>
                      <a:pt x="24816" y="8635"/>
                      <a:pt x="24383" y="8069"/>
                      <a:pt x="23817" y="7669"/>
                    </a:cubicBezTo>
                    <a:cubicBezTo>
                      <a:pt x="23295" y="7314"/>
                      <a:pt x="22585" y="6981"/>
                      <a:pt x="21863" y="6881"/>
                    </a:cubicBezTo>
                    <a:cubicBezTo>
                      <a:pt x="22385" y="5749"/>
                      <a:pt x="21997" y="4295"/>
                      <a:pt x="21098" y="3341"/>
                    </a:cubicBezTo>
                    <a:cubicBezTo>
                      <a:pt x="20476" y="2697"/>
                      <a:pt x="19599" y="2220"/>
                      <a:pt x="18701" y="2164"/>
                    </a:cubicBezTo>
                    <a:cubicBezTo>
                      <a:pt x="18651" y="2162"/>
                      <a:pt x="18601" y="2161"/>
                      <a:pt x="18551" y="2161"/>
                    </a:cubicBezTo>
                    <a:cubicBezTo>
                      <a:pt x="18140" y="2161"/>
                      <a:pt x="17714" y="2243"/>
                      <a:pt x="17358" y="2431"/>
                    </a:cubicBezTo>
                    <a:cubicBezTo>
                      <a:pt x="17358" y="2431"/>
                      <a:pt x="17213" y="1931"/>
                      <a:pt x="16869" y="1487"/>
                    </a:cubicBezTo>
                    <a:cubicBezTo>
                      <a:pt x="16636" y="1177"/>
                      <a:pt x="16326" y="899"/>
                      <a:pt x="16026" y="700"/>
                    </a:cubicBezTo>
                    <a:cubicBezTo>
                      <a:pt x="15393" y="278"/>
                      <a:pt x="14583" y="0"/>
                      <a:pt x="138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2"/>
              <p:cNvSpPr/>
              <p:nvPr/>
            </p:nvSpPr>
            <p:spPr>
              <a:xfrm>
                <a:off x="4802150" y="2277325"/>
                <a:ext cx="143725" cy="255000"/>
              </a:xfrm>
              <a:custGeom>
                <a:rect b="b" l="l" r="r" t="t"/>
                <a:pathLst>
                  <a:path extrusionOk="0" fill="none" h="10200" w="5749">
                    <a:moveTo>
                      <a:pt x="5749" y="10200"/>
                    </a:moveTo>
                    <a:cubicBezTo>
                      <a:pt x="4506" y="7037"/>
                      <a:pt x="2109" y="2764"/>
                      <a:pt x="0" y="1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2"/>
              <p:cNvSpPr/>
              <p:nvPr/>
            </p:nvSpPr>
            <p:spPr>
              <a:xfrm>
                <a:off x="4882875" y="2253475"/>
                <a:ext cx="39700" cy="108775"/>
              </a:xfrm>
              <a:custGeom>
                <a:rect b="b" l="l" r="r" t="t"/>
                <a:pathLst>
                  <a:path extrusionOk="0" fill="none" h="4351" w="1588">
                    <a:moveTo>
                      <a:pt x="1588" y="4351"/>
                    </a:moveTo>
                    <a:cubicBezTo>
                      <a:pt x="889" y="2964"/>
                      <a:pt x="367" y="1499"/>
                      <a:pt x="1" y="0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2"/>
              <p:cNvSpPr/>
              <p:nvPr/>
            </p:nvSpPr>
            <p:spPr>
              <a:xfrm>
                <a:off x="4553825" y="1859775"/>
                <a:ext cx="379850" cy="217000"/>
              </a:xfrm>
              <a:custGeom>
                <a:rect b="b" l="l" r="r" t="t"/>
                <a:pathLst>
                  <a:path extrusionOk="0" fill="none" h="8680" w="15194">
                    <a:moveTo>
                      <a:pt x="15049" y="4983"/>
                    </a:moveTo>
                    <a:cubicBezTo>
                      <a:pt x="15194" y="4107"/>
                      <a:pt x="14805" y="3174"/>
                      <a:pt x="14095" y="2653"/>
                    </a:cubicBezTo>
                    <a:cubicBezTo>
                      <a:pt x="13385" y="2120"/>
                      <a:pt x="12375" y="2031"/>
                      <a:pt x="11587" y="2431"/>
                    </a:cubicBezTo>
                    <a:cubicBezTo>
                      <a:pt x="11354" y="1454"/>
                      <a:pt x="10655" y="555"/>
                      <a:pt x="9689" y="278"/>
                    </a:cubicBezTo>
                    <a:cubicBezTo>
                      <a:pt x="8713" y="0"/>
                      <a:pt x="7547" y="478"/>
                      <a:pt x="7225" y="1443"/>
                    </a:cubicBezTo>
                    <a:cubicBezTo>
                      <a:pt x="6770" y="578"/>
                      <a:pt x="5450" y="333"/>
                      <a:pt x="4728" y="977"/>
                    </a:cubicBezTo>
                    <a:cubicBezTo>
                      <a:pt x="3996" y="1632"/>
                      <a:pt x="4085" y="2964"/>
                      <a:pt x="4884" y="3518"/>
                    </a:cubicBezTo>
                    <a:cubicBezTo>
                      <a:pt x="4440" y="3341"/>
                      <a:pt x="3974" y="3208"/>
                      <a:pt x="3496" y="3263"/>
                    </a:cubicBezTo>
                    <a:cubicBezTo>
                      <a:pt x="3019" y="3319"/>
                      <a:pt x="2553" y="3563"/>
                      <a:pt x="2342" y="3996"/>
                    </a:cubicBezTo>
                    <a:cubicBezTo>
                      <a:pt x="2143" y="4429"/>
                      <a:pt x="2287" y="5017"/>
                      <a:pt x="2709" y="5228"/>
                    </a:cubicBezTo>
                    <a:cubicBezTo>
                      <a:pt x="1798" y="4884"/>
                      <a:pt x="666" y="5405"/>
                      <a:pt x="334" y="6315"/>
                    </a:cubicBezTo>
                    <a:cubicBezTo>
                      <a:pt x="1" y="7214"/>
                      <a:pt x="511" y="8346"/>
                      <a:pt x="1410" y="8679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2"/>
              <p:cNvSpPr/>
              <p:nvPr/>
            </p:nvSpPr>
            <p:spPr>
              <a:xfrm>
                <a:off x="4832100" y="2048725"/>
                <a:ext cx="160400" cy="82975"/>
              </a:xfrm>
              <a:custGeom>
                <a:rect b="b" l="l" r="r" t="t"/>
                <a:pathLst>
                  <a:path extrusionOk="0" fill="none" h="3319" w="6416">
                    <a:moveTo>
                      <a:pt x="6282" y="3318"/>
                    </a:moveTo>
                    <a:cubicBezTo>
                      <a:pt x="6415" y="2897"/>
                      <a:pt x="6271" y="2397"/>
                      <a:pt x="5916" y="2120"/>
                    </a:cubicBezTo>
                    <a:cubicBezTo>
                      <a:pt x="5572" y="1842"/>
                      <a:pt x="5062" y="1809"/>
                      <a:pt x="4684" y="2009"/>
                    </a:cubicBezTo>
                    <a:cubicBezTo>
                      <a:pt x="4740" y="1210"/>
                      <a:pt x="4218" y="400"/>
                      <a:pt x="3463" y="144"/>
                    </a:cubicBezTo>
                    <a:cubicBezTo>
                      <a:pt x="3086" y="0"/>
                      <a:pt x="2642" y="0"/>
                      <a:pt x="2287" y="200"/>
                    </a:cubicBezTo>
                    <a:cubicBezTo>
                      <a:pt x="1921" y="389"/>
                      <a:pt x="1677" y="777"/>
                      <a:pt x="1699" y="1176"/>
                    </a:cubicBezTo>
                    <a:cubicBezTo>
                      <a:pt x="1521" y="788"/>
                      <a:pt x="1000" y="599"/>
                      <a:pt x="589" y="766"/>
                    </a:cubicBezTo>
                    <a:cubicBezTo>
                      <a:pt x="190" y="943"/>
                      <a:pt x="1" y="1476"/>
                      <a:pt x="178" y="1865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2"/>
              <p:cNvSpPr/>
              <p:nvPr/>
            </p:nvSpPr>
            <p:spPr>
              <a:xfrm>
                <a:off x="4587125" y="2105600"/>
                <a:ext cx="115450" cy="114050"/>
              </a:xfrm>
              <a:custGeom>
                <a:rect b="b" l="l" r="r" t="t"/>
                <a:pathLst>
                  <a:path extrusionOk="0" fill="none" h="4562" w="4618">
                    <a:moveTo>
                      <a:pt x="4617" y="1066"/>
                    </a:moveTo>
                    <a:cubicBezTo>
                      <a:pt x="4473" y="766"/>
                      <a:pt x="4140" y="555"/>
                      <a:pt x="3796" y="544"/>
                    </a:cubicBezTo>
                    <a:cubicBezTo>
                      <a:pt x="3463" y="533"/>
                      <a:pt x="3119" y="710"/>
                      <a:pt x="2941" y="999"/>
                    </a:cubicBezTo>
                    <a:cubicBezTo>
                      <a:pt x="2886" y="555"/>
                      <a:pt x="2298" y="144"/>
                      <a:pt x="1887" y="89"/>
                    </a:cubicBezTo>
                    <a:cubicBezTo>
                      <a:pt x="1254" y="0"/>
                      <a:pt x="544" y="333"/>
                      <a:pt x="278" y="944"/>
                    </a:cubicBezTo>
                    <a:cubicBezTo>
                      <a:pt x="0" y="1620"/>
                      <a:pt x="400" y="2397"/>
                      <a:pt x="1010" y="2752"/>
                    </a:cubicBezTo>
                    <a:cubicBezTo>
                      <a:pt x="611" y="2697"/>
                      <a:pt x="267" y="3108"/>
                      <a:pt x="267" y="3529"/>
                    </a:cubicBezTo>
                    <a:cubicBezTo>
                      <a:pt x="267" y="3940"/>
                      <a:pt x="511" y="4284"/>
                      <a:pt x="822" y="4561"/>
                    </a:cubicBezTo>
                  </a:path>
                </a:pathLst>
              </a:custGeom>
              <a:noFill/>
              <a:ln cap="rnd" cmpd="sng" w="3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2"/>
              <p:cNvSpPr/>
              <p:nvPr/>
            </p:nvSpPr>
            <p:spPr>
              <a:xfrm>
                <a:off x="4925325" y="2407350"/>
                <a:ext cx="66900" cy="119750"/>
              </a:xfrm>
              <a:custGeom>
                <a:rect b="b" l="l" r="r" t="t"/>
                <a:pathLst>
                  <a:path extrusionOk="0" h="4790" w="2676">
                    <a:moveTo>
                      <a:pt x="139" y="1"/>
                    </a:moveTo>
                    <a:cubicBezTo>
                      <a:pt x="63" y="1"/>
                      <a:pt x="8" y="61"/>
                      <a:pt x="1" y="227"/>
                    </a:cubicBezTo>
                    <a:cubicBezTo>
                      <a:pt x="1" y="315"/>
                      <a:pt x="23" y="415"/>
                      <a:pt x="56" y="504"/>
                    </a:cubicBezTo>
                    <a:cubicBezTo>
                      <a:pt x="400" y="1514"/>
                      <a:pt x="844" y="2502"/>
                      <a:pt x="1377" y="3412"/>
                    </a:cubicBezTo>
                    <a:cubicBezTo>
                      <a:pt x="1610" y="3833"/>
                      <a:pt x="1843" y="4300"/>
                      <a:pt x="2165" y="4633"/>
                    </a:cubicBezTo>
                    <a:cubicBezTo>
                      <a:pt x="2256" y="4734"/>
                      <a:pt x="2357" y="4789"/>
                      <a:pt x="2442" y="4789"/>
                    </a:cubicBezTo>
                    <a:cubicBezTo>
                      <a:pt x="2449" y="4789"/>
                      <a:pt x="2457" y="4789"/>
                      <a:pt x="2465" y="4788"/>
                    </a:cubicBezTo>
                    <a:cubicBezTo>
                      <a:pt x="2553" y="4777"/>
                      <a:pt x="2620" y="4688"/>
                      <a:pt x="2653" y="4610"/>
                    </a:cubicBezTo>
                    <a:cubicBezTo>
                      <a:pt x="2675" y="4522"/>
                      <a:pt x="2664" y="4422"/>
                      <a:pt x="2653" y="4344"/>
                    </a:cubicBezTo>
                    <a:cubicBezTo>
                      <a:pt x="2509" y="3623"/>
                      <a:pt x="2209" y="2946"/>
                      <a:pt x="1843" y="2302"/>
                    </a:cubicBezTo>
                    <a:cubicBezTo>
                      <a:pt x="1488" y="1647"/>
                      <a:pt x="1111" y="1015"/>
                      <a:pt x="667" y="415"/>
                    </a:cubicBezTo>
                    <a:cubicBezTo>
                      <a:pt x="582" y="300"/>
                      <a:pt x="308" y="1"/>
                      <a:pt x="1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2"/>
              <p:cNvSpPr/>
              <p:nvPr/>
            </p:nvSpPr>
            <p:spPr>
              <a:xfrm>
                <a:off x="4911175" y="2374200"/>
                <a:ext cx="18900" cy="24400"/>
              </a:xfrm>
              <a:custGeom>
                <a:rect b="b" l="l" r="r" t="t"/>
                <a:pathLst>
                  <a:path extrusionOk="0" h="976" w="756">
                    <a:moveTo>
                      <a:pt x="224" y="0"/>
                    </a:moveTo>
                    <a:cubicBezTo>
                      <a:pt x="205" y="0"/>
                      <a:pt x="186" y="3"/>
                      <a:pt x="167" y="10"/>
                    </a:cubicBezTo>
                    <a:cubicBezTo>
                      <a:pt x="56" y="43"/>
                      <a:pt x="1" y="188"/>
                      <a:pt x="23" y="310"/>
                    </a:cubicBezTo>
                    <a:cubicBezTo>
                      <a:pt x="56" y="565"/>
                      <a:pt x="234" y="798"/>
                      <a:pt x="445" y="920"/>
                    </a:cubicBezTo>
                    <a:cubicBezTo>
                      <a:pt x="478" y="953"/>
                      <a:pt x="522" y="976"/>
                      <a:pt x="578" y="976"/>
                    </a:cubicBezTo>
                    <a:cubicBezTo>
                      <a:pt x="633" y="976"/>
                      <a:pt x="678" y="964"/>
                      <a:pt x="722" y="931"/>
                    </a:cubicBezTo>
                    <a:cubicBezTo>
                      <a:pt x="755" y="898"/>
                      <a:pt x="755" y="820"/>
                      <a:pt x="744" y="754"/>
                    </a:cubicBezTo>
                    <a:cubicBezTo>
                      <a:pt x="722" y="509"/>
                      <a:pt x="622" y="265"/>
                      <a:pt x="445" y="99"/>
                    </a:cubicBezTo>
                    <a:cubicBezTo>
                      <a:pt x="383" y="46"/>
                      <a:pt x="300" y="0"/>
                      <a:pt x="2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2"/>
              <p:cNvSpPr/>
              <p:nvPr/>
            </p:nvSpPr>
            <p:spPr>
              <a:xfrm>
                <a:off x="4893900" y="1836525"/>
                <a:ext cx="75025" cy="85750"/>
              </a:xfrm>
              <a:custGeom>
                <a:rect b="b" l="l" r="r" t="t"/>
                <a:pathLst>
                  <a:path extrusionOk="0" h="3430" w="3001">
                    <a:moveTo>
                      <a:pt x="542" y="1"/>
                    </a:moveTo>
                    <a:cubicBezTo>
                      <a:pt x="277" y="1"/>
                      <a:pt x="1" y="133"/>
                      <a:pt x="203" y="442"/>
                    </a:cubicBezTo>
                    <a:cubicBezTo>
                      <a:pt x="492" y="886"/>
                      <a:pt x="1047" y="1053"/>
                      <a:pt x="1358" y="1474"/>
                    </a:cubicBezTo>
                    <a:cubicBezTo>
                      <a:pt x="1469" y="1607"/>
                      <a:pt x="1546" y="1752"/>
                      <a:pt x="1635" y="1896"/>
                    </a:cubicBezTo>
                    <a:cubicBezTo>
                      <a:pt x="1813" y="2218"/>
                      <a:pt x="1935" y="2562"/>
                      <a:pt x="2079" y="2917"/>
                    </a:cubicBezTo>
                    <a:cubicBezTo>
                      <a:pt x="2135" y="3083"/>
                      <a:pt x="2212" y="3217"/>
                      <a:pt x="2356" y="3328"/>
                    </a:cubicBezTo>
                    <a:cubicBezTo>
                      <a:pt x="2436" y="3387"/>
                      <a:pt x="2551" y="3429"/>
                      <a:pt x="2662" y="3429"/>
                    </a:cubicBezTo>
                    <a:cubicBezTo>
                      <a:pt x="2675" y="3429"/>
                      <a:pt x="2688" y="3429"/>
                      <a:pt x="2700" y="3427"/>
                    </a:cubicBezTo>
                    <a:cubicBezTo>
                      <a:pt x="2989" y="3372"/>
                      <a:pt x="3000" y="3028"/>
                      <a:pt x="2989" y="2784"/>
                    </a:cubicBezTo>
                    <a:cubicBezTo>
                      <a:pt x="2878" y="1563"/>
                      <a:pt x="1924" y="209"/>
                      <a:pt x="658" y="9"/>
                    </a:cubicBezTo>
                    <a:cubicBezTo>
                      <a:pt x="621" y="4"/>
                      <a:pt x="582" y="1"/>
                      <a:pt x="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2"/>
              <p:cNvSpPr/>
              <p:nvPr/>
            </p:nvSpPr>
            <p:spPr>
              <a:xfrm>
                <a:off x="4813525" y="1788550"/>
                <a:ext cx="46625" cy="47825"/>
              </a:xfrm>
              <a:custGeom>
                <a:rect b="b" l="l" r="r" t="t"/>
                <a:pathLst>
                  <a:path extrusionOk="0" h="1913" w="1865">
                    <a:moveTo>
                      <a:pt x="206" y="0"/>
                    </a:moveTo>
                    <a:cubicBezTo>
                      <a:pt x="169" y="0"/>
                      <a:pt x="133" y="9"/>
                      <a:pt x="100" y="31"/>
                    </a:cubicBezTo>
                    <a:cubicBezTo>
                      <a:pt x="0" y="86"/>
                      <a:pt x="0" y="219"/>
                      <a:pt x="45" y="319"/>
                    </a:cubicBezTo>
                    <a:cubicBezTo>
                      <a:pt x="100" y="430"/>
                      <a:pt x="200" y="497"/>
                      <a:pt x="267" y="597"/>
                    </a:cubicBezTo>
                    <a:cubicBezTo>
                      <a:pt x="367" y="708"/>
                      <a:pt x="466" y="830"/>
                      <a:pt x="555" y="963"/>
                    </a:cubicBezTo>
                    <a:cubicBezTo>
                      <a:pt x="733" y="1196"/>
                      <a:pt x="899" y="1462"/>
                      <a:pt x="1099" y="1684"/>
                    </a:cubicBezTo>
                    <a:cubicBezTo>
                      <a:pt x="1185" y="1778"/>
                      <a:pt x="1336" y="1912"/>
                      <a:pt x="1483" y="1912"/>
                    </a:cubicBezTo>
                    <a:cubicBezTo>
                      <a:pt x="1526" y="1912"/>
                      <a:pt x="1569" y="1901"/>
                      <a:pt x="1609" y="1873"/>
                    </a:cubicBezTo>
                    <a:cubicBezTo>
                      <a:pt x="1865" y="1695"/>
                      <a:pt x="1499" y="1140"/>
                      <a:pt x="1376" y="963"/>
                    </a:cubicBezTo>
                    <a:cubicBezTo>
                      <a:pt x="1132" y="597"/>
                      <a:pt x="810" y="297"/>
                      <a:pt x="433" y="75"/>
                    </a:cubicBezTo>
                    <a:cubicBezTo>
                      <a:pt x="366" y="38"/>
                      <a:pt x="283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9" name="Google Shape;1539;p32"/>
          <p:cNvGrpSpPr/>
          <p:nvPr/>
        </p:nvGrpSpPr>
        <p:grpSpPr>
          <a:xfrm flipH="1" rot="-8809042">
            <a:off x="7068732" y="-317818"/>
            <a:ext cx="749910" cy="1133759"/>
            <a:chOff x="4682275" y="3383700"/>
            <a:chExt cx="380700" cy="575525"/>
          </a:xfrm>
        </p:grpSpPr>
        <p:sp>
          <p:nvSpPr>
            <p:cNvPr id="1540" name="Google Shape;1540;p32"/>
            <p:cNvSpPr/>
            <p:nvPr/>
          </p:nvSpPr>
          <p:spPr>
            <a:xfrm>
              <a:off x="4682275" y="3529900"/>
              <a:ext cx="380700" cy="429325"/>
            </a:xfrm>
            <a:custGeom>
              <a:rect b="b" l="l" r="r" t="t"/>
              <a:pathLst>
                <a:path extrusionOk="0" h="17173" w="15228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4915900" y="3555250"/>
              <a:ext cx="78825" cy="392075"/>
            </a:xfrm>
            <a:custGeom>
              <a:rect b="b" l="l" r="r" t="t"/>
              <a:pathLst>
                <a:path extrusionOk="0" fill="none" h="15683" w="3153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4763300" y="3571900"/>
              <a:ext cx="23875" cy="338800"/>
            </a:xfrm>
            <a:custGeom>
              <a:rect b="b" l="l" r="r" t="t"/>
              <a:pathLst>
                <a:path extrusionOk="0" fill="none" h="13552" w="955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4803800" y="3710625"/>
              <a:ext cx="8350" cy="129325"/>
            </a:xfrm>
            <a:custGeom>
              <a:rect b="b" l="l" r="r" t="t"/>
              <a:pathLst>
                <a:path extrusionOk="0" fill="none" h="5173" w="334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4705025" y="3629350"/>
              <a:ext cx="39425" cy="165425"/>
            </a:xfrm>
            <a:custGeom>
              <a:rect b="b" l="l" r="r" t="t"/>
              <a:pathLst>
                <a:path extrusionOk="0" h="6617" w="1577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4712250" y="3591575"/>
              <a:ext cx="19450" cy="28550"/>
            </a:xfrm>
            <a:custGeom>
              <a:rect b="b" l="l" r="r" t="t"/>
              <a:pathLst>
                <a:path extrusionOk="0" h="1142" w="778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4874825" y="3383700"/>
              <a:ext cx="59125" cy="159900"/>
            </a:xfrm>
            <a:custGeom>
              <a:rect b="b" l="l" r="r" t="t"/>
              <a:pathLst>
                <a:path extrusionOk="0" h="6396" w="2365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4810200" y="3509975"/>
              <a:ext cx="137625" cy="70925"/>
            </a:xfrm>
            <a:custGeom>
              <a:rect b="b" l="l" r="r" t="t"/>
              <a:pathLst>
                <a:path extrusionOk="0" h="2837" w="5505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0" name="Google Shape;1550;p33"/>
          <p:cNvSpPr/>
          <p:nvPr/>
        </p:nvSpPr>
        <p:spPr>
          <a:xfrm flipH="1">
            <a:off x="7912268" y="4263874"/>
            <a:ext cx="1346878" cy="1080063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3"/>
          <p:cNvSpPr/>
          <p:nvPr/>
        </p:nvSpPr>
        <p:spPr>
          <a:xfrm flipH="1" rot="10800000">
            <a:off x="-2223873" y="-125739"/>
            <a:ext cx="4233763" cy="1080041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2" name="Google Shape;1552;p33"/>
          <p:cNvGrpSpPr/>
          <p:nvPr/>
        </p:nvGrpSpPr>
        <p:grpSpPr>
          <a:xfrm flipH="1" rot="3506987">
            <a:off x="-450681" y="3342376"/>
            <a:ext cx="1011366" cy="1251654"/>
            <a:chOff x="3961475" y="3551375"/>
            <a:chExt cx="373750" cy="462525"/>
          </a:xfrm>
        </p:grpSpPr>
        <p:sp>
          <p:nvSpPr>
            <p:cNvPr id="1553" name="Google Shape;1553;p33"/>
            <p:cNvSpPr/>
            <p:nvPr/>
          </p:nvSpPr>
          <p:spPr>
            <a:xfrm>
              <a:off x="4090200" y="3551375"/>
              <a:ext cx="117950" cy="260275"/>
            </a:xfrm>
            <a:custGeom>
              <a:rect b="b" l="l" r="r" t="t"/>
              <a:pathLst>
                <a:path extrusionOk="0" h="10411" w="4718">
                  <a:moveTo>
                    <a:pt x="1155" y="0"/>
                  </a:moveTo>
                  <a:cubicBezTo>
                    <a:pt x="1188" y="45"/>
                    <a:pt x="789" y="1077"/>
                    <a:pt x="722" y="1277"/>
                  </a:cubicBezTo>
                  <a:cubicBezTo>
                    <a:pt x="334" y="2497"/>
                    <a:pt x="1" y="3763"/>
                    <a:pt x="1" y="5072"/>
                  </a:cubicBezTo>
                  <a:cubicBezTo>
                    <a:pt x="1" y="6493"/>
                    <a:pt x="523" y="7813"/>
                    <a:pt x="1410" y="8912"/>
                  </a:cubicBezTo>
                  <a:cubicBezTo>
                    <a:pt x="1732" y="9311"/>
                    <a:pt x="2098" y="9678"/>
                    <a:pt x="2465" y="10011"/>
                  </a:cubicBezTo>
                  <a:cubicBezTo>
                    <a:pt x="2498" y="10033"/>
                    <a:pt x="2964" y="10410"/>
                    <a:pt x="2964" y="10410"/>
                  </a:cubicBezTo>
                  <a:cubicBezTo>
                    <a:pt x="4085" y="7292"/>
                    <a:pt x="4718" y="3807"/>
                    <a:pt x="2132" y="1099"/>
                  </a:cubicBezTo>
                  <a:cubicBezTo>
                    <a:pt x="1910" y="866"/>
                    <a:pt x="1566" y="478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4204250" y="3625450"/>
              <a:ext cx="130975" cy="216700"/>
            </a:xfrm>
            <a:custGeom>
              <a:rect b="b" l="l" r="r" t="t"/>
              <a:pathLst>
                <a:path extrusionOk="0" h="8668" w="5239">
                  <a:moveTo>
                    <a:pt x="4661" y="0"/>
                  </a:moveTo>
                  <a:cubicBezTo>
                    <a:pt x="4661" y="34"/>
                    <a:pt x="3818" y="578"/>
                    <a:pt x="3651" y="700"/>
                  </a:cubicBezTo>
                  <a:cubicBezTo>
                    <a:pt x="2708" y="1399"/>
                    <a:pt x="1776" y="2142"/>
                    <a:pt x="1077" y="3119"/>
                  </a:cubicBezTo>
                  <a:cubicBezTo>
                    <a:pt x="333" y="4173"/>
                    <a:pt x="0" y="5416"/>
                    <a:pt x="67" y="6715"/>
                  </a:cubicBezTo>
                  <a:cubicBezTo>
                    <a:pt x="100" y="7170"/>
                    <a:pt x="167" y="7625"/>
                    <a:pt x="267" y="8113"/>
                  </a:cubicBezTo>
                  <a:cubicBezTo>
                    <a:pt x="278" y="8135"/>
                    <a:pt x="411" y="8668"/>
                    <a:pt x="411" y="8668"/>
                  </a:cubicBezTo>
                  <a:cubicBezTo>
                    <a:pt x="2908" y="6970"/>
                    <a:pt x="5238" y="4728"/>
                    <a:pt x="4795" y="1343"/>
                  </a:cubicBezTo>
                  <a:cubicBezTo>
                    <a:pt x="4761" y="1033"/>
                    <a:pt x="4717" y="566"/>
                    <a:pt x="4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4132950" y="3669000"/>
              <a:ext cx="123200" cy="344900"/>
            </a:xfrm>
            <a:custGeom>
              <a:rect b="b" l="l" r="r" t="t"/>
              <a:pathLst>
                <a:path extrusionOk="0" fill="none" h="13796" w="4928">
                  <a:moveTo>
                    <a:pt x="4928" y="13796"/>
                  </a:moveTo>
                  <a:cubicBezTo>
                    <a:pt x="2364" y="9601"/>
                    <a:pt x="677" y="4873"/>
                    <a:pt x="0" y="1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4204250" y="3731425"/>
              <a:ext cx="51075" cy="181475"/>
            </a:xfrm>
            <a:custGeom>
              <a:rect b="b" l="l" r="r" t="t"/>
              <a:pathLst>
                <a:path extrusionOk="0" fill="none" h="7259" w="2043">
                  <a:moveTo>
                    <a:pt x="2042" y="1"/>
                  </a:moveTo>
                  <a:cubicBezTo>
                    <a:pt x="932" y="2265"/>
                    <a:pt x="233" y="4751"/>
                    <a:pt x="0" y="7259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3961475" y="3753075"/>
              <a:ext cx="182875" cy="88825"/>
            </a:xfrm>
            <a:custGeom>
              <a:rect b="b" l="l" r="r" t="t"/>
              <a:pathLst>
                <a:path extrusionOk="0" h="3553" w="7315">
                  <a:moveTo>
                    <a:pt x="1882" y="1"/>
                  </a:moveTo>
                  <a:cubicBezTo>
                    <a:pt x="1595" y="1"/>
                    <a:pt x="1308" y="10"/>
                    <a:pt x="1021" y="23"/>
                  </a:cubicBezTo>
                  <a:cubicBezTo>
                    <a:pt x="881" y="32"/>
                    <a:pt x="267" y="97"/>
                    <a:pt x="65" y="97"/>
                  </a:cubicBezTo>
                  <a:cubicBezTo>
                    <a:pt x="27" y="97"/>
                    <a:pt x="4" y="95"/>
                    <a:pt x="0" y="89"/>
                  </a:cubicBezTo>
                  <a:lnTo>
                    <a:pt x="0" y="89"/>
                  </a:lnTo>
                  <a:cubicBezTo>
                    <a:pt x="267" y="500"/>
                    <a:pt x="489" y="811"/>
                    <a:pt x="611" y="1033"/>
                  </a:cubicBezTo>
                  <a:cubicBezTo>
                    <a:pt x="1841" y="3052"/>
                    <a:pt x="3898" y="3553"/>
                    <a:pt x="5998" y="3553"/>
                  </a:cubicBezTo>
                  <a:cubicBezTo>
                    <a:pt x="6437" y="3553"/>
                    <a:pt x="6878" y="3531"/>
                    <a:pt x="7314" y="3496"/>
                  </a:cubicBezTo>
                  <a:cubicBezTo>
                    <a:pt x="7314" y="3496"/>
                    <a:pt x="7125" y="3075"/>
                    <a:pt x="7114" y="3041"/>
                  </a:cubicBezTo>
                  <a:cubicBezTo>
                    <a:pt x="6937" y="2697"/>
                    <a:pt x="6748" y="2353"/>
                    <a:pt x="6515" y="2054"/>
                  </a:cubicBezTo>
                  <a:cubicBezTo>
                    <a:pt x="5882" y="1177"/>
                    <a:pt x="5028" y="533"/>
                    <a:pt x="3962" y="245"/>
                  </a:cubicBezTo>
                  <a:cubicBezTo>
                    <a:pt x="3285" y="56"/>
                    <a:pt x="2585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4060250" y="3789975"/>
              <a:ext cx="128750" cy="91025"/>
            </a:xfrm>
            <a:custGeom>
              <a:rect b="b" l="l" r="r" t="t"/>
              <a:pathLst>
                <a:path extrusionOk="0" fill="none" h="3641" w="5150">
                  <a:moveTo>
                    <a:pt x="0" y="1"/>
                  </a:moveTo>
                  <a:cubicBezTo>
                    <a:pt x="1920" y="888"/>
                    <a:pt x="3663" y="2120"/>
                    <a:pt x="5150" y="3641"/>
                  </a:cubicBezTo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110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1" name="Google Shape;1561;p34"/>
          <p:cNvSpPr txBox="1"/>
          <p:nvPr>
            <p:ph idx="1" type="subTitle"/>
          </p:nvPr>
        </p:nvSpPr>
        <p:spPr>
          <a:xfrm>
            <a:off x="4923249" y="2371226"/>
            <a:ext cx="2505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2" name="Google Shape;1562;p34"/>
          <p:cNvSpPr txBox="1"/>
          <p:nvPr>
            <p:ph idx="2" type="subTitle"/>
          </p:nvPr>
        </p:nvSpPr>
        <p:spPr>
          <a:xfrm>
            <a:off x="1715375" y="2371226"/>
            <a:ext cx="2505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3" name="Google Shape;1563;p34"/>
          <p:cNvSpPr txBox="1"/>
          <p:nvPr>
            <p:ph idx="3" type="subTitle"/>
          </p:nvPr>
        </p:nvSpPr>
        <p:spPr>
          <a:xfrm>
            <a:off x="1715375" y="188360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4" name="Google Shape;1564;p34"/>
          <p:cNvSpPr txBox="1"/>
          <p:nvPr>
            <p:ph idx="4" type="subTitle"/>
          </p:nvPr>
        </p:nvSpPr>
        <p:spPr>
          <a:xfrm>
            <a:off x="4923250" y="188360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5" name="Google Shape;1565;p34"/>
          <p:cNvSpPr/>
          <p:nvPr/>
        </p:nvSpPr>
        <p:spPr>
          <a:xfrm>
            <a:off x="-699803" y="-265650"/>
            <a:ext cx="2085545" cy="1672401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4"/>
          <p:cNvSpPr/>
          <p:nvPr/>
        </p:nvSpPr>
        <p:spPr>
          <a:xfrm>
            <a:off x="7008440" y="3203376"/>
            <a:ext cx="2818225" cy="2563225"/>
          </a:xfrm>
          <a:custGeom>
            <a:rect b="b" l="l" r="r" t="t"/>
            <a:pathLst>
              <a:path extrusionOk="0" h="102529" w="112729">
                <a:moveTo>
                  <a:pt x="108542" y="10709"/>
                </a:moveTo>
                <a:cubicBezTo>
                  <a:pt x="104763" y="-4850"/>
                  <a:pt x="93707" y="866"/>
                  <a:pt x="85869" y="1752"/>
                </a:cubicBezTo>
                <a:cubicBezTo>
                  <a:pt x="78031" y="2639"/>
                  <a:pt x="66881" y="8330"/>
                  <a:pt x="61516" y="16028"/>
                </a:cubicBezTo>
                <a:cubicBezTo>
                  <a:pt x="56151" y="23726"/>
                  <a:pt x="61422" y="40288"/>
                  <a:pt x="53678" y="47939"/>
                </a:cubicBezTo>
                <a:cubicBezTo>
                  <a:pt x="45934" y="55590"/>
                  <a:pt x="23961" y="56547"/>
                  <a:pt x="15050" y="61935"/>
                </a:cubicBezTo>
                <a:cubicBezTo>
                  <a:pt x="6139" y="67323"/>
                  <a:pt x="914" y="74461"/>
                  <a:pt x="214" y="80269"/>
                </a:cubicBezTo>
                <a:cubicBezTo>
                  <a:pt x="-486" y="86077"/>
                  <a:pt x="-66" y="93752"/>
                  <a:pt x="10851" y="96784"/>
                </a:cubicBezTo>
                <a:cubicBezTo>
                  <a:pt x="21768" y="99817"/>
                  <a:pt x="49433" y="98744"/>
                  <a:pt x="65715" y="98464"/>
                </a:cubicBezTo>
                <a:cubicBezTo>
                  <a:pt x="81997" y="98184"/>
                  <a:pt x="101404" y="109731"/>
                  <a:pt x="108542" y="95105"/>
                </a:cubicBezTo>
                <a:cubicBezTo>
                  <a:pt x="115680" y="80479"/>
                  <a:pt x="112321" y="26268"/>
                  <a:pt x="108542" y="10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567" name="Google Shape;1567;p34"/>
          <p:cNvGrpSpPr/>
          <p:nvPr/>
        </p:nvGrpSpPr>
        <p:grpSpPr>
          <a:xfrm>
            <a:off x="2133812" y="-393305"/>
            <a:ext cx="7554487" cy="5996434"/>
            <a:chOff x="2133812" y="-393305"/>
            <a:chExt cx="7554487" cy="5996434"/>
          </a:xfrm>
        </p:grpSpPr>
        <p:grpSp>
          <p:nvGrpSpPr>
            <p:cNvPr id="1568" name="Google Shape;1568;p34"/>
            <p:cNvGrpSpPr/>
            <p:nvPr/>
          </p:nvGrpSpPr>
          <p:grpSpPr>
            <a:xfrm rot="-6765148">
              <a:off x="8004927" y="-284591"/>
              <a:ext cx="1331775" cy="1648166"/>
              <a:chOff x="3961475" y="3551375"/>
              <a:chExt cx="373750" cy="462525"/>
            </a:xfrm>
          </p:grpSpPr>
          <p:sp>
            <p:nvSpPr>
              <p:cNvPr id="1569" name="Google Shape;1569;p34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5" name="Google Shape;1575;p34"/>
            <p:cNvGrpSpPr/>
            <p:nvPr/>
          </p:nvGrpSpPr>
          <p:grpSpPr>
            <a:xfrm flipH="1" rot="740753">
              <a:off x="2232971" y="4493200"/>
              <a:ext cx="903218" cy="1025224"/>
              <a:chOff x="3932350" y="2919350"/>
              <a:chExt cx="324625" cy="368475"/>
            </a:xfrm>
          </p:grpSpPr>
          <p:sp>
            <p:nvSpPr>
              <p:cNvPr id="1576" name="Google Shape;1576;p34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0" name="Google Shape;1580;p34"/>
          <p:cNvGrpSpPr/>
          <p:nvPr/>
        </p:nvGrpSpPr>
        <p:grpSpPr>
          <a:xfrm>
            <a:off x="-70304" y="847075"/>
            <a:ext cx="8772489" cy="4003038"/>
            <a:chOff x="-70304" y="847075"/>
            <a:chExt cx="8772489" cy="4003038"/>
          </a:xfrm>
        </p:grpSpPr>
        <p:grpSp>
          <p:nvGrpSpPr>
            <p:cNvPr id="1581" name="Google Shape;1581;p34"/>
            <p:cNvGrpSpPr/>
            <p:nvPr/>
          </p:nvGrpSpPr>
          <p:grpSpPr>
            <a:xfrm flipH="1">
              <a:off x="-70304" y="847075"/>
              <a:ext cx="1050974" cy="1154151"/>
              <a:chOff x="7946500" y="4129225"/>
              <a:chExt cx="1050974" cy="1154151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9" name="Google Shape;1589;p34"/>
            <p:cNvGrpSpPr/>
            <p:nvPr/>
          </p:nvGrpSpPr>
          <p:grpSpPr>
            <a:xfrm flipH="1">
              <a:off x="7709329" y="3759786"/>
              <a:ext cx="992855" cy="1090327"/>
              <a:chOff x="7946500" y="4129225"/>
              <a:chExt cx="1050974" cy="1154151"/>
            </a:xfrm>
          </p:grpSpPr>
          <p:sp>
            <p:nvSpPr>
              <p:cNvPr id="1590" name="Google Shape;1590;p3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7" name="Google Shape;1597;p34"/>
          <p:cNvGrpSpPr/>
          <p:nvPr/>
        </p:nvGrpSpPr>
        <p:grpSpPr>
          <a:xfrm flipH="1" rot="1975559">
            <a:off x="-365184" y="3717045"/>
            <a:ext cx="1850647" cy="892157"/>
            <a:chOff x="5356775" y="3618225"/>
            <a:chExt cx="822375" cy="396425"/>
          </a:xfrm>
        </p:grpSpPr>
        <p:sp>
          <p:nvSpPr>
            <p:cNvPr id="1598" name="Google Shape;1598;p34"/>
            <p:cNvSpPr/>
            <p:nvPr/>
          </p:nvSpPr>
          <p:spPr>
            <a:xfrm>
              <a:off x="5863875" y="3618225"/>
              <a:ext cx="219550" cy="166875"/>
            </a:xfrm>
            <a:custGeom>
              <a:rect b="b" l="l" r="r" t="t"/>
              <a:pathLst>
                <a:path extrusionOk="0" h="6675" w="8782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5916925" y="3643750"/>
              <a:ext cx="137925" cy="111575"/>
            </a:xfrm>
            <a:custGeom>
              <a:rect b="b" l="l" r="r" t="t"/>
              <a:pathLst>
                <a:path extrusionOk="0" fill="none" h="4463" w="5517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5851700" y="3677500"/>
              <a:ext cx="89125" cy="115400"/>
            </a:xfrm>
            <a:custGeom>
              <a:rect b="b" l="l" r="r" t="t"/>
              <a:pathLst>
                <a:path extrusionOk="0" h="4616" w="3565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5874475" y="3692875"/>
              <a:ext cx="54125" cy="77700"/>
            </a:xfrm>
            <a:custGeom>
              <a:rect b="b" l="l" r="r" t="t"/>
              <a:pathLst>
                <a:path extrusionOk="0" fill="none" h="3108" w="2165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5864775" y="3683350"/>
              <a:ext cx="314375" cy="119050"/>
            </a:xfrm>
            <a:custGeom>
              <a:rect b="b" l="l" r="r" t="t"/>
              <a:pathLst>
                <a:path extrusionOk="0" h="4762" w="12575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5933850" y="3710350"/>
              <a:ext cx="205350" cy="60225"/>
            </a:xfrm>
            <a:custGeom>
              <a:rect b="b" l="l" r="r" t="t"/>
              <a:pathLst>
                <a:path extrusionOk="0" fill="none" h="2409" w="8214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5845350" y="3783000"/>
              <a:ext cx="247225" cy="51225"/>
            </a:xfrm>
            <a:custGeom>
              <a:rect b="b" l="l" r="r" t="t"/>
              <a:pathLst>
                <a:path extrusionOk="0" h="2049" w="9889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5905825" y="3800250"/>
              <a:ext cx="157075" cy="15825"/>
            </a:xfrm>
            <a:custGeom>
              <a:rect b="b" l="l" r="r" t="t"/>
              <a:pathLst>
                <a:path extrusionOk="0" fill="none" h="633" w="6283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5356775" y="3736425"/>
              <a:ext cx="554900" cy="278225"/>
            </a:xfrm>
            <a:custGeom>
              <a:rect b="b" l="l" r="r" t="t"/>
              <a:pathLst>
                <a:path extrusionOk="0" h="11129" w="22196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5429125" y="3824350"/>
              <a:ext cx="233425" cy="119750"/>
            </a:xfrm>
            <a:custGeom>
              <a:rect b="b" l="l" r="r" t="t"/>
              <a:pathLst>
                <a:path extrusionOk="0" h="4790" w="9337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5682775" y="3781575"/>
              <a:ext cx="94225" cy="44450"/>
            </a:xfrm>
            <a:custGeom>
              <a:rect b="b" l="l" r="r" t="t"/>
              <a:pathLst>
                <a:path extrusionOk="0" h="1778" w="3769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34"/>
          <p:cNvGrpSpPr/>
          <p:nvPr/>
        </p:nvGrpSpPr>
        <p:grpSpPr>
          <a:xfrm rot="-3928294">
            <a:off x="8132183" y="1534168"/>
            <a:ext cx="2365451" cy="1405983"/>
            <a:chOff x="5427525" y="2698500"/>
            <a:chExt cx="1037950" cy="617000"/>
          </a:xfrm>
        </p:grpSpPr>
        <p:sp>
          <p:nvSpPr>
            <p:cNvPr id="1610" name="Google Shape;1610;p34"/>
            <p:cNvSpPr/>
            <p:nvPr/>
          </p:nvSpPr>
          <p:spPr>
            <a:xfrm>
              <a:off x="5427525" y="2698500"/>
              <a:ext cx="1037950" cy="617000"/>
            </a:xfrm>
            <a:custGeom>
              <a:rect b="b" l="l" r="r" t="t"/>
              <a:pathLst>
                <a:path extrusionOk="0" h="24680" w="41518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5473300" y="2712925"/>
              <a:ext cx="941125" cy="557775"/>
            </a:xfrm>
            <a:custGeom>
              <a:rect b="b" l="l" r="r" t="t"/>
              <a:pathLst>
                <a:path extrusionOk="0" h="22311" w="37645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5522400" y="2728450"/>
              <a:ext cx="864825" cy="511450"/>
            </a:xfrm>
            <a:custGeom>
              <a:rect b="b" l="l" r="r" t="t"/>
              <a:pathLst>
                <a:path extrusionOk="0" h="20458" w="34593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5796800" y="3009625"/>
              <a:ext cx="20825" cy="30750"/>
            </a:xfrm>
            <a:custGeom>
              <a:rect b="b" l="l" r="r" t="t"/>
              <a:pathLst>
                <a:path extrusionOk="0" h="1230" w="833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5960775" y="3079725"/>
              <a:ext cx="15275" cy="29825"/>
            </a:xfrm>
            <a:custGeom>
              <a:rect b="b" l="l" r="r" t="t"/>
              <a:pathLst>
                <a:path extrusionOk="0" h="1193" w="611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6100050" y="3092150"/>
              <a:ext cx="17225" cy="24775"/>
            </a:xfrm>
            <a:custGeom>
              <a:rect b="b" l="l" r="r" t="t"/>
              <a:pathLst>
                <a:path extrusionOk="0" h="991" w="689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6200775" y="3068700"/>
              <a:ext cx="15275" cy="31850"/>
            </a:xfrm>
            <a:custGeom>
              <a:rect b="b" l="l" r="r" t="t"/>
              <a:pathLst>
                <a:path extrusionOk="0" h="1274" w="611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5900275" y="2959000"/>
              <a:ext cx="26400" cy="31150"/>
            </a:xfrm>
            <a:custGeom>
              <a:rect b="b" l="l" r="r" t="t"/>
              <a:pathLst>
                <a:path extrusionOk="0" h="1246" w="1056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5661125" y="2864200"/>
              <a:ext cx="23050" cy="22050"/>
            </a:xfrm>
            <a:custGeom>
              <a:rect b="b" l="l" r="r" t="t"/>
              <a:pathLst>
                <a:path extrusionOk="0" h="882" w="922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5725775" y="2965325"/>
              <a:ext cx="20850" cy="27300"/>
            </a:xfrm>
            <a:custGeom>
              <a:rect b="b" l="l" r="r" t="t"/>
              <a:pathLst>
                <a:path extrusionOk="0" h="1092" w="834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5878925" y="3133025"/>
              <a:ext cx="15275" cy="20725"/>
            </a:xfrm>
            <a:custGeom>
              <a:rect b="b" l="l" r="r" t="t"/>
              <a:pathLst>
                <a:path extrusionOk="0" h="829" w="611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6039300" y="3167100"/>
              <a:ext cx="15275" cy="28000"/>
            </a:xfrm>
            <a:custGeom>
              <a:rect b="b" l="l" r="r" t="t"/>
              <a:pathLst>
                <a:path extrusionOk="0" h="1120" w="611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6054275" y="2997650"/>
              <a:ext cx="18325" cy="23000"/>
            </a:xfrm>
            <a:custGeom>
              <a:rect b="b" l="l" r="r" t="t"/>
              <a:pathLst>
                <a:path extrusionOk="0" h="920" w="733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6165525" y="2998425"/>
              <a:ext cx="17225" cy="27475"/>
            </a:xfrm>
            <a:custGeom>
              <a:rect b="b" l="l" r="r" t="t"/>
              <a:pathLst>
                <a:path extrusionOk="0" h="1099" w="689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283725" y="3044875"/>
              <a:ext cx="13900" cy="26850"/>
            </a:xfrm>
            <a:custGeom>
              <a:rect b="b" l="l" r="r" t="t"/>
              <a:pathLst>
                <a:path extrusionOk="0" h="1074" w="556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6163025" y="3151750"/>
              <a:ext cx="9750" cy="25475"/>
            </a:xfrm>
            <a:custGeom>
              <a:rect b="b" l="l" r="r" t="t"/>
              <a:pathLst>
                <a:path extrusionOk="0" h="1019" w="39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5715225" y="3052550"/>
              <a:ext cx="22775" cy="21675"/>
            </a:xfrm>
            <a:custGeom>
              <a:rect b="b" l="l" r="r" t="t"/>
              <a:pathLst>
                <a:path extrusionOk="0" h="867" w="911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5759625" y="2861125"/>
              <a:ext cx="21650" cy="20800"/>
            </a:xfrm>
            <a:custGeom>
              <a:rect b="b" l="l" r="r" t="t"/>
              <a:pathLst>
                <a:path extrusionOk="0" h="832" w="866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5859225" y="2883275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6002175" y="2932125"/>
              <a:ext cx="23000" cy="30500"/>
            </a:xfrm>
            <a:custGeom>
              <a:rect b="b" l="l" r="r" t="t"/>
              <a:pathLst>
                <a:path extrusionOk="0" h="1220" w="92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5866150" y="3047550"/>
              <a:ext cx="21400" cy="28850"/>
            </a:xfrm>
            <a:custGeom>
              <a:rect b="b" l="l" r="r" t="t"/>
              <a:pathLst>
                <a:path extrusionOk="0" h="1154" w="856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5621725" y="2802750"/>
              <a:ext cx="22225" cy="27950"/>
            </a:xfrm>
            <a:custGeom>
              <a:rect b="b" l="l" r="r" t="t"/>
              <a:pathLst>
                <a:path extrusionOk="0" h="1118" w="889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5650900" y="2964125"/>
              <a:ext cx="22175" cy="27250"/>
            </a:xfrm>
            <a:custGeom>
              <a:rect b="b" l="l" r="r" t="t"/>
              <a:pathLst>
                <a:path extrusionOk="0" h="1090" w="887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5807350" y="3112275"/>
              <a:ext cx="12775" cy="22775"/>
            </a:xfrm>
            <a:custGeom>
              <a:rect b="b" l="l" r="r" t="t"/>
              <a:pathLst>
                <a:path extrusionOk="0" h="911" w="511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6058700" y="3063825"/>
              <a:ext cx="13350" cy="24025"/>
            </a:xfrm>
            <a:custGeom>
              <a:rect b="b" l="l" r="r" t="t"/>
              <a:pathLst>
                <a:path extrusionOk="0" h="961" w="534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6229625" y="3020150"/>
              <a:ext cx="8075" cy="19400"/>
            </a:xfrm>
            <a:custGeom>
              <a:rect b="b" l="l" r="r" t="t"/>
              <a:pathLst>
                <a:path extrusionOk="0" h="776" w="323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5799400" y="2927700"/>
              <a:ext cx="17125" cy="21850"/>
            </a:xfrm>
            <a:custGeom>
              <a:rect b="b" l="l" r="r" t="t"/>
              <a:pathLst>
                <a:path extrusionOk="0" h="874" w="685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5609525" y="2898125"/>
              <a:ext cx="11125" cy="13575"/>
            </a:xfrm>
            <a:custGeom>
              <a:rect b="b" l="l" r="r" t="t"/>
              <a:pathLst>
                <a:path extrusionOk="0" h="543" w="445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5953275" y="3025450"/>
              <a:ext cx="8350" cy="13600"/>
            </a:xfrm>
            <a:custGeom>
              <a:rect b="b" l="l" r="r" t="t"/>
              <a:pathLst>
                <a:path extrusionOk="0" h="544" w="334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1" name="Google Shape;1641;p35"/>
          <p:cNvSpPr txBox="1"/>
          <p:nvPr>
            <p:ph idx="1" type="subTitle"/>
          </p:nvPr>
        </p:nvSpPr>
        <p:spPr>
          <a:xfrm>
            <a:off x="4729115" y="1878225"/>
            <a:ext cx="3372900" cy="19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2" name="Google Shape;1642;p35"/>
          <p:cNvSpPr txBox="1"/>
          <p:nvPr>
            <p:ph idx="2" type="subTitle"/>
          </p:nvPr>
        </p:nvSpPr>
        <p:spPr>
          <a:xfrm>
            <a:off x="1041975" y="1878225"/>
            <a:ext cx="3372900" cy="19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35"/>
          <p:cNvSpPr/>
          <p:nvPr/>
        </p:nvSpPr>
        <p:spPr>
          <a:xfrm>
            <a:off x="6616726" y="4415224"/>
            <a:ext cx="3194136" cy="930447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5"/>
          <p:cNvSpPr/>
          <p:nvPr/>
        </p:nvSpPr>
        <p:spPr>
          <a:xfrm>
            <a:off x="-78375" y="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5" name="Google Shape;1645;p35"/>
          <p:cNvGrpSpPr/>
          <p:nvPr/>
        </p:nvGrpSpPr>
        <p:grpSpPr>
          <a:xfrm>
            <a:off x="-1195803" y="1061007"/>
            <a:ext cx="10957252" cy="4370991"/>
            <a:chOff x="-1195803" y="1061007"/>
            <a:chExt cx="10957252" cy="4370991"/>
          </a:xfrm>
        </p:grpSpPr>
        <p:grpSp>
          <p:nvGrpSpPr>
            <p:cNvPr id="1646" name="Google Shape;1646;p35"/>
            <p:cNvGrpSpPr/>
            <p:nvPr/>
          </p:nvGrpSpPr>
          <p:grpSpPr>
            <a:xfrm rot="4034852">
              <a:off x="-844207" y="2605584"/>
              <a:ext cx="1331775" cy="1648166"/>
              <a:chOff x="3961475" y="3551375"/>
              <a:chExt cx="373750" cy="462525"/>
            </a:xfrm>
          </p:grpSpPr>
          <p:sp>
            <p:nvSpPr>
              <p:cNvPr id="1647" name="Google Shape;1647;p35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3" name="Google Shape;1653;p35"/>
            <p:cNvGrpSpPr/>
            <p:nvPr/>
          </p:nvGrpSpPr>
          <p:grpSpPr>
            <a:xfrm rot="-5221876">
              <a:off x="8774530" y="1025947"/>
              <a:ext cx="903215" cy="1025221"/>
              <a:chOff x="3932350" y="2919350"/>
              <a:chExt cx="324625" cy="368475"/>
            </a:xfrm>
          </p:grpSpPr>
          <p:sp>
            <p:nvSpPr>
              <p:cNvPr id="1654" name="Google Shape;1654;p35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8" name="Google Shape;1658;p35"/>
            <p:cNvGrpSpPr/>
            <p:nvPr/>
          </p:nvGrpSpPr>
          <p:grpSpPr>
            <a:xfrm>
              <a:off x="6038599" y="4406790"/>
              <a:ext cx="903204" cy="1025208"/>
              <a:chOff x="3932350" y="2919350"/>
              <a:chExt cx="324625" cy="368475"/>
            </a:xfrm>
          </p:grpSpPr>
          <p:sp>
            <p:nvSpPr>
              <p:cNvPr id="1659" name="Google Shape;1659;p35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3" name="Google Shape;1663;p35"/>
          <p:cNvGrpSpPr/>
          <p:nvPr/>
        </p:nvGrpSpPr>
        <p:grpSpPr>
          <a:xfrm>
            <a:off x="-211800" y="-72614"/>
            <a:ext cx="8829466" cy="5005665"/>
            <a:chOff x="-211800" y="-72614"/>
            <a:chExt cx="8829466" cy="5005665"/>
          </a:xfrm>
        </p:grpSpPr>
        <p:grpSp>
          <p:nvGrpSpPr>
            <p:cNvPr id="1664" name="Google Shape;1664;p35"/>
            <p:cNvGrpSpPr/>
            <p:nvPr/>
          </p:nvGrpSpPr>
          <p:grpSpPr>
            <a:xfrm>
              <a:off x="-211800" y="3778900"/>
              <a:ext cx="1050974" cy="1154151"/>
              <a:chOff x="7946500" y="4129225"/>
              <a:chExt cx="1050974" cy="1154151"/>
            </a:xfrm>
          </p:grpSpPr>
          <p:sp>
            <p:nvSpPr>
              <p:cNvPr id="1665" name="Google Shape;1665;p3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5"/>
            <p:cNvGrpSpPr/>
            <p:nvPr/>
          </p:nvGrpSpPr>
          <p:grpSpPr>
            <a:xfrm>
              <a:off x="7624811" y="-72614"/>
              <a:ext cx="992855" cy="1090327"/>
              <a:chOff x="7946500" y="4129225"/>
              <a:chExt cx="1050974" cy="1154151"/>
            </a:xfrm>
          </p:grpSpPr>
          <p:sp>
            <p:nvSpPr>
              <p:cNvPr id="1673" name="Google Shape;1673;p3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0" name="Google Shape;1680;p35"/>
          <p:cNvGrpSpPr/>
          <p:nvPr/>
        </p:nvGrpSpPr>
        <p:grpSpPr>
          <a:xfrm flipH="1" rot="1975559">
            <a:off x="7658141" y="3998483"/>
            <a:ext cx="1850647" cy="892157"/>
            <a:chOff x="5356775" y="3618225"/>
            <a:chExt cx="822375" cy="396425"/>
          </a:xfrm>
        </p:grpSpPr>
        <p:sp>
          <p:nvSpPr>
            <p:cNvPr id="1681" name="Google Shape;1681;p35"/>
            <p:cNvSpPr/>
            <p:nvPr/>
          </p:nvSpPr>
          <p:spPr>
            <a:xfrm>
              <a:off x="5863875" y="3618225"/>
              <a:ext cx="219550" cy="166875"/>
            </a:xfrm>
            <a:custGeom>
              <a:rect b="b" l="l" r="r" t="t"/>
              <a:pathLst>
                <a:path extrusionOk="0" h="6675" w="8782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5916925" y="3643750"/>
              <a:ext cx="137925" cy="111575"/>
            </a:xfrm>
            <a:custGeom>
              <a:rect b="b" l="l" r="r" t="t"/>
              <a:pathLst>
                <a:path extrusionOk="0" fill="none" h="4463" w="5517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5851700" y="3677500"/>
              <a:ext cx="89125" cy="115400"/>
            </a:xfrm>
            <a:custGeom>
              <a:rect b="b" l="l" r="r" t="t"/>
              <a:pathLst>
                <a:path extrusionOk="0" h="4616" w="3565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5874475" y="3692875"/>
              <a:ext cx="54125" cy="77700"/>
            </a:xfrm>
            <a:custGeom>
              <a:rect b="b" l="l" r="r" t="t"/>
              <a:pathLst>
                <a:path extrusionOk="0" fill="none" h="3108" w="2165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5864775" y="3683350"/>
              <a:ext cx="314375" cy="119050"/>
            </a:xfrm>
            <a:custGeom>
              <a:rect b="b" l="l" r="r" t="t"/>
              <a:pathLst>
                <a:path extrusionOk="0" h="4762" w="12575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5933850" y="3710350"/>
              <a:ext cx="205350" cy="60225"/>
            </a:xfrm>
            <a:custGeom>
              <a:rect b="b" l="l" r="r" t="t"/>
              <a:pathLst>
                <a:path extrusionOk="0" fill="none" h="2409" w="8214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5845350" y="3783000"/>
              <a:ext cx="247225" cy="51225"/>
            </a:xfrm>
            <a:custGeom>
              <a:rect b="b" l="l" r="r" t="t"/>
              <a:pathLst>
                <a:path extrusionOk="0" h="2049" w="9889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5905825" y="3800250"/>
              <a:ext cx="157075" cy="15825"/>
            </a:xfrm>
            <a:custGeom>
              <a:rect b="b" l="l" r="r" t="t"/>
              <a:pathLst>
                <a:path extrusionOk="0" fill="none" h="633" w="6283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cap="rnd" cmpd="sng" w="16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5356775" y="3736425"/>
              <a:ext cx="554900" cy="278225"/>
            </a:xfrm>
            <a:custGeom>
              <a:rect b="b" l="l" r="r" t="t"/>
              <a:pathLst>
                <a:path extrusionOk="0" h="11129" w="22196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5429125" y="3824350"/>
              <a:ext cx="233425" cy="119750"/>
            </a:xfrm>
            <a:custGeom>
              <a:rect b="b" l="l" r="r" t="t"/>
              <a:pathLst>
                <a:path extrusionOk="0" h="4790" w="9337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5682775" y="3781575"/>
              <a:ext cx="94225" cy="44450"/>
            </a:xfrm>
            <a:custGeom>
              <a:rect b="b" l="l" r="r" t="t"/>
              <a:pathLst>
                <a:path extrusionOk="0" h="1778" w="3769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4" name="Google Shape;1694;p36"/>
          <p:cNvSpPr txBox="1"/>
          <p:nvPr>
            <p:ph idx="1" type="subTitle"/>
          </p:nvPr>
        </p:nvSpPr>
        <p:spPr>
          <a:xfrm>
            <a:off x="937626" y="2599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36"/>
          <p:cNvSpPr txBox="1"/>
          <p:nvPr>
            <p:ph idx="2" type="subTitle"/>
          </p:nvPr>
        </p:nvSpPr>
        <p:spPr>
          <a:xfrm>
            <a:off x="3484347" y="2599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6" name="Google Shape;1696;p36"/>
          <p:cNvSpPr txBox="1"/>
          <p:nvPr>
            <p:ph idx="3" type="subTitle"/>
          </p:nvPr>
        </p:nvSpPr>
        <p:spPr>
          <a:xfrm>
            <a:off x="6031074" y="2599728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36"/>
          <p:cNvSpPr txBox="1"/>
          <p:nvPr>
            <p:ph idx="4" type="subTitle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8" name="Google Shape;1698;p36"/>
          <p:cNvSpPr txBox="1"/>
          <p:nvPr>
            <p:ph idx="5" type="subTitle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9" name="Google Shape;1699;p36"/>
          <p:cNvSpPr txBox="1"/>
          <p:nvPr>
            <p:ph idx="6" type="subTitle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0" name="Google Shape;1700;p36"/>
          <p:cNvSpPr/>
          <p:nvPr/>
        </p:nvSpPr>
        <p:spPr>
          <a:xfrm flipH="1">
            <a:off x="7043702" y="4133686"/>
            <a:ext cx="4233763" cy="1080041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6"/>
          <p:cNvSpPr/>
          <p:nvPr/>
        </p:nvSpPr>
        <p:spPr>
          <a:xfrm flipH="1">
            <a:off x="-286782" y="-62326"/>
            <a:ext cx="1346878" cy="1080063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2" name="Google Shape;1702;p36"/>
          <p:cNvGrpSpPr/>
          <p:nvPr/>
        </p:nvGrpSpPr>
        <p:grpSpPr>
          <a:xfrm>
            <a:off x="-240639" y="-269050"/>
            <a:ext cx="9168064" cy="4370313"/>
            <a:chOff x="-240639" y="-269050"/>
            <a:chExt cx="9168064" cy="4370313"/>
          </a:xfrm>
        </p:grpSpPr>
        <p:grpSp>
          <p:nvGrpSpPr>
            <p:cNvPr id="1703" name="Google Shape;1703;p36"/>
            <p:cNvGrpSpPr/>
            <p:nvPr/>
          </p:nvGrpSpPr>
          <p:grpSpPr>
            <a:xfrm>
              <a:off x="-240639" y="3010936"/>
              <a:ext cx="992855" cy="1090327"/>
              <a:chOff x="7946500" y="4129225"/>
              <a:chExt cx="1050974" cy="1154151"/>
            </a:xfrm>
          </p:grpSpPr>
          <p:sp>
            <p:nvSpPr>
              <p:cNvPr id="1704" name="Google Shape;1704;p3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1" name="Google Shape;1711;p36"/>
            <p:cNvGrpSpPr/>
            <p:nvPr/>
          </p:nvGrpSpPr>
          <p:grpSpPr>
            <a:xfrm>
              <a:off x="7876450" y="-269050"/>
              <a:ext cx="1050974" cy="1154151"/>
              <a:chOff x="7946500" y="4129225"/>
              <a:chExt cx="1050974" cy="1154151"/>
            </a:xfrm>
          </p:grpSpPr>
          <p:sp>
            <p:nvSpPr>
              <p:cNvPr id="1712" name="Google Shape;1712;p3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9" name="Google Shape;1719;p36"/>
          <p:cNvGrpSpPr/>
          <p:nvPr/>
        </p:nvGrpSpPr>
        <p:grpSpPr>
          <a:xfrm rot="10800000">
            <a:off x="525331" y="-368642"/>
            <a:ext cx="992903" cy="1305387"/>
            <a:chOff x="4434525" y="1766000"/>
            <a:chExt cx="627625" cy="825150"/>
          </a:xfrm>
        </p:grpSpPr>
        <p:sp>
          <p:nvSpPr>
            <p:cNvPr id="1720" name="Google Shape;1720;p36"/>
            <p:cNvSpPr/>
            <p:nvPr/>
          </p:nvSpPr>
          <p:spPr>
            <a:xfrm>
              <a:off x="4712525" y="2110875"/>
              <a:ext cx="314375" cy="480275"/>
            </a:xfrm>
            <a:custGeom>
              <a:rect b="b" l="l" r="r" t="t"/>
              <a:pathLst>
                <a:path extrusionOk="0" h="19211" w="12575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434525" y="1766000"/>
              <a:ext cx="627625" cy="498675"/>
            </a:xfrm>
            <a:custGeom>
              <a:rect b="b" l="l" r="r" t="t"/>
              <a:pathLst>
                <a:path extrusionOk="0" h="19947" w="25105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802150" y="2277325"/>
              <a:ext cx="143725" cy="255000"/>
            </a:xfrm>
            <a:custGeom>
              <a:rect b="b" l="l" r="r" t="t"/>
              <a:pathLst>
                <a:path extrusionOk="0" fill="none" h="10200" w="5749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882875" y="2253475"/>
              <a:ext cx="39700" cy="108775"/>
            </a:xfrm>
            <a:custGeom>
              <a:rect b="b" l="l" r="r" t="t"/>
              <a:pathLst>
                <a:path extrusionOk="0" fill="none" h="4351" w="1588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4553825" y="1859775"/>
              <a:ext cx="379850" cy="217000"/>
            </a:xfrm>
            <a:custGeom>
              <a:rect b="b" l="l" r="r" t="t"/>
              <a:pathLst>
                <a:path extrusionOk="0" fill="none" h="8680" w="15194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>
              <a:off x="4832100" y="2048725"/>
              <a:ext cx="160400" cy="82975"/>
            </a:xfrm>
            <a:custGeom>
              <a:rect b="b" l="l" r="r" t="t"/>
              <a:pathLst>
                <a:path extrusionOk="0" fill="none" h="3319" w="6416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>
              <a:off x="4587125" y="2105600"/>
              <a:ext cx="115450" cy="114050"/>
            </a:xfrm>
            <a:custGeom>
              <a:rect b="b" l="l" r="r" t="t"/>
              <a:pathLst>
                <a:path extrusionOk="0" fill="none" h="4562" w="4618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4925325" y="2407350"/>
              <a:ext cx="66900" cy="119750"/>
            </a:xfrm>
            <a:custGeom>
              <a:rect b="b" l="l" r="r" t="t"/>
              <a:pathLst>
                <a:path extrusionOk="0" h="4790" w="2676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4911175" y="2374200"/>
              <a:ext cx="18900" cy="24400"/>
            </a:xfrm>
            <a:custGeom>
              <a:rect b="b" l="l" r="r" t="t"/>
              <a:pathLst>
                <a:path extrusionOk="0" h="976" w="756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4893900" y="1836525"/>
              <a:ext cx="75025" cy="85750"/>
            </a:xfrm>
            <a:custGeom>
              <a:rect b="b" l="l" r="r" t="t"/>
              <a:pathLst>
                <a:path extrusionOk="0" h="3430" w="3001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4813525" y="1788550"/>
              <a:ext cx="46625" cy="47825"/>
            </a:xfrm>
            <a:custGeom>
              <a:rect b="b" l="l" r="r" t="t"/>
              <a:pathLst>
                <a:path extrusionOk="0" h="1913" w="1865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1" name="Google Shape;1731;p36"/>
          <p:cNvGrpSpPr/>
          <p:nvPr/>
        </p:nvGrpSpPr>
        <p:grpSpPr>
          <a:xfrm flipH="1" rot="-8809139">
            <a:off x="8357997" y="380228"/>
            <a:ext cx="839050" cy="1268549"/>
            <a:chOff x="4682275" y="3383700"/>
            <a:chExt cx="380700" cy="575525"/>
          </a:xfrm>
        </p:grpSpPr>
        <p:sp>
          <p:nvSpPr>
            <p:cNvPr id="1732" name="Google Shape;1732;p36"/>
            <p:cNvSpPr/>
            <p:nvPr/>
          </p:nvSpPr>
          <p:spPr>
            <a:xfrm>
              <a:off x="4682275" y="3529900"/>
              <a:ext cx="380700" cy="429325"/>
            </a:xfrm>
            <a:custGeom>
              <a:rect b="b" l="l" r="r" t="t"/>
              <a:pathLst>
                <a:path extrusionOk="0" h="17173" w="15228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4915900" y="3555250"/>
              <a:ext cx="78825" cy="392075"/>
            </a:xfrm>
            <a:custGeom>
              <a:rect b="b" l="l" r="r" t="t"/>
              <a:pathLst>
                <a:path extrusionOk="0" fill="none" h="15683" w="3153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4763300" y="3571900"/>
              <a:ext cx="23875" cy="338800"/>
            </a:xfrm>
            <a:custGeom>
              <a:rect b="b" l="l" r="r" t="t"/>
              <a:pathLst>
                <a:path extrusionOk="0" fill="none" h="13552" w="955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4803800" y="3710625"/>
              <a:ext cx="8350" cy="129325"/>
            </a:xfrm>
            <a:custGeom>
              <a:rect b="b" l="l" r="r" t="t"/>
              <a:pathLst>
                <a:path extrusionOk="0" fill="none" h="5173" w="334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4705025" y="3629350"/>
              <a:ext cx="39425" cy="165425"/>
            </a:xfrm>
            <a:custGeom>
              <a:rect b="b" l="l" r="r" t="t"/>
              <a:pathLst>
                <a:path extrusionOk="0" h="6617" w="1577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4712250" y="3591575"/>
              <a:ext cx="19450" cy="28550"/>
            </a:xfrm>
            <a:custGeom>
              <a:rect b="b" l="l" r="r" t="t"/>
              <a:pathLst>
                <a:path extrusionOk="0" h="1142" w="778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4874825" y="3383700"/>
              <a:ext cx="59125" cy="159900"/>
            </a:xfrm>
            <a:custGeom>
              <a:rect b="b" l="l" r="r" t="t"/>
              <a:pathLst>
                <a:path extrusionOk="0" h="6396" w="2365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4810200" y="3509975"/>
              <a:ext cx="137625" cy="70925"/>
            </a:xfrm>
            <a:custGeom>
              <a:rect b="b" l="l" r="r" t="t"/>
              <a:pathLst>
                <a:path extrusionOk="0" h="2837" w="5505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0" name="Google Shape;1740;p36"/>
          <p:cNvGrpSpPr/>
          <p:nvPr/>
        </p:nvGrpSpPr>
        <p:grpSpPr>
          <a:xfrm>
            <a:off x="-370546" y="4177837"/>
            <a:ext cx="1850668" cy="1136666"/>
            <a:chOff x="5723275" y="2255625"/>
            <a:chExt cx="562975" cy="345775"/>
          </a:xfrm>
        </p:grpSpPr>
        <p:sp>
          <p:nvSpPr>
            <p:cNvPr id="1741" name="Google Shape;1741;p36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6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6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6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6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6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6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6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6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0" name="Google Shape;1790;p37"/>
          <p:cNvSpPr txBox="1"/>
          <p:nvPr>
            <p:ph idx="1" type="subTitle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1" name="Google Shape;1791;p37"/>
          <p:cNvSpPr txBox="1"/>
          <p:nvPr>
            <p:ph idx="2" type="subTitle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37"/>
          <p:cNvSpPr txBox="1"/>
          <p:nvPr>
            <p:ph idx="3" type="subTitle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37"/>
          <p:cNvSpPr txBox="1"/>
          <p:nvPr>
            <p:ph idx="4" type="subTitle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37"/>
          <p:cNvSpPr txBox="1"/>
          <p:nvPr>
            <p:ph idx="5" type="subTitle"/>
          </p:nvPr>
        </p:nvSpPr>
        <p:spPr>
          <a:xfrm>
            <a:off x="2424850" y="19211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5" name="Google Shape;1795;p37"/>
          <p:cNvSpPr txBox="1"/>
          <p:nvPr>
            <p:ph idx="6" type="subTitle"/>
          </p:nvPr>
        </p:nvSpPr>
        <p:spPr>
          <a:xfrm>
            <a:off x="2424850" y="33546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6" name="Google Shape;1796;p37"/>
          <p:cNvSpPr txBox="1"/>
          <p:nvPr>
            <p:ph idx="7" type="subTitle"/>
          </p:nvPr>
        </p:nvSpPr>
        <p:spPr>
          <a:xfrm>
            <a:off x="4740950" y="19211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7" name="Google Shape;1797;p37"/>
          <p:cNvSpPr txBox="1"/>
          <p:nvPr>
            <p:ph idx="8" type="subTitle"/>
          </p:nvPr>
        </p:nvSpPr>
        <p:spPr>
          <a:xfrm>
            <a:off x="4740950" y="33546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8" name="Google Shape;1798;p37"/>
          <p:cNvSpPr/>
          <p:nvPr/>
        </p:nvSpPr>
        <p:spPr>
          <a:xfrm flipH="1" rot="10800000">
            <a:off x="-762753" y="3898250"/>
            <a:ext cx="2085545" cy="1672401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37"/>
          <p:cNvSpPr/>
          <p:nvPr/>
        </p:nvSpPr>
        <p:spPr>
          <a:xfrm flipH="1" rot="10800000">
            <a:off x="7176415" y="-594550"/>
            <a:ext cx="2818225" cy="2563225"/>
          </a:xfrm>
          <a:custGeom>
            <a:rect b="b" l="l" r="r" t="t"/>
            <a:pathLst>
              <a:path extrusionOk="0" h="102529" w="112729">
                <a:moveTo>
                  <a:pt x="108542" y="10709"/>
                </a:moveTo>
                <a:cubicBezTo>
                  <a:pt x="104763" y="-4850"/>
                  <a:pt x="93707" y="866"/>
                  <a:pt x="85869" y="1752"/>
                </a:cubicBezTo>
                <a:cubicBezTo>
                  <a:pt x="78031" y="2639"/>
                  <a:pt x="66881" y="8330"/>
                  <a:pt x="61516" y="16028"/>
                </a:cubicBezTo>
                <a:cubicBezTo>
                  <a:pt x="56151" y="23726"/>
                  <a:pt x="61422" y="40288"/>
                  <a:pt x="53678" y="47939"/>
                </a:cubicBezTo>
                <a:cubicBezTo>
                  <a:pt x="45934" y="55590"/>
                  <a:pt x="23961" y="56547"/>
                  <a:pt x="15050" y="61935"/>
                </a:cubicBezTo>
                <a:cubicBezTo>
                  <a:pt x="6139" y="67323"/>
                  <a:pt x="914" y="74461"/>
                  <a:pt x="214" y="80269"/>
                </a:cubicBezTo>
                <a:cubicBezTo>
                  <a:pt x="-486" y="86077"/>
                  <a:pt x="-66" y="93752"/>
                  <a:pt x="10851" y="96784"/>
                </a:cubicBezTo>
                <a:cubicBezTo>
                  <a:pt x="21768" y="99817"/>
                  <a:pt x="49433" y="98744"/>
                  <a:pt x="65715" y="98464"/>
                </a:cubicBezTo>
                <a:cubicBezTo>
                  <a:pt x="81997" y="98184"/>
                  <a:pt x="101404" y="109731"/>
                  <a:pt x="108542" y="95105"/>
                </a:cubicBezTo>
                <a:cubicBezTo>
                  <a:pt x="115680" y="80479"/>
                  <a:pt x="112321" y="26268"/>
                  <a:pt x="108542" y="107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00" name="Google Shape;1800;p37"/>
          <p:cNvSpPr/>
          <p:nvPr/>
        </p:nvSpPr>
        <p:spPr>
          <a:xfrm>
            <a:off x="-78375" y="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1" name="Google Shape;1801;p37"/>
          <p:cNvGrpSpPr/>
          <p:nvPr/>
        </p:nvGrpSpPr>
        <p:grpSpPr>
          <a:xfrm>
            <a:off x="-967853" y="775370"/>
            <a:ext cx="10462477" cy="4768603"/>
            <a:chOff x="-967853" y="775370"/>
            <a:chExt cx="10462477" cy="4768603"/>
          </a:xfrm>
        </p:grpSpPr>
        <p:grpSp>
          <p:nvGrpSpPr>
            <p:cNvPr id="1802" name="Google Shape;1802;p37"/>
            <p:cNvGrpSpPr/>
            <p:nvPr/>
          </p:nvGrpSpPr>
          <p:grpSpPr>
            <a:xfrm rot="4034852">
              <a:off x="-616257" y="884084"/>
              <a:ext cx="1331775" cy="1648166"/>
              <a:chOff x="3961475" y="3551375"/>
              <a:chExt cx="373750" cy="462525"/>
            </a:xfrm>
          </p:grpSpPr>
          <p:sp>
            <p:nvSpPr>
              <p:cNvPr id="1803" name="Google Shape;1803;p37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7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7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7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7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9" name="Google Shape;1809;p37"/>
            <p:cNvGrpSpPr/>
            <p:nvPr/>
          </p:nvGrpSpPr>
          <p:grpSpPr>
            <a:xfrm rot="-5221876">
              <a:off x="8507705" y="2059147"/>
              <a:ext cx="903215" cy="1025221"/>
              <a:chOff x="3932350" y="2919350"/>
              <a:chExt cx="324625" cy="368475"/>
            </a:xfrm>
          </p:grpSpPr>
          <p:sp>
            <p:nvSpPr>
              <p:cNvPr id="1810" name="Google Shape;1810;p3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4" name="Google Shape;1814;p37"/>
            <p:cNvGrpSpPr/>
            <p:nvPr/>
          </p:nvGrpSpPr>
          <p:grpSpPr>
            <a:xfrm>
              <a:off x="6108249" y="4518765"/>
              <a:ext cx="903204" cy="1025208"/>
              <a:chOff x="3932350" y="2919350"/>
              <a:chExt cx="324625" cy="368475"/>
            </a:xfrm>
          </p:grpSpPr>
          <p:sp>
            <p:nvSpPr>
              <p:cNvPr id="1815" name="Google Shape;1815;p3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9" name="Google Shape;1819;p37"/>
          <p:cNvGrpSpPr/>
          <p:nvPr/>
        </p:nvGrpSpPr>
        <p:grpSpPr>
          <a:xfrm>
            <a:off x="74261" y="2094211"/>
            <a:ext cx="8664214" cy="3239390"/>
            <a:chOff x="74261" y="2094211"/>
            <a:chExt cx="8664214" cy="3239390"/>
          </a:xfrm>
        </p:grpSpPr>
        <p:grpSp>
          <p:nvGrpSpPr>
            <p:cNvPr id="1820" name="Google Shape;1820;p37"/>
            <p:cNvGrpSpPr/>
            <p:nvPr/>
          </p:nvGrpSpPr>
          <p:grpSpPr>
            <a:xfrm>
              <a:off x="74261" y="2094211"/>
              <a:ext cx="992855" cy="1090327"/>
              <a:chOff x="7946500" y="4129225"/>
              <a:chExt cx="1050974" cy="1154151"/>
            </a:xfrm>
          </p:grpSpPr>
          <p:sp>
            <p:nvSpPr>
              <p:cNvPr id="1821" name="Google Shape;1821;p3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37"/>
            <p:cNvGrpSpPr/>
            <p:nvPr/>
          </p:nvGrpSpPr>
          <p:grpSpPr>
            <a:xfrm>
              <a:off x="7687500" y="4179450"/>
              <a:ext cx="1050974" cy="1154151"/>
              <a:chOff x="7946500" y="4129225"/>
              <a:chExt cx="1050974" cy="1154151"/>
            </a:xfrm>
          </p:grpSpPr>
          <p:sp>
            <p:nvSpPr>
              <p:cNvPr id="1829" name="Google Shape;1829;p3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6" name="Google Shape;1836;p37"/>
          <p:cNvGrpSpPr/>
          <p:nvPr/>
        </p:nvGrpSpPr>
        <p:grpSpPr>
          <a:xfrm>
            <a:off x="7540402" y="-49795"/>
            <a:ext cx="1780736" cy="1274735"/>
            <a:chOff x="4661950" y="2869625"/>
            <a:chExt cx="517325" cy="360900"/>
          </a:xfrm>
        </p:grpSpPr>
        <p:sp>
          <p:nvSpPr>
            <p:cNvPr id="1837" name="Google Shape;1837;p37"/>
            <p:cNvSpPr/>
            <p:nvPr/>
          </p:nvSpPr>
          <p:spPr>
            <a:xfrm>
              <a:off x="4661950" y="2869625"/>
              <a:ext cx="517325" cy="360900"/>
            </a:xfrm>
            <a:custGeom>
              <a:rect b="b" l="l" r="r" t="t"/>
              <a:pathLst>
                <a:path extrusionOk="0" h="14436" w="20693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4686050" y="2886350"/>
              <a:ext cx="469425" cy="327650"/>
            </a:xfrm>
            <a:custGeom>
              <a:rect b="b" l="l" r="r" t="t"/>
              <a:pathLst>
                <a:path extrusionOk="0" h="13106" w="18777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4696750" y="2893600"/>
              <a:ext cx="447700" cy="312325"/>
            </a:xfrm>
            <a:custGeom>
              <a:rect b="b" l="l" r="r" t="t"/>
              <a:pathLst>
                <a:path extrusionOk="0" h="12493" w="17908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4886775" y="3089300"/>
              <a:ext cx="37375" cy="62175"/>
            </a:xfrm>
            <a:custGeom>
              <a:rect b="b" l="l" r="r" t="t"/>
              <a:pathLst>
                <a:path extrusionOk="0" h="2487" w="1495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4890650" y="3093550"/>
              <a:ext cx="29375" cy="49625"/>
            </a:xfrm>
            <a:custGeom>
              <a:rect b="b" l="l" r="r" t="t"/>
              <a:pathLst>
                <a:path extrusionOk="0" h="1985" w="1175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4896200" y="3104950"/>
              <a:ext cx="12225" cy="14500"/>
            </a:xfrm>
            <a:custGeom>
              <a:rect b="b" l="l" r="r" t="t"/>
              <a:pathLst>
                <a:path extrusionOk="0" h="580" w="489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4846825" y="3107900"/>
              <a:ext cx="41075" cy="62400"/>
            </a:xfrm>
            <a:custGeom>
              <a:rect b="b" l="l" r="r" t="t"/>
              <a:pathLst>
                <a:path extrusionOk="0" h="2496" w="1643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4850150" y="3112450"/>
              <a:ext cx="32475" cy="49675"/>
            </a:xfrm>
            <a:custGeom>
              <a:rect b="b" l="l" r="r" t="t"/>
              <a:pathLst>
                <a:path extrusionOk="0" h="1987" w="1299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4854575" y="3124850"/>
              <a:ext cx="10700" cy="14525"/>
            </a:xfrm>
            <a:custGeom>
              <a:rect b="b" l="l" r="r" t="t"/>
              <a:pathLst>
                <a:path extrusionOk="0" h="581" w="428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4934275" y="3081225"/>
              <a:ext cx="39350" cy="61025"/>
            </a:xfrm>
            <a:custGeom>
              <a:rect b="b" l="l" r="r" t="t"/>
              <a:pathLst>
                <a:path extrusionOk="0" h="2441" w="1574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4937575" y="3085275"/>
              <a:ext cx="31350" cy="48500"/>
            </a:xfrm>
            <a:custGeom>
              <a:rect b="b" l="l" r="r" t="t"/>
              <a:pathLst>
                <a:path extrusionOk="0" h="1940" w="1254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4948075" y="3096300"/>
              <a:ext cx="13075" cy="13725"/>
            </a:xfrm>
            <a:custGeom>
              <a:rect b="b" l="l" r="r" t="t"/>
              <a:pathLst>
                <a:path extrusionOk="0" h="549" w="523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4979475" y="3094400"/>
              <a:ext cx="39100" cy="62475"/>
            </a:xfrm>
            <a:custGeom>
              <a:rect b="b" l="l" r="r" t="t"/>
              <a:pathLst>
                <a:path extrusionOk="0" h="2499" w="1564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4984200" y="3098600"/>
              <a:ext cx="31050" cy="49675"/>
            </a:xfrm>
            <a:custGeom>
              <a:rect b="b" l="l" r="r" t="t"/>
              <a:pathLst>
                <a:path extrusionOk="0" h="1987" w="1242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4999475" y="3110225"/>
              <a:ext cx="11050" cy="15000"/>
            </a:xfrm>
            <a:custGeom>
              <a:rect b="b" l="l" r="r" t="t"/>
              <a:pathLst>
                <a:path extrusionOk="0" h="600" w="442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4824350" y="2969025"/>
              <a:ext cx="71025" cy="44975"/>
            </a:xfrm>
            <a:custGeom>
              <a:rect b="b" l="l" r="r" t="t"/>
              <a:pathLst>
                <a:path extrusionOk="0" h="1799" w="2841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4834325" y="2974375"/>
              <a:ext cx="56925" cy="36150"/>
            </a:xfrm>
            <a:custGeom>
              <a:rect b="b" l="l" r="r" t="t"/>
              <a:pathLst>
                <a:path extrusionOk="0" h="1446" w="2277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4865400" y="2985225"/>
              <a:ext cx="14175" cy="12050"/>
            </a:xfrm>
            <a:custGeom>
              <a:rect b="b" l="l" r="r" t="t"/>
              <a:pathLst>
                <a:path extrusionOk="0" h="482" w="567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4825725" y="2926375"/>
              <a:ext cx="74575" cy="40225"/>
            </a:xfrm>
            <a:custGeom>
              <a:rect b="b" l="l" r="r" t="t"/>
              <a:pathLst>
                <a:path extrusionOk="0" h="1609" w="2983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835450" y="2931075"/>
              <a:ext cx="59375" cy="31900"/>
            </a:xfrm>
            <a:custGeom>
              <a:rect b="b" l="l" r="r" t="t"/>
              <a:pathLst>
                <a:path extrusionOk="0" h="1276" w="2375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864575" y="2939250"/>
              <a:ext cx="15000" cy="11275"/>
            </a:xfrm>
            <a:custGeom>
              <a:rect b="b" l="l" r="r" t="t"/>
              <a:pathLst>
                <a:path extrusionOk="0" h="451" w="60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4819075" y="3020250"/>
              <a:ext cx="74025" cy="36475"/>
            </a:xfrm>
            <a:custGeom>
              <a:rect b="b" l="l" r="r" t="t"/>
              <a:pathLst>
                <a:path extrusionOk="0" h="1459" w="2961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4827400" y="3024250"/>
              <a:ext cx="59025" cy="29300"/>
            </a:xfrm>
            <a:custGeom>
              <a:rect b="b" l="l" r="r" t="t"/>
              <a:pathLst>
                <a:path extrusionOk="0" h="1172" w="2361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4849025" y="3040250"/>
              <a:ext cx="15775" cy="8325"/>
            </a:xfrm>
            <a:custGeom>
              <a:rect b="b" l="l" r="r" t="t"/>
              <a:pathLst>
                <a:path extrusionOk="0" h="333" w="631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787725" y="3052925"/>
              <a:ext cx="67125" cy="42875"/>
            </a:xfrm>
            <a:custGeom>
              <a:rect b="b" l="l" r="r" t="t"/>
              <a:pathLst>
                <a:path extrusionOk="0" h="1715" w="2685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796050" y="3058700"/>
              <a:ext cx="53700" cy="33975"/>
            </a:xfrm>
            <a:custGeom>
              <a:rect b="b" l="l" r="r" t="t"/>
              <a:pathLst>
                <a:path extrusionOk="0" h="1359" w="2148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4814350" y="3077775"/>
              <a:ext cx="17225" cy="9300"/>
            </a:xfrm>
            <a:custGeom>
              <a:rect b="b" l="l" r="r" t="t"/>
              <a:pathLst>
                <a:path extrusionOk="0" h="372" w="689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4951900" y="3006750"/>
              <a:ext cx="69450" cy="41025"/>
            </a:xfrm>
            <a:custGeom>
              <a:rect b="b" l="l" r="r" t="t"/>
              <a:pathLst>
                <a:path extrusionOk="0" h="1641" w="2778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4957850" y="3012575"/>
              <a:ext cx="55175" cy="32550"/>
            </a:xfrm>
            <a:custGeom>
              <a:rect b="b" l="l" r="r" t="t"/>
              <a:pathLst>
                <a:path extrusionOk="0" h="1302" w="2207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4976525" y="3030850"/>
              <a:ext cx="17075" cy="8675"/>
            </a:xfrm>
            <a:custGeom>
              <a:rect b="b" l="l" r="r" t="t"/>
              <a:pathLst>
                <a:path extrusionOk="0" h="347" w="683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4991925" y="3030800"/>
              <a:ext cx="63000" cy="45475"/>
            </a:xfrm>
            <a:custGeom>
              <a:rect b="b" l="l" r="r" t="t"/>
              <a:pathLst>
                <a:path extrusionOk="0" h="1819" w="252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4996825" y="3036800"/>
              <a:ext cx="50875" cy="36350"/>
            </a:xfrm>
            <a:custGeom>
              <a:rect b="b" l="l" r="r" t="t"/>
              <a:pathLst>
                <a:path extrusionOk="0" h="1454" w="2035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5013275" y="3057425"/>
              <a:ext cx="17500" cy="9875"/>
            </a:xfrm>
            <a:custGeom>
              <a:rect b="b" l="l" r="r" t="t"/>
              <a:pathLst>
                <a:path extrusionOk="0" h="395" w="70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4932775" y="2964950"/>
              <a:ext cx="65825" cy="50250"/>
            </a:xfrm>
            <a:custGeom>
              <a:rect b="b" l="l" r="r" t="t"/>
              <a:pathLst>
                <a:path extrusionOk="0" h="2010" w="2633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4936800" y="2971375"/>
              <a:ext cx="52100" cy="40225"/>
            </a:xfrm>
            <a:custGeom>
              <a:rect b="b" l="l" r="r" t="t"/>
              <a:pathLst>
                <a:path extrusionOk="0" h="1609" w="2084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4944475" y="2984925"/>
              <a:ext cx="13350" cy="13300"/>
            </a:xfrm>
            <a:custGeom>
              <a:rect b="b" l="l" r="r" t="t"/>
              <a:pathLst>
                <a:path extrusionOk="0" h="532" w="534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4915950" y="2920275"/>
              <a:ext cx="72375" cy="43125"/>
            </a:xfrm>
            <a:custGeom>
              <a:rect b="b" l="l" r="r" t="t"/>
              <a:pathLst>
                <a:path extrusionOk="0" h="1725" w="2895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4920900" y="2925425"/>
              <a:ext cx="57725" cy="34275"/>
            </a:xfrm>
            <a:custGeom>
              <a:rect b="b" l="l" r="r" t="t"/>
              <a:pathLst>
                <a:path extrusionOk="0" h="1371" w="2309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4933650" y="2935075"/>
              <a:ext cx="14450" cy="11675"/>
            </a:xfrm>
            <a:custGeom>
              <a:rect b="b" l="l" r="r" t="t"/>
              <a:pathLst>
                <a:path extrusionOk="0" h="467" w="578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4921175" y="3179475"/>
              <a:ext cx="28050" cy="18650"/>
            </a:xfrm>
            <a:custGeom>
              <a:rect b="b" l="l" r="r" t="t"/>
              <a:pathLst>
                <a:path extrusionOk="0" h="746" w="1122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4887875" y="3058175"/>
              <a:ext cx="12500" cy="15125"/>
            </a:xfrm>
            <a:custGeom>
              <a:rect b="b" l="l" r="r" t="t"/>
              <a:pathLst>
                <a:path extrusionOk="0" h="605" w="50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5014125" y="2964100"/>
              <a:ext cx="12775" cy="15275"/>
            </a:xfrm>
            <a:custGeom>
              <a:rect b="b" l="l" r="r" t="t"/>
              <a:pathLst>
                <a:path extrusionOk="0" h="611" w="511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5034100" y="2977675"/>
              <a:ext cx="16100" cy="10600"/>
            </a:xfrm>
            <a:custGeom>
              <a:rect b="b" l="l" r="r" t="t"/>
              <a:pathLst>
                <a:path extrusionOk="0" h="424" w="644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4793825" y="2997125"/>
              <a:ext cx="12775" cy="15150"/>
            </a:xfrm>
            <a:custGeom>
              <a:rect b="b" l="l" r="r" t="t"/>
              <a:pathLst>
                <a:path extrusionOk="0" h="606" w="511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915625" y="3050300"/>
              <a:ext cx="30550" cy="19525"/>
            </a:xfrm>
            <a:custGeom>
              <a:rect b="b" l="l" r="r" t="t"/>
              <a:pathLst>
                <a:path extrusionOk="0" h="781" w="1222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2" name="Google Shape;1882;p37"/>
          <p:cNvGrpSpPr/>
          <p:nvPr/>
        </p:nvGrpSpPr>
        <p:grpSpPr>
          <a:xfrm>
            <a:off x="-620596" y="3900990"/>
            <a:ext cx="2365384" cy="1406020"/>
            <a:chOff x="5427525" y="2698500"/>
            <a:chExt cx="1037950" cy="617000"/>
          </a:xfrm>
        </p:grpSpPr>
        <p:sp>
          <p:nvSpPr>
            <p:cNvPr id="1883" name="Google Shape;1883;p37"/>
            <p:cNvSpPr/>
            <p:nvPr/>
          </p:nvSpPr>
          <p:spPr>
            <a:xfrm>
              <a:off x="5427525" y="2698500"/>
              <a:ext cx="1037950" cy="617000"/>
            </a:xfrm>
            <a:custGeom>
              <a:rect b="b" l="l" r="r" t="t"/>
              <a:pathLst>
                <a:path extrusionOk="0" h="24680" w="41518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5473300" y="2712925"/>
              <a:ext cx="941125" cy="557775"/>
            </a:xfrm>
            <a:custGeom>
              <a:rect b="b" l="l" r="r" t="t"/>
              <a:pathLst>
                <a:path extrusionOk="0" h="22311" w="37645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5522400" y="2728450"/>
              <a:ext cx="864825" cy="511450"/>
            </a:xfrm>
            <a:custGeom>
              <a:rect b="b" l="l" r="r" t="t"/>
              <a:pathLst>
                <a:path extrusionOk="0" h="20458" w="34593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5796800" y="3009625"/>
              <a:ext cx="20825" cy="30750"/>
            </a:xfrm>
            <a:custGeom>
              <a:rect b="b" l="l" r="r" t="t"/>
              <a:pathLst>
                <a:path extrusionOk="0" h="1230" w="833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5960775" y="3079725"/>
              <a:ext cx="15275" cy="29825"/>
            </a:xfrm>
            <a:custGeom>
              <a:rect b="b" l="l" r="r" t="t"/>
              <a:pathLst>
                <a:path extrusionOk="0" h="1193" w="611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6100050" y="3092150"/>
              <a:ext cx="17225" cy="24775"/>
            </a:xfrm>
            <a:custGeom>
              <a:rect b="b" l="l" r="r" t="t"/>
              <a:pathLst>
                <a:path extrusionOk="0" h="991" w="689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6200775" y="3068700"/>
              <a:ext cx="15275" cy="31850"/>
            </a:xfrm>
            <a:custGeom>
              <a:rect b="b" l="l" r="r" t="t"/>
              <a:pathLst>
                <a:path extrusionOk="0" h="1274" w="611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5900275" y="2959000"/>
              <a:ext cx="26400" cy="31150"/>
            </a:xfrm>
            <a:custGeom>
              <a:rect b="b" l="l" r="r" t="t"/>
              <a:pathLst>
                <a:path extrusionOk="0" h="1246" w="1056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5661125" y="2864200"/>
              <a:ext cx="23050" cy="22050"/>
            </a:xfrm>
            <a:custGeom>
              <a:rect b="b" l="l" r="r" t="t"/>
              <a:pathLst>
                <a:path extrusionOk="0" h="882" w="922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5725775" y="2965325"/>
              <a:ext cx="20850" cy="27300"/>
            </a:xfrm>
            <a:custGeom>
              <a:rect b="b" l="l" r="r" t="t"/>
              <a:pathLst>
                <a:path extrusionOk="0" h="1092" w="834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5878925" y="3133025"/>
              <a:ext cx="15275" cy="20725"/>
            </a:xfrm>
            <a:custGeom>
              <a:rect b="b" l="l" r="r" t="t"/>
              <a:pathLst>
                <a:path extrusionOk="0" h="829" w="611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6039300" y="3167100"/>
              <a:ext cx="15275" cy="28000"/>
            </a:xfrm>
            <a:custGeom>
              <a:rect b="b" l="l" r="r" t="t"/>
              <a:pathLst>
                <a:path extrusionOk="0" h="1120" w="611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6054275" y="2997650"/>
              <a:ext cx="18325" cy="23000"/>
            </a:xfrm>
            <a:custGeom>
              <a:rect b="b" l="l" r="r" t="t"/>
              <a:pathLst>
                <a:path extrusionOk="0" h="920" w="733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6165525" y="2998425"/>
              <a:ext cx="17225" cy="27475"/>
            </a:xfrm>
            <a:custGeom>
              <a:rect b="b" l="l" r="r" t="t"/>
              <a:pathLst>
                <a:path extrusionOk="0" h="1099" w="689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6283725" y="3044875"/>
              <a:ext cx="13900" cy="26850"/>
            </a:xfrm>
            <a:custGeom>
              <a:rect b="b" l="l" r="r" t="t"/>
              <a:pathLst>
                <a:path extrusionOk="0" h="1074" w="556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6163025" y="3151750"/>
              <a:ext cx="9750" cy="25475"/>
            </a:xfrm>
            <a:custGeom>
              <a:rect b="b" l="l" r="r" t="t"/>
              <a:pathLst>
                <a:path extrusionOk="0" h="1019" w="39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5715225" y="3052550"/>
              <a:ext cx="22775" cy="21675"/>
            </a:xfrm>
            <a:custGeom>
              <a:rect b="b" l="l" r="r" t="t"/>
              <a:pathLst>
                <a:path extrusionOk="0" h="867" w="911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5759625" y="2861125"/>
              <a:ext cx="21650" cy="20800"/>
            </a:xfrm>
            <a:custGeom>
              <a:rect b="b" l="l" r="r" t="t"/>
              <a:pathLst>
                <a:path extrusionOk="0" h="832" w="866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5859225" y="2883275"/>
              <a:ext cx="20550" cy="22225"/>
            </a:xfrm>
            <a:custGeom>
              <a:rect b="b" l="l" r="r" t="t"/>
              <a:pathLst>
                <a:path extrusionOk="0" h="889" w="822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6002175" y="2932125"/>
              <a:ext cx="23000" cy="30500"/>
            </a:xfrm>
            <a:custGeom>
              <a:rect b="b" l="l" r="r" t="t"/>
              <a:pathLst>
                <a:path extrusionOk="0" h="1220" w="92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866150" y="3047550"/>
              <a:ext cx="21400" cy="28850"/>
            </a:xfrm>
            <a:custGeom>
              <a:rect b="b" l="l" r="r" t="t"/>
              <a:pathLst>
                <a:path extrusionOk="0" h="1154" w="856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5621725" y="2802750"/>
              <a:ext cx="22225" cy="27950"/>
            </a:xfrm>
            <a:custGeom>
              <a:rect b="b" l="l" r="r" t="t"/>
              <a:pathLst>
                <a:path extrusionOk="0" h="1118" w="889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5650900" y="2964125"/>
              <a:ext cx="22175" cy="27250"/>
            </a:xfrm>
            <a:custGeom>
              <a:rect b="b" l="l" r="r" t="t"/>
              <a:pathLst>
                <a:path extrusionOk="0" h="1090" w="887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807350" y="3112275"/>
              <a:ext cx="12775" cy="22775"/>
            </a:xfrm>
            <a:custGeom>
              <a:rect b="b" l="l" r="r" t="t"/>
              <a:pathLst>
                <a:path extrusionOk="0" h="911" w="511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6058700" y="3063825"/>
              <a:ext cx="13350" cy="24025"/>
            </a:xfrm>
            <a:custGeom>
              <a:rect b="b" l="l" r="r" t="t"/>
              <a:pathLst>
                <a:path extrusionOk="0" h="961" w="534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6229625" y="3020150"/>
              <a:ext cx="8075" cy="19400"/>
            </a:xfrm>
            <a:custGeom>
              <a:rect b="b" l="l" r="r" t="t"/>
              <a:pathLst>
                <a:path extrusionOk="0" h="776" w="323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799400" y="2927700"/>
              <a:ext cx="17125" cy="21850"/>
            </a:xfrm>
            <a:custGeom>
              <a:rect b="b" l="l" r="r" t="t"/>
              <a:pathLst>
                <a:path extrusionOk="0" h="874" w="685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609525" y="2898125"/>
              <a:ext cx="11125" cy="13575"/>
            </a:xfrm>
            <a:custGeom>
              <a:rect b="b" l="l" r="r" t="t"/>
              <a:pathLst>
                <a:path extrusionOk="0" h="543" w="445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5953275" y="3025450"/>
              <a:ext cx="8350" cy="13600"/>
            </a:xfrm>
            <a:custGeom>
              <a:rect b="b" l="l" r="r" t="t"/>
              <a:pathLst>
                <a:path extrusionOk="0" h="544" w="334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2"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4" name="Google Shape;1914;p38"/>
          <p:cNvSpPr txBox="1"/>
          <p:nvPr>
            <p:ph idx="1" type="subTitle"/>
          </p:nvPr>
        </p:nvSpPr>
        <p:spPr>
          <a:xfrm>
            <a:off x="1109155" y="21710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5" name="Google Shape;1915;p38"/>
          <p:cNvSpPr txBox="1"/>
          <p:nvPr>
            <p:ph idx="2" type="subTitle"/>
          </p:nvPr>
        </p:nvSpPr>
        <p:spPr>
          <a:xfrm>
            <a:off x="3579000" y="21710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6" name="Google Shape;1916;p38"/>
          <p:cNvSpPr txBox="1"/>
          <p:nvPr>
            <p:ph idx="3" type="subTitle"/>
          </p:nvPr>
        </p:nvSpPr>
        <p:spPr>
          <a:xfrm>
            <a:off x="2344078" y="37568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38"/>
          <p:cNvSpPr txBox="1"/>
          <p:nvPr>
            <p:ph idx="4" type="subTitle"/>
          </p:nvPr>
        </p:nvSpPr>
        <p:spPr>
          <a:xfrm>
            <a:off x="6048845" y="21710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38"/>
          <p:cNvSpPr txBox="1"/>
          <p:nvPr>
            <p:ph idx="5" type="subTitle"/>
          </p:nvPr>
        </p:nvSpPr>
        <p:spPr>
          <a:xfrm>
            <a:off x="4813922" y="3756882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9" name="Google Shape;1919;p38"/>
          <p:cNvSpPr txBox="1"/>
          <p:nvPr>
            <p:ph idx="6" type="subTitle"/>
          </p:nvPr>
        </p:nvSpPr>
        <p:spPr>
          <a:xfrm>
            <a:off x="1113055" y="19095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0" name="Google Shape;1920;p38"/>
          <p:cNvSpPr txBox="1"/>
          <p:nvPr>
            <p:ph idx="7" type="subTitle"/>
          </p:nvPr>
        </p:nvSpPr>
        <p:spPr>
          <a:xfrm>
            <a:off x="3582900" y="19095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1" name="Google Shape;1921;p38"/>
          <p:cNvSpPr txBox="1"/>
          <p:nvPr>
            <p:ph idx="8" type="subTitle"/>
          </p:nvPr>
        </p:nvSpPr>
        <p:spPr>
          <a:xfrm>
            <a:off x="6052745" y="19095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2" name="Google Shape;1922;p38"/>
          <p:cNvSpPr txBox="1"/>
          <p:nvPr>
            <p:ph idx="9" type="subTitle"/>
          </p:nvPr>
        </p:nvSpPr>
        <p:spPr>
          <a:xfrm>
            <a:off x="2347978" y="34942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3" name="Google Shape;1923;p38"/>
          <p:cNvSpPr txBox="1"/>
          <p:nvPr>
            <p:ph idx="13" type="subTitle"/>
          </p:nvPr>
        </p:nvSpPr>
        <p:spPr>
          <a:xfrm>
            <a:off x="4817822" y="34942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4" name="Google Shape;1924;p38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8"/>
          <p:cNvSpPr/>
          <p:nvPr/>
        </p:nvSpPr>
        <p:spPr>
          <a:xfrm flipH="1">
            <a:off x="7402475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6" name="Google Shape;1926;p38"/>
          <p:cNvGrpSpPr/>
          <p:nvPr/>
        </p:nvGrpSpPr>
        <p:grpSpPr>
          <a:xfrm>
            <a:off x="-509689" y="445025"/>
            <a:ext cx="9912289" cy="1941838"/>
            <a:chOff x="-509689" y="445025"/>
            <a:chExt cx="9912289" cy="1941838"/>
          </a:xfrm>
        </p:grpSpPr>
        <p:grpSp>
          <p:nvGrpSpPr>
            <p:cNvPr id="1927" name="Google Shape;1927;p38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1928" name="Google Shape;1928;p3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8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1936" name="Google Shape;1936;p3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3" name="Google Shape;1943;p38"/>
          <p:cNvGrpSpPr/>
          <p:nvPr/>
        </p:nvGrpSpPr>
        <p:grpSpPr>
          <a:xfrm>
            <a:off x="-118103" y="-485105"/>
            <a:ext cx="9806402" cy="5199988"/>
            <a:chOff x="-118103" y="-485105"/>
            <a:chExt cx="9806402" cy="5199988"/>
          </a:xfrm>
        </p:grpSpPr>
        <p:grpSp>
          <p:nvGrpSpPr>
            <p:cNvPr id="1944" name="Google Shape;1944;p38"/>
            <p:cNvGrpSpPr/>
            <p:nvPr/>
          </p:nvGrpSpPr>
          <p:grpSpPr>
            <a:xfrm flipH="1" rot="6765148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1945" name="Google Shape;1945;p38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8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8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8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1" name="Google Shape;1951;p38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1952" name="Google Shape;1952;p38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8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8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8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6" name="Google Shape;1956;p38"/>
          <p:cNvGrpSpPr/>
          <p:nvPr/>
        </p:nvGrpSpPr>
        <p:grpSpPr>
          <a:xfrm rot="543998">
            <a:off x="-414604" y="3041879"/>
            <a:ext cx="1155509" cy="1746847"/>
            <a:chOff x="4682275" y="3383700"/>
            <a:chExt cx="380700" cy="575525"/>
          </a:xfrm>
        </p:grpSpPr>
        <p:sp>
          <p:nvSpPr>
            <p:cNvPr id="1957" name="Google Shape;1957;p38"/>
            <p:cNvSpPr/>
            <p:nvPr/>
          </p:nvSpPr>
          <p:spPr>
            <a:xfrm>
              <a:off x="4682275" y="3529900"/>
              <a:ext cx="380700" cy="429325"/>
            </a:xfrm>
            <a:custGeom>
              <a:rect b="b" l="l" r="r" t="t"/>
              <a:pathLst>
                <a:path extrusionOk="0" h="17173" w="15228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4915900" y="3555250"/>
              <a:ext cx="78825" cy="392075"/>
            </a:xfrm>
            <a:custGeom>
              <a:rect b="b" l="l" r="r" t="t"/>
              <a:pathLst>
                <a:path extrusionOk="0" fill="none" h="15683" w="3153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4763300" y="3571900"/>
              <a:ext cx="23875" cy="338800"/>
            </a:xfrm>
            <a:custGeom>
              <a:rect b="b" l="l" r="r" t="t"/>
              <a:pathLst>
                <a:path extrusionOk="0" fill="none" h="13552" w="955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4803800" y="3710625"/>
              <a:ext cx="8350" cy="129325"/>
            </a:xfrm>
            <a:custGeom>
              <a:rect b="b" l="l" r="r" t="t"/>
              <a:pathLst>
                <a:path extrusionOk="0" fill="none" h="5173" w="334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4705025" y="3629350"/>
              <a:ext cx="39425" cy="165425"/>
            </a:xfrm>
            <a:custGeom>
              <a:rect b="b" l="l" r="r" t="t"/>
              <a:pathLst>
                <a:path extrusionOk="0" h="6617" w="1577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4712250" y="3591575"/>
              <a:ext cx="19450" cy="28550"/>
            </a:xfrm>
            <a:custGeom>
              <a:rect b="b" l="l" r="r" t="t"/>
              <a:pathLst>
                <a:path extrusionOk="0" h="1142" w="778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4874825" y="3383700"/>
              <a:ext cx="59125" cy="159900"/>
            </a:xfrm>
            <a:custGeom>
              <a:rect b="b" l="l" r="r" t="t"/>
              <a:pathLst>
                <a:path extrusionOk="0" h="6396" w="2365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4810200" y="3509975"/>
              <a:ext cx="137625" cy="70925"/>
            </a:xfrm>
            <a:custGeom>
              <a:rect b="b" l="l" r="r" t="t"/>
              <a:pathLst>
                <a:path extrusionOk="0" h="2837" w="5505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Google Shape;1965;p38"/>
          <p:cNvGrpSpPr/>
          <p:nvPr/>
        </p:nvGrpSpPr>
        <p:grpSpPr>
          <a:xfrm flipH="1">
            <a:off x="6416279" y="4449287"/>
            <a:ext cx="1850668" cy="1136666"/>
            <a:chOff x="5723275" y="2255625"/>
            <a:chExt cx="562975" cy="345775"/>
          </a:xfrm>
        </p:grpSpPr>
        <p:sp>
          <p:nvSpPr>
            <p:cNvPr id="1966" name="Google Shape;1966;p38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5" name="Google Shape;2015;p39"/>
          <p:cNvSpPr txBox="1"/>
          <p:nvPr>
            <p:ph idx="1" type="subTitle"/>
          </p:nvPr>
        </p:nvSpPr>
        <p:spPr>
          <a:xfrm>
            <a:off x="1109800" y="2171103"/>
            <a:ext cx="2064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6" name="Google Shape;2016;p39"/>
          <p:cNvSpPr txBox="1"/>
          <p:nvPr>
            <p:ph idx="2" type="subTitle"/>
          </p:nvPr>
        </p:nvSpPr>
        <p:spPr>
          <a:xfrm>
            <a:off x="3538115" y="2171103"/>
            <a:ext cx="2064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7" name="Google Shape;2017;p39"/>
          <p:cNvSpPr txBox="1"/>
          <p:nvPr>
            <p:ph idx="3" type="subTitle"/>
          </p:nvPr>
        </p:nvSpPr>
        <p:spPr>
          <a:xfrm>
            <a:off x="1109800" y="3375874"/>
            <a:ext cx="2064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8" name="Google Shape;2018;p39"/>
          <p:cNvSpPr txBox="1"/>
          <p:nvPr>
            <p:ph idx="4" type="subTitle"/>
          </p:nvPr>
        </p:nvSpPr>
        <p:spPr>
          <a:xfrm>
            <a:off x="3538115" y="3375874"/>
            <a:ext cx="2064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9" name="Google Shape;2019;p39"/>
          <p:cNvSpPr txBox="1"/>
          <p:nvPr>
            <p:ph idx="5" type="subTitle"/>
          </p:nvPr>
        </p:nvSpPr>
        <p:spPr>
          <a:xfrm>
            <a:off x="5966431" y="2171103"/>
            <a:ext cx="2064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0" name="Google Shape;2020;p39"/>
          <p:cNvSpPr txBox="1"/>
          <p:nvPr>
            <p:ph idx="6" type="subTitle"/>
          </p:nvPr>
        </p:nvSpPr>
        <p:spPr>
          <a:xfrm>
            <a:off x="5966431" y="3375874"/>
            <a:ext cx="2064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1" name="Google Shape;2021;p39"/>
          <p:cNvSpPr txBox="1"/>
          <p:nvPr>
            <p:ph idx="7" type="subTitle"/>
          </p:nvPr>
        </p:nvSpPr>
        <p:spPr>
          <a:xfrm>
            <a:off x="1108225" y="1909600"/>
            <a:ext cx="206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2" name="Google Shape;2022;p39"/>
          <p:cNvSpPr txBox="1"/>
          <p:nvPr>
            <p:ph idx="8" type="subTitle"/>
          </p:nvPr>
        </p:nvSpPr>
        <p:spPr>
          <a:xfrm>
            <a:off x="3536547" y="1909600"/>
            <a:ext cx="206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3" name="Google Shape;2023;p39"/>
          <p:cNvSpPr txBox="1"/>
          <p:nvPr>
            <p:ph idx="9" type="subTitle"/>
          </p:nvPr>
        </p:nvSpPr>
        <p:spPr>
          <a:xfrm>
            <a:off x="5964869" y="1909600"/>
            <a:ext cx="206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4" name="Google Shape;2024;p39"/>
          <p:cNvSpPr txBox="1"/>
          <p:nvPr>
            <p:ph idx="13" type="subTitle"/>
          </p:nvPr>
        </p:nvSpPr>
        <p:spPr>
          <a:xfrm>
            <a:off x="1108225" y="3113250"/>
            <a:ext cx="206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5" name="Google Shape;2025;p39"/>
          <p:cNvSpPr txBox="1"/>
          <p:nvPr>
            <p:ph idx="14" type="subTitle"/>
          </p:nvPr>
        </p:nvSpPr>
        <p:spPr>
          <a:xfrm>
            <a:off x="3536547" y="3113250"/>
            <a:ext cx="206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6" name="Google Shape;2026;p39"/>
          <p:cNvSpPr txBox="1"/>
          <p:nvPr>
            <p:ph idx="15" type="subTitle"/>
          </p:nvPr>
        </p:nvSpPr>
        <p:spPr>
          <a:xfrm>
            <a:off x="5964869" y="3113250"/>
            <a:ext cx="2067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7" name="Google Shape;2027;p39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39"/>
          <p:cNvSpPr/>
          <p:nvPr/>
        </p:nvSpPr>
        <p:spPr>
          <a:xfrm>
            <a:off x="7726000" y="-149601"/>
            <a:ext cx="1592086" cy="1276695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9" name="Google Shape;2029;p39"/>
          <p:cNvGrpSpPr/>
          <p:nvPr/>
        </p:nvGrpSpPr>
        <p:grpSpPr>
          <a:xfrm>
            <a:off x="-689528" y="2014857"/>
            <a:ext cx="10307852" cy="3116382"/>
            <a:chOff x="-689528" y="2014857"/>
            <a:chExt cx="10307852" cy="3116382"/>
          </a:xfrm>
        </p:grpSpPr>
        <p:grpSp>
          <p:nvGrpSpPr>
            <p:cNvPr id="2030" name="Google Shape;2030;p39"/>
            <p:cNvGrpSpPr/>
            <p:nvPr/>
          </p:nvGrpSpPr>
          <p:grpSpPr>
            <a:xfrm flipH="1" rot="6765148">
              <a:off x="-337932" y="3374359"/>
              <a:ext cx="1331775" cy="1648166"/>
              <a:chOff x="3961475" y="3551375"/>
              <a:chExt cx="373750" cy="462525"/>
            </a:xfrm>
          </p:grpSpPr>
          <p:sp>
            <p:nvSpPr>
              <p:cNvPr id="2031" name="Google Shape;2031;p39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9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9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9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9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9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7" name="Google Shape;2037;p39"/>
            <p:cNvGrpSpPr/>
            <p:nvPr/>
          </p:nvGrpSpPr>
          <p:grpSpPr>
            <a:xfrm rot="-5221876">
              <a:off x="8631405" y="1979797"/>
              <a:ext cx="903215" cy="1025221"/>
              <a:chOff x="3932350" y="2919350"/>
              <a:chExt cx="324625" cy="368475"/>
            </a:xfrm>
          </p:grpSpPr>
          <p:sp>
            <p:nvSpPr>
              <p:cNvPr id="2038" name="Google Shape;2038;p39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9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9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9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2" name="Google Shape;2042;p39"/>
          <p:cNvGrpSpPr/>
          <p:nvPr/>
        </p:nvGrpSpPr>
        <p:grpSpPr>
          <a:xfrm rot="543998">
            <a:off x="8255871" y="3665304"/>
            <a:ext cx="1155509" cy="1746847"/>
            <a:chOff x="4682275" y="3383700"/>
            <a:chExt cx="380700" cy="575525"/>
          </a:xfrm>
        </p:grpSpPr>
        <p:sp>
          <p:nvSpPr>
            <p:cNvPr id="2043" name="Google Shape;2043;p39"/>
            <p:cNvSpPr/>
            <p:nvPr/>
          </p:nvSpPr>
          <p:spPr>
            <a:xfrm>
              <a:off x="4682275" y="3529900"/>
              <a:ext cx="380700" cy="429325"/>
            </a:xfrm>
            <a:custGeom>
              <a:rect b="b" l="l" r="r" t="t"/>
              <a:pathLst>
                <a:path extrusionOk="0" h="17173" w="15228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4915900" y="3555250"/>
              <a:ext cx="78825" cy="392075"/>
            </a:xfrm>
            <a:custGeom>
              <a:rect b="b" l="l" r="r" t="t"/>
              <a:pathLst>
                <a:path extrusionOk="0" fill="none" h="15683" w="3153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4763300" y="3571900"/>
              <a:ext cx="23875" cy="338800"/>
            </a:xfrm>
            <a:custGeom>
              <a:rect b="b" l="l" r="r" t="t"/>
              <a:pathLst>
                <a:path extrusionOk="0" fill="none" h="13552" w="955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4803800" y="3710625"/>
              <a:ext cx="8350" cy="129325"/>
            </a:xfrm>
            <a:custGeom>
              <a:rect b="b" l="l" r="r" t="t"/>
              <a:pathLst>
                <a:path extrusionOk="0" fill="none" h="5173" w="334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4705025" y="3629350"/>
              <a:ext cx="39425" cy="165425"/>
            </a:xfrm>
            <a:custGeom>
              <a:rect b="b" l="l" r="r" t="t"/>
              <a:pathLst>
                <a:path extrusionOk="0" h="6617" w="1577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4712250" y="3591575"/>
              <a:ext cx="19450" cy="28550"/>
            </a:xfrm>
            <a:custGeom>
              <a:rect b="b" l="l" r="r" t="t"/>
              <a:pathLst>
                <a:path extrusionOk="0" h="1142" w="778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4874825" y="3383700"/>
              <a:ext cx="59125" cy="159900"/>
            </a:xfrm>
            <a:custGeom>
              <a:rect b="b" l="l" r="r" t="t"/>
              <a:pathLst>
                <a:path extrusionOk="0" h="6396" w="2365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4810200" y="3509975"/>
              <a:ext cx="137625" cy="70925"/>
            </a:xfrm>
            <a:custGeom>
              <a:rect b="b" l="l" r="r" t="t"/>
              <a:pathLst>
                <a:path extrusionOk="0" h="2837" w="5505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40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3" name="Google Shape;2053;p40"/>
          <p:cNvSpPr txBox="1"/>
          <p:nvPr>
            <p:ph idx="1" type="subTitle"/>
          </p:nvPr>
        </p:nvSpPr>
        <p:spPr>
          <a:xfrm>
            <a:off x="2223600" y="1428226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4" name="Google Shape;2054;p40"/>
          <p:cNvSpPr txBox="1"/>
          <p:nvPr>
            <p:ph hasCustomPrompt="1" idx="2" type="title"/>
          </p:nvPr>
        </p:nvSpPr>
        <p:spPr>
          <a:xfrm>
            <a:off x="2223600" y="1967931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5" name="Google Shape;2055;p40"/>
          <p:cNvSpPr txBox="1"/>
          <p:nvPr>
            <p:ph idx="3" type="subTitle"/>
          </p:nvPr>
        </p:nvSpPr>
        <p:spPr>
          <a:xfrm>
            <a:off x="2223600" y="2728503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6" name="Google Shape;2056;p40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7" name="Google Shape;2057;p40"/>
          <p:cNvSpPr txBox="1"/>
          <p:nvPr>
            <p:ph idx="5" type="subTitle"/>
          </p:nvPr>
        </p:nvSpPr>
        <p:spPr>
          <a:xfrm>
            <a:off x="2223600" y="402878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8" name="Google Shape;2058;p40"/>
          <p:cNvSpPr/>
          <p:nvPr/>
        </p:nvSpPr>
        <p:spPr>
          <a:xfrm>
            <a:off x="6422575" y="3955489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40"/>
          <p:cNvSpPr/>
          <p:nvPr/>
        </p:nvSpPr>
        <p:spPr>
          <a:xfrm>
            <a:off x="-78375" y="-125187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40"/>
          <p:cNvGrpSpPr/>
          <p:nvPr/>
        </p:nvGrpSpPr>
        <p:grpSpPr>
          <a:xfrm>
            <a:off x="-63000" y="2150835"/>
            <a:ext cx="9348433" cy="2037591"/>
            <a:chOff x="-63000" y="2150835"/>
            <a:chExt cx="9348433" cy="2037591"/>
          </a:xfrm>
        </p:grpSpPr>
        <p:grpSp>
          <p:nvGrpSpPr>
            <p:cNvPr id="2061" name="Google Shape;2061;p40"/>
            <p:cNvGrpSpPr/>
            <p:nvPr/>
          </p:nvGrpSpPr>
          <p:grpSpPr>
            <a:xfrm>
              <a:off x="8518853" y="2150835"/>
              <a:ext cx="766581" cy="841838"/>
              <a:chOff x="7946500" y="4129225"/>
              <a:chExt cx="1050974" cy="1154151"/>
            </a:xfrm>
          </p:grpSpPr>
          <p:sp>
            <p:nvSpPr>
              <p:cNvPr id="2062" name="Google Shape;2062;p40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9" name="Google Shape;2069;p40"/>
            <p:cNvGrpSpPr/>
            <p:nvPr/>
          </p:nvGrpSpPr>
          <p:grpSpPr>
            <a:xfrm>
              <a:off x="-63000" y="3034275"/>
              <a:ext cx="1050974" cy="1154151"/>
              <a:chOff x="7946500" y="4129225"/>
              <a:chExt cx="1050974" cy="1154151"/>
            </a:xfrm>
          </p:grpSpPr>
          <p:sp>
            <p:nvSpPr>
              <p:cNvPr id="2070" name="Google Shape;2070;p40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7" name="Google Shape;2077;p40"/>
          <p:cNvGrpSpPr/>
          <p:nvPr/>
        </p:nvGrpSpPr>
        <p:grpSpPr>
          <a:xfrm>
            <a:off x="-475496" y="4149862"/>
            <a:ext cx="1850668" cy="1136666"/>
            <a:chOff x="5723275" y="2255625"/>
            <a:chExt cx="562975" cy="345775"/>
          </a:xfrm>
        </p:grpSpPr>
        <p:sp>
          <p:nvSpPr>
            <p:cNvPr id="2078" name="Google Shape;2078;p40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0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0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0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40"/>
          <p:cNvGrpSpPr/>
          <p:nvPr/>
        </p:nvGrpSpPr>
        <p:grpSpPr>
          <a:xfrm flipH="1" rot="-8809042">
            <a:off x="8286382" y="214032"/>
            <a:ext cx="749910" cy="1133759"/>
            <a:chOff x="4682275" y="3383700"/>
            <a:chExt cx="380700" cy="575525"/>
          </a:xfrm>
        </p:grpSpPr>
        <p:sp>
          <p:nvSpPr>
            <p:cNvPr id="2126" name="Google Shape;2126;p40"/>
            <p:cNvSpPr/>
            <p:nvPr/>
          </p:nvSpPr>
          <p:spPr>
            <a:xfrm>
              <a:off x="4682275" y="3529900"/>
              <a:ext cx="380700" cy="429325"/>
            </a:xfrm>
            <a:custGeom>
              <a:rect b="b" l="l" r="r" t="t"/>
              <a:pathLst>
                <a:path extrusionOk="0" h="17173" w="15228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>
              <a:off x="4915900" y="3555250"/>
              <a:ext cx="78825" cy="392075"/>
            </a:xfrm>
            <a:custGeom>
              <a:rect b="b" l="l" r="r" t="t"/>
              <a:pathLst>
                <a:path extrusionOk="0" fill="none" h="15683" w="3153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>
              <a:off x="4763300" y="3571900"/>
              <a:ext cx="23875" cy="338800"/>
            </a:xfrm>
            <a:custGeom>
              <a:rect b="b" l="l" r="r" t="t"/>
              <a:pathLst>
                <a:path extrusionOk="0" fill="none" h="13552" w="955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4803800" y="3710625"/>
              <a:ext cx="8350" cy="129325"/>
            </a:xfrm>
            <a:custGeom>
              <a:rect b="b" l="l" r="r" t="t"/>
              <a:pathLst>
                <a:path extrusionOk="0" fill="none" h="5173" w="334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cap="rnd" cmpd="sng" w="4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4705025" y="3629350"/>
              <a:ext cx="39425" cy="165425"/>
            </a:xfrm>
            <a:custGeom>
              <a:rect b="b" l="l" r="r" t="t"/>
              <a:pathLst>
                <a:path extrusionOk="0" h="6617" w="1577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4712250" y="3591575"/>
              <a:ext cx="19450" cy="28550"/>
            </a:xfrm>
            <a:custGeom>
              <a:rect b="b" l="l" r="r" t="t"/>
              <a:pathLst>
                <a:path extrusionOk="0" h="1142" w="778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4874825" y="3383700"/>
              <a:ext cx="59125" cy="159900"/>
            </a:xfrm>
            <a:custGeom>
              <a:rect b="b" l="l" r="r" t="t"/>
              <a:pathLst>
                <a:path extrusionOk="0" h="6396" w="2365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4810200" y="3509975"/>
              <a:ext cx="137625" cy="70925"/>
            </a:xfrm>
            <a:custGeom>
              <a:rect b="b" l="l" r="r" t="t"/>
              <a:pathLst>
                <a:path extrusionOk="0" h="2837" w="5505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41"/>
          <p:cNvSpPr txBox="1"/>
          <p:nvPr>
            <p:ph hasCustomPrompt="1"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6" name="Google Shape;2136;p41"/>
          <p:cNvSpPr txBox="1"/>
          <p:nvPr>
            <p:ph idx="1" type="subTitle"/>
          </p:nvPr>
        </p:nvSpPr>
        <p:spPr>
          <a:xfrm>
            <a:off x="938500" y="36291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7" name="Google Shape;2137;p41"/>
          <p:cNvSpPr txBox="1"/>
          <p:nvPr>
            <p:ph idx="2" type="subTitle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8" name="Google Shape;2138;p41"/>
          <p:cNvSpPr txBox="1"/>
          <p:nvPr>
            <p:ph hasCustomPrompt="1" idx="3" type="title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9" name="Google Shape;2139;p41"/>
          <p:cNvSpPr txBox="1"/>
          <p:nvPr>
            <p:ph idx="4" type="subTitle"/>
          </p:nvPr>
        </p:nvSpPr>
        <p:spPr>
          <a:xfrm>
            <a:off x="3485400" y="36291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0" name="Google Shape;2140;p41"/>
          <p:cNvSpPr txBox="1"/>
          <p:nvPr>
            <p:ph idx="5" type="subTitle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1" name="Google Shape;2141;p41"/>
          <p:cNvSpPr txBox="1"/>
          <p:nvPr>
            <p:ph hasCustomPrompt="1" idx="6" type="title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2" name="Google Shape;2142;p41"/>
          <p:cNvSpPr txBox="1"/>
          <p:nvPr>
            <p:ph idx="7" type="subTitle"/>
          </p:nvPr>
        </p:nvSpPr>
        <p:spPr>
          <a:xfrm>
            <a:off x="6032300" y="36291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3" name="Google Shape;2143;p41"/>
          <p:cNvSpPr txBox="1"/>
          <p:nvPr>
            <p:ph idx="8" type="subTitle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4" name="Google Shape;2144;p4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5" name="Google Shape;2145;p41"/>
          <p:cNvSpPr/>
          <p:nvPr/>
        </p:nvSpPr>
        <p:spPr>
          <a:xfrm flipH="1" rot="10800000">
            <a:off x="-477275" y="4465650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41"/>
          <p:cNvSpPr/>
          <p:nvPr/>
        </p:nvSpPr>
        <p:spPr>
          <a:xfrm>
            <a:off x="7726000" y="-149601"/>
            <a:ext cx="1592086" cy="1276695"/>
          </a:xfrm>
          <a:custGeom>
            <a:rect b="b" l="l" r="r" t="t"/>
            <a:pathLst>
              <a:path extrusionOk="0" h="22187" w="27668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7" name="Google Shape;2147;p41"/>
          <p:cNvGrpSpPr/>
          <p:nvPr/>
        </p:nvGrpSpPr>
        <p:grpSpPr>
          <a:xfrm>
            <a:off x="-380609" y="4422537"/>
            <a:ext cx="1850668" cy="1136666"/>
            <a:chOff x="5723275" y="2255625"/>
            <a:chExt cx="562975" cy="345775"/>
          </a:xfrm>
        </p:grpSpPr>
        <p:sp>
          <p:nvSpPr>
            <p:cNvPr id="2148" name="Google Shape;2148;p41"/>
            <p:cNvSpPr/>
            <p:nvPr/>
          </p:nvSpPr>
          <p:spPr>
            <a:xfrm>
              <a:off x="5723275" y="2284000"/>
              <a:ext cx="559075" cy="317400"/>
            </a:xfrm>
            <a:custGeom>
              <a:rect b="b" l="l" r="r" t="t"/>
              <a:pathLst>
                <a:path extrusionOk="0" h="12696" w="22363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1"/>
            <p:cNvSpPr/>
            <p:nvPr/>
          </p:nvSpPr>
          <p:spPr>
            <a:xfrm>
              <a:off x="5723550" y="2255625"/>
              <a:ext cx="562700" cy="207600"/>
            </a:xfrm>
            <a:custGeom>
              <a:rect b="b" l="l" r="r" t="t"/>
              <a:pathLst>
                <a:path extrusionOk="0" h="8304" w="22508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1"/>
            <p:cNvSpPr/>
            <p:nvPr/>
          </p:nvSpPr>
          <p:spPr>
            <a:xfrm>
              <a:off x="5750475" y="2265375"/>
              <a:ext cx="507750" cy="180800"/>
            </a:xfrm>
            <a:custGeom>
              <a:rect b="b" l="l" r="r" t="t"/>
              <a:pathLst>
                <a:path extrusionOk="0" h="7232" w="2031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1"/>
            <p:cNvSpPr/>
            <p:nvPr/>
          </p:nvSpPr>
          <p:spPr>
            <a:xfrm>
              <a:off x="5918600" y="2522925"/>
              <a:ext cx="14800" cy="10075"/>
            </a:xfrm>
            <a:custGeom>
              <a:rect b="b" l="l" r="r" t="t"/>
              <a:pathLst>
                <a:path extrusionOk="0" h="403" w="592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1"/>
            <p:cNvSpPr/>
            <p:nvPr/>
          </p:nvSpPr>
          <p:spPr>
            <a:xfrm>
              <a:off x="6002400" y="2535350"/>
              <a:ext cx="13325" cy="12800"/>
            </a:xfrm>
            <a:custGeom>
              <a:rect b="b" l="l" r="r" t="t"/>
              <a:pathLst>
                <a:path extrusionOk="0" h="512" w="533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1"/>
            <p:cNvSpPr/>
            <p:nvPr/>
          </p:nvSpPr>
          <p:spPr>
            <a:xfrm>
              <a:off x="6053450" y="2512050"/>
              <a:ext cx="9175" cy="8625"/>
            </a:xfrm>
            <a:custGeom>
              <a:rect b="b" l="l" r="r" t="t"/>
              <a:pathLst>
                <a:path extrusionOk="0" h="345" w="367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>
              <a:off x="6126950" y="2549225"/>
              <a:ext cx="3100" cy="3350"/>
            </a:xfrm>
            <a:custGeom>
              <a:rect b="b" l="l" r="r" t="t"/>
              <a:pathLst>
                <a:path extrusionOk="0" h="134" w="124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>
              <a:off x="6147775" y="2506225"/>
              <a:ext cx="8625" cy="8350"/>
            </a:xfrm>
            <a:custGeom>
              <a:rect b="b" l="l" r="r" t="t"/>
              <a:pathLst>
                <a:path extrusionOk="0" h="334" w="345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>
              <a:off x="6076750" y="2559600"/>
              <a:ext cx="6675" cy="6800"/>
            </a:xfrm>
            <a:custGeom>
              <a:rect b="b" l="l" r="r" t="t"/>
              <a:pathLst>
                <a:path extrusionOk="0" h="272" w="267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>
              <a:off x="5865875" y="2436300"/>
              <a:ext cx="6700" cy="7525"/>
            </a:xfrm>
            <a:custGeom>
              <a:rect b="b" l="l" r="r" t="t"/>
              <a:pathLst>
                <a:path extrusionOk="0" h="301" w="268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>
              <a:off x="5840900" y="2487650"/>
              <a:ext cx="8650" cy="6675"/>
            </a:xfrm>
            <a:custGeom>
              <a:rect b="b" l="l" r="r" t="t"/>
              <a:pathLst>
                <a:path extrusionOk="0" h="267" w="346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>
              <a:off x="5896400" y="2489025"/>
              <a:ext cx="7525" cy="7800"/>
            </a:xfrm>
            <a:custGeom>
              <a:rect b="b" l="l" r="r" t="t"/>
              <a:pathLst>
                <a:path extrusionOk="0" h="312" w="301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>
              <a:off x="5946900" y="2446025"/>
              <a:ext cx="9450" cy="9725"/>
            </a:xfrm>
            <a:custGeom>
              <a:rect b="b" l="l" r="r" t="t"/>
              <a:pathLst>
                <a:path extrusionOk="0" h="389" w="378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>
              <a:off x="5965475" y="2563975"/>
              <a:ext cx="5025" cy="5500"/>
            </a:xfrm>
            <a:custGeom>
              <a:rect b="b" l="l" r="r" t="t"/>
              <a:pathLst>
                <a:path extrusionOk="0" h="220" w="201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>
              <a:off x="5993775" y="2510825"/>
              <a:ext cx="5875" cy="6375"/>
            </a:xfrm>
            <a:custGeom>
              <a:rect b="b" l="l" r="r" t="t"/>
              <a:pathLst>
                <a:path extrusionOk="0" h="255" w="235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>
              <a:off x="5958825" y="2488475"/>
              <a:ext cx="8625" cy="8625"/>
            </a:xfrm>
            <a:custGeom>
              <a:rect b="b" l="l" r="r" t="t"/>
              <a:pathLst>
                <a:path extrusionOk="0" h="345" w="345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>
              <a:off x="5790975" y="2389975"/>
              <a:ext cx="5575" cy="6675"/>
            </a:xfrm>
            <a:custGeom>
              <a:rect b="b" l="l" r="r" t="t"/>
              <a:pathLst>
                <a:path extrusionOk="0" h="267" w="223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>
              <a:off x="5777375" y="2431875"/>
              <a:ext cx="9450" cy="8075"/>
            </a:xfrm>
            <a:custGeom>
              <a:rect b="b" l="l" r="r" t="t"/>
              <a:pathLst>
                <a:path extrusionOk="0" h="323" w="378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>
              <a:off x="5822050" y="2430475"/>
              <a:ext cx="7500" cy="7525"/>
            </a:xfrm>
            <a:custGeom>
              <a:rect b="b" l="l" r="r" t="t"/>
              <a:pathLst>
                <a:path extrusionOk="0" h="301" w="30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>
              <a:off x="6017650" y="2468500"/>
              <a:ext cx="11675" cy="11125"/>
            </a:xfrm>
            <a:custGeom>
              <a:rect b="b" l="l" r="r" t="t"/>
              <a:pathLst>
                <a:path extrusionOk="0" h="445" w="467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>
              <a:off x="6107550" y="2514025"/>
              <a:ext cx="5575" cy="6225"/>
            </a:xfrm>
            <a:custGeom>
              <a:rect b="b" l="l" r="r" t="t"/>
              <a:pathLst>
                <a:path extrusionOk="0" h="249" w="223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178300" y="2542575"/>
              <a:ext cx="4450" cy="3625"/>
            </a:xfrm>
            <a:custGeom>
              <a:rect b="b" l="l" r="r" t="t"/>
              <a:pathLst>
                <a:path extrusionOk="0" h="145" w="178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6214625" y="2485700"/>
              <a:ext cx="2800" cy="2800"/>
            </a:xfrm>
            <a:custGeom>
              <a:rect b="b" l="l" r="r" t="t"/>
              <a:pathLst>
                <a:path extrusionOk="0" h="112" w="112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>
              <a:off x="6088125" y="2474875"/>
              <a:ext cx="7775" cy="6950"/>
            </a:xfrm>
            <a:custGeom>
              <a:rect b="b" l="l" r="r" t="t"/>
              <a:pathLst>
                <a:path extrusionOk="0" h="278" w="311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>
              <a:off x="6036175" y="2569750"/>
              <a:ext cx="7150" cy="4875"/>
            </a:xfrm>
            <a:custGeom>
              <a:rect b="b" l="l" r="r" t="t"/>
              <a:pathLst>
                <a:path extrusionOk="0" h="195" w="286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>
              <a:off x="5766550" y="2393025"/>
              <a:ext cx="3350" cy="3350"/>
            </a:xfrm>
            <a:custGeom>
              <a:rect b="b" l="l" r="r" t="t"/>
              <a:pathLst>
                <a:path extrusionOk="0" h="134" w="134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>
              <a:off x="5848400" y="2405525"/>
              <a:ext cx="4750" cy="4175"/>
            </a:xfrm>
            <a:custGeom>
              <a:rect b="b" l="l" r="r" t="t"/>
              <a:pathLst>
                <a:path extrusionOk="0" h="167" w="19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5885500" y="2531375"/>
              <a:ext cx="5975" cy="3675"/>
            </a:xfrm>
            <a:custGeom>
              <a:rect b="b" l="l" r="r" t="t"/>
              <a:pathLst>
                <a:path extrusionOk="0" h="147" w="239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5909175" y="2452950"/>
              <a:ext cx="2500" cy="2525"/>
            </a:xfrm>
            <a:custGeom>
              <a:rect b="b" l="l" r="r" t="t"/>
              <a:pathLst>
                <a:path extrusionOk="0" h="101" w="10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6186325" y="2512050"/>
              <a:ext cx="4750" cy="5025"/>
            </a:xfrm>
            <a:custGeom>
              <a:rect b="b" l="l" r="r" t="t"/>
              <a:pathLst>
                <a:path extrusionOk="0" h="201" w="19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6133350" y="2479600"/>
              <a:ext cx="3625" cy="2800"/>
            </a:xfrm>
            <a:custGeom>
              <a:rect b="b" l="l" r="r" t="t"/>
              <a:pathLst>
                <a:path extrusionOk="0" h="112" w="145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5761000" y="2269275"/>
              <a:ext cx="493900" cy="174825"/>
            </a:xfrm>
            <a:custGeom>
              <a:rect b="b" l="l" r="r" t="t"/>
              <a:pathLst>
                <a:path extrusionOk="0" h="6993" w="19756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5914713" y="2358888"/>
              <a:ext cx="61900" cy="26475"/>
            </a:xfrm>
            <a:custGeom>
              <a:rect b="b" l="l" r="r" t="t"/>
              <a:pathLst>
                <a:path extrusionOk="0" h="1059" w="2476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>
              <a:off x="5863675" y="2351400"/>
              <a:ext cx="85475" cy="5575"/>
            </a:xfrm>
            <a:custGeom>
              <a:rect b="b" l="l" r="r" t="t"/>
              <a:pathLst>
                <a:path extrusionOk="0" fill="none" h="223" w="3419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5861725" y="2284825"/>
              <a:ext cx="79375" cy="37475"/>
            </a:xfrm>
            <a:custGeom>
              <a:rect b="b" l="l" r="r" t="t"/>
              <a:pathLst>
                <a:path extrusionOk="0" fill="none" h="1499" w="3175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5933850" y="2308400"/>
              <a:ext cx="23625" cy="15025"/>
            </a:xfrm>
            <a:custGeom>
              <a:rect b="b" l="l" r="r" t="t"/>
              <a:pathLst>
                <a:path extrusionOk="0" fill="none" h="601" w="945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6040950" y="2332000"/>
              <a:ext cx="71600" cy="11675"/>
            </a:xfrm>
            <a:custGeom>
              <a:rect b="b" l="l" r="r" t="t"/>
              <a:pathLst>
                <a:path extrusionOk="0" fill="none" h="467" w="2864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6043450" y="2328650"/>
              <a:ext cx="15850" cy="7525"/>
            </a:xfrm>
            <a:custGeom>
              <a:rect b="b" l="l" r="r" t="t"/>
              <a:pathLst>
                <a:path extrusionOk="0" fill="none" h="301" w="634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6006000" y="2296750"/>
              <a:ext cx="3350" cy="32500"/>
            </a:xfrm>
            <a:custGeom>
              <a:rect b="b" l="l" r="r" t="t"/>
              <a:pathLst>
                <a:path extrusionOk="0" fill="none" h="1300" w="134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6016825" y="2309800"/>
              <a:ext cx="7225" cy="15825"/>
            </a:xfrm>
            <a:custGeom>
              <a:rect b="b" l="l" r="r" t="t"/>
              <a:pathLst>
                <a:path extrusionOk="0" fill="none" h="633" w="289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6014325" y="2365850"/>
              <a:ext cx="29425" cy="59950"/>
            </a:xfrm>
            <a:custGeom>
              <a:rect b="b" l="l" r="r" t="t"/>
              <a:pathLst>
                <a:path extrusionOk="0" fill="none" h="2398" w="1177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6000175" y="2372225"/>
              <a:ext cx="5000" cy="14725"/>
            </a:xfrm>
            <a:custGeom>
              <a:rect b="b" l="l" r="r" t="t"/>
              <a:pathLst>
                <a:path extrusionOk="0" fill="none" h="589" w="20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6089500" y="2381650"/>
              <a:ext cx="73275" cy="43025"/>
            </a:xfrm>
            <a:custGeom>
              <a:rect b="b" l="l" r="r" t="t"/>
              <a:pathLst>
                <a:path extrusionOk="0" fill="none" h="1721" w="2931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6154425" y="2407450"/>
              <a:ext cx="28875" cy="13075"/>
            </a:xfrm>
            <a:custGeom>
              <a:rect b="b" l="l" r="r" t="t"/>
              <a:pathLst>
                <a:path extrusionOk="0" fill="none" h="523" w="1155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cap="rnd" cmpd="sng" w="19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5805350" y="2294650"/>
              <a:ext cx="46400" cy="12275"/>
            </a:xfrm>
            <a:custGeom>
              <a:rect b="b" l="l" r="r" t="t"/>
              <a:pathLst>
                <a:path extrusionOk="0" h="491" w="1856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5970200" y="2387275"/>
              <a:ext cx="18175" cy="19650"/>
            </a:xfrm>
            <a:custGeom>
              <a:rect b="b" l="l" r="r" t="t"/>
              <a:pathLst>
                <a:path extrusionOk="0" h="786" w="727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1"/>
            <p:cNvSpPr/>
            <p:nvPr/>
          </p:nvSpPr>
          <p:spPr>
            <a:xfrm>
              <a:off x="6096450" y="2345625"/>
              <a:ext cx="47175" cy="13650"/>
            </a:xfrm>
            <a:custGeom>
              <a:rect b="b" l="l" r="r" t="t"/>
              <a:pathLst>
                <a:path extrusionOk="0" h="546" w="1887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42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7" name="Google Shape;2197;p42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4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99" name="Google Shape;2199;p42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42"/>
          <p:cNvSpPr/>
          <p:nvPr/>
        </p:nvSpPr>
        <p:spPr>
          <a:xfrm flipH="1">
            <a:off x="7402475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1" name="Google Shape;2201;p42"/>
          <p:cNvGrpSpPr/>
          <p:nvPr/>
        </p:nvGrpSpPr>
        <p:grpSpPr>
          <a:xfrm>
            <a:off x="-1044853" y="-415568"/>
            <a:ext cx="8014127" cy="5980541"/>
            <a:chOff x="-1044853" y="-415568"/>
            <a:chExt cx="8014127" cy="5980541"/>
          </a:xfrm>
        </p:grpSpPr>
        <p:grpSp>
          <p:nvGrpSpPr>
            <p:cNvPr id="2202" name="Google Shape;2202;p42"/>
            <p:cNvGrpSpPr/>
            <p:nvPr/>
          </p:nvGrpSpPr>
          <p:grpSpPr>
            <a:xfrm rot="4034852">
              <a:off x="-693257" y="1324959"/>
              <a:ext cx="1331775" cy="1648166"/>
              <a:chOff x="3961475" y="3551375"/>
              <a:chExt cx="373750" cy="462525"/>
            </a:xfrm>
          </p:grpSpPr>
          <p:sp>
            <p:nvSpPr>
              <p:cNvPr id="2203" name="Google Shape;2203;p4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9" name="Google Shape;2209;p42"/>
            <p:cNvGrpSpPr/>
            <p:nvPr/>
          </p:nvGrpSpPr>
          <p:grpSpPr>
            <a:xfrm rot="-5221876">
              <a:off x="5982355" y="-450628"/>
              <a:ext cx="903215" cy="1025221"/>
              <a:chOff x="3932350" y="2919350"/>
              <a:chExt cx="324625" cy="368475"/>
            </a:xfrm>
          </p:grpSpPr>
          <p:sp>
            <p:nvSpPr>
              <p:cNvPr id="2210" name="Google Shape;2210;p4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4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4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4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4" name="Google Shape;2214;p42"/>
            <p:cNvGrpSpPr/>
            <p:nvPr/>
          </p:nvGrpSpPr>
          <p:grpSpPr>
            <a:xfrm>
              <a:off x="2833224" y="4539765"/>
              <a:ext cx="903204" cy="1025208"/>
              <a:chOff x="3932350" y="2919350"/>
              <a:chExt cx="324625" cy="368475"/>
            </a:xfrm>
          </p:grpSpPr>
          <p:sp>
            <p:nvSpPr>
              <p:cNvPr id="2215" name="Google Shape;2215;p4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4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4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43"/>
          <p:cNvSpPr/>
          <p:nvPr/>
        </p:nvSpPr>
        <p:spPr>
          <a:xfrm flipH="1">
            <a:off x="5684197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43"/>
          <p:cNvSpPr/>
          <p:nvPr/>
        </p:nvSpPr>
        <p:spPr>
          <a:xfrm>
            <a:off x="-259689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2" name="Google Shape;2222;p43"/>
          <p:cNvGrpSpPr/>
          <p:nvPr/>
        </p:nvGrpSpPr>
        <p:grpSpPr>
          <a:xfrm flipH="1">
            <a:off x="-373651" y="445025"/>
            <a:ext cx="9912289" cy="1941838"/>
            <a:chOff x="-509689" y="445025"/>
            <a:chExt cx="9912289" cy="1941838"/>
          </a:xfrm>
        </p:grpSpPr>
        <p:grpSp>
          <p:nvGrpSpPr>
            <p:cNvPr id="2223" name="Google Shape;2223;p43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2224" name="Google Shape;2224;p4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1" name="Google Shape;2231;p43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2232" name="Google Shape;2232;p4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rect b="b" l="l" r="r" t="t"/>
                <a:pathLst>
                  <a:path extrusionOk="0" h="4688" w="3819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rect b="b" l="l" r="r" t="t"/>
                <a:pathLst>
                  <a:path extrusionOk="0" h="4691" w="3818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rect b="b" l="l" r="r" t="t"/>
                <a:pathLst>
                  <a:path extrusionOk="0" h="3831" w="3108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rect b="b" l="l" r="r" t="t"/>
                <a:pathLst>
                  <a:path extrusionOk="0" h="2258" w="1865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4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rect b="b" l="l" r="r" t="t"/>
                <a:pathLst>
                  <a:path extrusionOk="0" h="2261" w="1865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rect b="b" l="l" r="r" t="t"/>
                <a:pathLst>
                  <a:path extrusionOk="0" h="1853" w="151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9" name="Google Shape;2239;p43"/>
          <p:cNvGrpSpPr/>
          <p:nvPr/>
        </p:nvGrpSpPr>
        <p:grpSpPr>
          <a:xfrm flipH="1">
            <a:off x="-373650" y="-485105"/>
            <a:ext cx="9806402" cy="5199988"/>
            <a:chOff x="-118103" y="-485105"/>
            <a:chExt cx="9806402" cy="5199988"/>
          </a:xfrm>
        </p:grpSpPr>
        <p:grpSp>
          <p:nvGrpSpPr>
            <p:cNvPr id="2240" name="Google Shape;2240;p43"/>
            <p:cNvGrpSpPr/>
            <p:nvPr/>
          </p:nvGrpSpPr>
          <p:grpSpPr>
            <a:xfrm flipH="1" rot="6765148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2241" name="Google Shape;2241;p43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3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3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3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3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43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7" name="Google Shape;2247;p43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2248" name="Google Shape;2248;p43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43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43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3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44"/>
          <p:cNvSpPr/>
          <p:nvPr/>
        </p:nvSpPr>
        <p:spPr>
          <a:xfrm>
            <a:off x="-1163225" y="4179452"/>
            <a:ext cx="4507977" cy="1313194"/>
          </a:xfrm>
          <a:custGeom>
            <a:rect b="b" l="l" r="r" t="t"/>
            <a:pathLst>
              <a:path extrusionOk="0" h="26256" w="90128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44"/>
          <p:cNvSpPr/>
          <p:nvPr/>
        </p:nvSpPr>
        <p:spPr>
          <a:xfrm flipH="1">
            <a:off x="7402475" y="-47875"/>
            <a:ext cx="1886163" cy="1216250"/>
          </a:xfrm>
          <a:custGeom>
            <a:rect b="b" l="l" r="r" t="t"/>
            <a:pathLst>
              <a:path extrusionOk="0" h="31839" w="49376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5" name="Google Shape;2255;p44"/>
          <p:cNvGrpSpPr/>
          <p:nvPr/>
        </p:nvGrpSpPr>
        <p:grpSpPr>
          <a:xfrm>
            <a:off x="1333911" y="209136"/>
            <a:ext cx="992855" cy="1090327"/>
            <a:chOff x="7946500" y="4129225"/>
            <a:chExt cx="1050974" cy="1154151"/>
          </a:xfrm>
        </p:grpSpPr>
        <p:sp>
          <p:nvSpPr>
            <p:cNvPr id="2256" name="Google Shape;2256;p44"/>
            <p:cNvSpPr/>
            <p:nvPr/>
          </p:nvSpPr>
          <p:spPr>
            <a:xfrm>
              <a:off x="8204419" y="4340825"/>
              <a:ext cx="327565" cy="402101"/>
            </a:xfrm>
            <a:custGeom>
              <a:rect b="b" l="l" r="r" t="t"/>
              <a:pathLst>
                <a:path extrusionOk="0" h="4688" w="3819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8175942" y="4876472"/>
              <a:ext cx="327479" cy="402359"/>
            </a:xfrm>
            <a:custGeom>
              <a:rect b="b" l="l" r="r" t="t"/>
              <a:pathLst>
                <a:path extrusionOk="0" h="4691" w="3818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4"/>
            <p:cNvSpPr/>
            <p:nvPr/>
          </p:nvSpPr>
          <p:spPr>
            <a:xfrm>
              <a:off x="8593828" y="4954782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4"/>
            <p:cNvSpPr/>
            <p:nvPr/>
          </p:nvSpPr>
          <p:spPr>
            <a:xfrm>
              <a:off x="8593828" y="4483636"/>
              <a:ext cx="266581" cy="328594"/>
            </a:xfrm>
            <a:custGeom>
              <a:rect b="b" l="l" r="r" t="t"/>
              <a:pathLst>
                <a:path extrusionOk="0" h="3831" w="3108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4"/>
            <p:cNvSpPr/>
            <p:nvPr/>
          </p:nvSpPr>
          <p:spPr>
            <a:xfrm>
              <a:off x="8837509" y="4849111"/>
              <a:ext cx="159966" cy="193674"/>
            </a:xfrm>
            <a:custGeom>
              <a:rect b="b" l="l" r="r" t="t"/>
              <a:pathLst>
                <a:path extrusionOk="0" h="2258" w="1865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4"/>
            <p:cNvSpPr/>
            <p:nvPr/>
          </p:nvSpPr>
          <p:spPr>
            <a:xfrm>
              <a:off x="8598545" y="4129225"/>
              <a:ext cx="159966" cy="193932"/>
            </a:xfrm>
            <a:custGeom>
              <a:rect b="b" l="l" r="r" t="t"/>
              <a:pathLst>
                <a:path extrusionOk="0" h="2261" w="1865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4"/>
            <p:cNvSpPr/>
            <p:nvPr/>
          </p:nvSpPr>
          <p:spPr>
            <a:xfrm>
              <a:off x="7946500" y="4605604"/>
              <a:ext cx="129516" cy="158936"/>
            </a:xfrm>
            <a:custGeom>
              <a:rect b="b" l="l" r="r" t="t"/>
              <a:pathLst>
                <a:path extrusionOk="0" h="1853" w="151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3" name="Google Shape;2263;p44"/>
          <p:cNvGrpSpPr/>
          <p:nvPr/>
        </p:nvGrpSpPr>
        <p:grpSpPr>
          <a:xfrm>
            <a:off x="-967853" y="-351305"/>
            <a:ext cx="10462477" cy="5895278"/>
            <a:chOff x="-967853" y="-351305"/>
            <a:chExt cx="10462477" cy="5895278"/>
          </a:xfrm>
        </p:grpSpPr>
        <p:grpSp>
          <p:nvGrpSpPr>
            <p:cNvPr id="2264" name="Google Shape;2264;p44"/>
            <p:cNvGrpSpPr/>
            <p:nvPr/>
          </p:nvGrpSpPr>
          <p:grpSpPr>
            <a:xfrm rot="4034852">
              <a:off x="-616257" y="-242591"/>
              <a:ext cx="1331775" cy="1648166"/>
              <a:chOff x="3961475" y="3551375"/>
              <a:chExt cx="373750" cy="462525"/>
            </a:xfrm>
          </p:grpSpPr>
          <p:sp>
            <p:nvSpPr>
              <p:cNvPr id="2265" name="Google Shape;2265;p44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rect b="b" l="l" r="r" t="t"/>
                <a:pathLst>
                  <a:path extrusionOk="0" h="10411" w="4718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rect b="b" l="l" r="r" t="t"/>
                <a:pathLst>
                  <a:path extrusionOk="0" h="8668" w="5239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rect b="b" l="l" r="r" t="t"/>
                <a:pathLst>
                  <a:path extrusionOk="0" fill="none" h="13796" w="4928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rect b="b" l="l" r="r" t="t"/>
                <a:pathLst>
                  <a:path extrusionOk="0" fill="none" h="7259" w="2043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rect b="b" l="l" r="r" t="t"/>
                <a:pathLst>
                  <a:path extrusionOk="0" h="3553" w="7315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rect b="b" l="l" r="r" t="t"/>
                <a:pathLst>
                  <a:path extrusionOk="0" fill="none" h="3641" w="515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miter lim="1109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1" name="Google Shape;2271;p44"/>
            <p:cNvGrpSpPr/>
            <p:nvPr/>
          </p:nvGrpSpPr>
          <p:grpSpPr>
            <a:xfrm rot="-5221876">
              <a:off x="8507705" y="2059147"/>
              <a:ext cx="903215" cy="1025221"/>
              <a:chOff x="3932350" y="2919350"/>
              <a:chExt cx="324625" cy="368475"/>
            </a:xfrm>
          </p:grpSpPr>
          <p:sp>
            <p:nvSpPr>
              <p:cNvPr id="2272" name="Google Shape;2272;p44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6" name="Google Shape;2276;p44"/>
            <p:cNvGrpSpPr/>
            <p:nvPr/>
          </p:nvGrpSpPr>
          <p:grpSpPr>
            <a:xfrm>
              <a:off x="6108249" y="4518765"/>
              <a:ext cx="903204" cy="1025208"/>
              <a:chOff x="3932350" y="2919350"/>
              <a:chExt cx="324625" cy="368475"/>
            </a:xfrm>
          </p:grpSpPr>
          <p:sp>
            <p:nvSpPr>
              <p:cNvPr id="2277" name="Google Shape;2277;p44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rect b="b" l="l" r="r" t="t"/>
                <a:pathLst>
                  <a:path extrusionOk="0" h="8291" w="6204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rect b="b" l="l" r="r" t="t"/>
                <a:pathLst>
                  <a:path extrusionOk="0" h="9445" w="4552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rect b="b" l="l" r="r" t="t"/>
                <a:pathLst>
                  <a:path extrusionOk="0" fill="none" h="9878" w="10422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rect b="b" l="l" r="r" t="t"/>
                <a:pathLst>
                  <a:path extrusionOk="0" fill="none" h="7237" w="1421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cap="rnd" cmpd="sng" w="3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45"/>
          <p:cNvSpPr txBox="1"/>
          <p:nvPr>
            <p:ph type="title"/>
          </p:nvPr>
        </p:nvSpPr>
        <p:spPr>
          <a:xfrm>
            <a:off x="720000" y="158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Data-Driven Hunger Relief: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Predicting Food Insecurity Trends and Needs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2286" name="Google Shape;2286;p45"/>
          <p:cNvSpPr txBox="1"/>
          <p:nvPr>
            <p:ph idx="1" type="subTitle"/>
          </p:nvPr>
        </p:nvSpPr>
        <p:spPr>
          <a:xfrm>
            <a:off x="498600" y="1916200"/>
            <a:ext cx="24933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Food banks and nonprofits deal with </a:t>
            </a:r>
            <a:r>
              <a:rPr b="1" lang="en" sz="1000"/>
              <a:t>challenges in predicting food demand</a:t>
            </a:r>
            <a:r>
              <a:rPr lang="en" sz="1000"/>
              <a:t> and </a:t>
            </a:r>
            <a:r>
              <a:rPr b="1" lang="en" sz="1000"/>
              <a:t>distributing resources efficiently.</a:t>
            </a:r>
            <a:r>
              <a:rPr lang="en" sz="1000"/>
              <a:t> Without accurate forecasting, they could experience </a:t>
            </a:r>
            <a:r>
              <a:rPr b="1" lang="en" sz="1000"/>
              <a:t>surpluses </a:t>
            </a:r>
            <a:r>
              <a:rPr lang="en" sz="1000"/>
              <a:t>(which lead to waste) or </a:t>
            </a:r>
            <a:r>
              <a:rPr b="1" lang="en" sz="1000"/>
              <a:t>shortages.</a:t>
            </a:r>
            <a:endParaRPr b="1" sz="1000"/>
          </a:p>
        </p:txBody>
      </p:sp>
      <p:sp>
        <p:nvSpPr>
          <p:cNvPr id="2287" name="Google Shape;2287;p45"/>
          <p:cNvSpPr txBox="1"/>
          <p:nvPr>
            <p:ph idx="2" type="subTitle"/>
          </p:nvPr>
        </p:nvSpPr>
        <p:spPr>
          <a:xfrm>
            <a:off x="3091950" y="1904138"/>
            <a:ext cx="29601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Using predictive models to</a:t>
            </a:r>
            <a:r>
              <a:rPr b="1" lang="en" sz="1000"/>
              <a:t> forecast food insecurity trends</a:t>
            </a:r>
            <a:r>
              <a:rPr lang="en" sz="1000"/>
              <a:t> and </a:t>
            </a:r>
            <a:r>
              <a:rPr b="1" lang="en" sz="1000"/>
              <a:t>optimize food distribution.</a:t>
            </a:r>
            <a:r>
              <a:rPr lang="en" sz="1000"/>
              <a:t>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using </a:t>
            </a:r>
            <a:r>
              <a:rPr b="1" lang="en" sz="1000"/>
              <a:t>economic data</a:t>
            </a:r>
            <a:r>
              <a:rPr lang="en" sz="1000"/>
              <a:t>, </a:t>
            </a:r>
            <a:r>
              <a:rPr b="1" lang="en" sz="1000"/>
              <a:t>demographic data</a:t>
            </a:r>
            <a:r>
              <a:rPr lang="en" sz="1000"/>
              <a:t>, and </a:t>
            </a:r>
            <a:r>
              <a:rPr b="1" lang="en" sz="1000"/>
              <a:t>historical food bank</a:t>
            </a:r>
            <a:r>
              <a:rPr lang="en" sz="1000"/>
              <a:t> records, we could build a model that </a:t>
            </a:r>
            <a:r>
              <a:rPr b="1" lang="en" sz="1000"/>
              <a:t>predicts food demand in various regions</a:t>
            </a:r>
            <a:r>
              <a:rPr lang="en" sz="1000"/>
              <a:t>.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helps food banks/nonprofits </a:t>
            </a:r>
            <a:r>
              <a:rPr b="1" lang="en" sz="1000"/>
              <a:t>proactively allocate resources</a:t>
            </a:r>
            <a:r>
              <a:rPr lang="en" sz="1000"/>
              <a:t>, ensuring they meet the needs of at-risk populations and reduce food waste.</a:t>
            </a:r>
            <a:endParaRPr sz="1000"/>
          </a:p>
        </p:txBody>
      </p:sp>
      <p:sp>
        <p:nvSpPr>
          <p:cNvPr id="2288" name="Google Shape;2288;p45"/>
          <p:cNvSpPr txBox="1"/>
          <p:nvPr>
            <p:ph idx="3" type="subTitle"/>
          </p:nvPr>
        </p:nvSpPr>
        <p:spPr>
          <a:xfrm>
            <a:off x="6003575" y="1831275"/>
            <a:ext cx="2493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enable food banks and organizations to </a:t>
            </a:r>
            <a:r>
              <a:rPr b="1" lang="en" sz="1000"/>
              <a:t>anticipate food insecurity trends</a:t>
            </a:r>
            <a:r>
              <a:rPr lang="en" sz="1000"/>
              <a:t> with greater accuracy, leading to: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Timely distribution of food resources to </a:t>
            </a:r>
            <a:r>
              <a:rPr b="1" lang="en" sz="1000"/>
              <a:t>communities in need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Reduce food waste</a:t>
            </a:r>
            <a:r>
              <a:rPr lang="en" sz="1000"/>
              <a:t> by better </a:t>
            </a:r>
            <a:r>
              <a:rPr lang="en" sz="1000"/>
              <a:t>matching</a:t>
            </a:r>
            <a:r>
              <a:rPr lang="en" sz="1000"/>
              <a:t> supply with demand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Increased access to food</a:t>
            </a:r>
            <a:r>
              <a:rPr lang="en" sz="1000"/>
              <a:t> for vulnerable populations</a:t>
            </a:r>
            <a:endParaRPr sz="1000"/>
          </a:p>
        </p:txBody>
      </p:sp>
      <p:sp>
        <p:nvSpPr>
          <p:cNvPr id="2289" name="Google Shape;2289;p45"/>
          <p:cNvSpPr txBox="1"/>
          <p:nvPr>
            <p:ph idx="4" type="subTitle"/>
          </p:nvPr>
        </p:nvSpPr>
        <p:spPr>
          <a:xfrm>
            <a:off x="626475" y="12724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290" name="Google Shape;2290;p45"/>
          <p:cNvSpPr txBox="1"/>
          <p:nvPr>
            <p:ph idx="5" type="subTitle"/>
          </p:nvPr>
        </p:nvSpPr>
        <p:spPr>
          <a:xfrm>
            <a:off x="3307800" y="109637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291" name="Google Shape;2291;p45"/>
          <p:cNvSpPr txBox="1"/>
          <p:nvPr>
            <p:ph idx="6" type="subTitle"/>
          </p:nvPr>
        </p:nvSpPr>
        <p:spPr>
          <a:xfrm>
            <a:off x="6031075" y="12724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Outcome</a:t>
            </a:r>
            <a:endParaRPr/>
          </a:p>
        </p:txBody>
      </p:sp>
      <p:grpSp>
        <p:nvGrpSpPr>
          <p:cNvPr id="2292" name="Google Shape;2292;p45"/>
          <p:cNvGrpSpPr/>
          <p:nvPr/>
        </p:nvGrpSpPr>
        <p:grpSpPr>
          <a:xfrm flipH="1">
            <a:off x="6999316" y="3800281"/>
            <a:ext cx="1560527" cy="2051653"/>
            <a:chOff x="4434525" y="1766000"/>
            <a:chExt cx="627625" cy="825150"/>
          </a:xfrm>
        </p:grpSpPr>
        <p:sp>
          <p:nvSpPr>
            <p:cNvPr id="2293" name="Google Shape;2293;p45"/>
            <p:cNvSpPr/>
            <p:nvPr/>
          </p:nvSpPr>
          <p:spPr>
            <a:xfrm>
              <a:off x="4712525" y="2110875"/>
              <a:ext cx="314375" cy="480275"/>
            </a:xfrm>
            <a:custGeom>
              <a:rect b="b" l="l" r="r" t="t"/>
              <a:pathLst>
                <a:path extrusionOk="0" h="19211" w="12575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4434525" y="1766000"/>
              <a:ext cx="627625" cy="498675"/>
            </a:xfrm>
            <a:custGeom>
              <a:rect b="b" l="l" r="r" t="t"/>
              <a:pathLst>
                <a:path extrusionOk="0" h="19947" w="25105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4802150" y="2277325"/>
              <a:ext cx="143725" cy="255000"/>
            </a:xfrm>
            <a:custGeom>
              <a:rect b="b" l="l" r="r" t="t"/>
              <a:pathLst>
                <a:path extrusionOk="0" fill="none" h="10200" w="5749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4882875" y="2253475"/>
              <a:ext cx="39700" cy="108775"/>
            </a:xfrm>
            <a:custGeom>
              <a:rect b="b" l="l" r="r" t="t"/>
              <a:pathLst>
                <a:path extrusionOk="0" fill="none" h="4351" w="1588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4553825" y="1859775"/>
              <a:ext cx="379850" cy="217000"/>
            </a:xfrm>
            <a:custGeom>
              <a:rect b="b" l="l" r="r" t="t"/>
              <a:pathLst>
                <a:path extrusionOk="0" fill="none" h="8680" w="15194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4832100" y="2048725"/>
              <a:ext cx="160400" cy="82975"/>
            </a:xfrm>
            <a:custGeom>
              <a:rect b="b" l="l" r="r" t="t"/>
              <a:pathLst>
                <a:path extrusionOk="0" fill="none" h="3319" w="6416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4587125" y="2105600"/>
              <a:ext cx="115450" cy="114050"/>
            </a:xfrm>
            <a:custGeom>
              <a:rect b="b" l="l" r="r" t="t"/>
              <a:pathLst>
                <a:path extrusionOk="0" fill="none" h="4562" w="4618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cap="rnd" cmpd="sng" w="3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4925325" y="2407350"/>
              <a:ext cx="66900" cy="119750"/>
            </a:xfrm>
            <a:custGeom>
              <a:rect b="b" l="l" r="r" t="t"/>
              <a:pathLst>
                <a:path extrusionOk="0" h="4790" w="2676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4911175" y="2374200"/>
              <a:ext cx="18900" cy="24400"/>
            </a:xfrm>
            <a:custGeom>
              <a:rect b="b" l="l" r="r" t="t"/>
              <a:pathLst>
                <a:path extrusionOk="0" h="976" w="756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4893900" y="1836525"/>
              <a:ext cx="75025" cy="85750"/>
            </a:xfrm>
            <a:custGeom>
              <a:rect b="b" l="l" r="r" t="t"/>
              <a:pathLst>
                <a:path extrusionOk="0" h="3430" w="3001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4813525" y="1788550"/>
              <a:ext cx="46625" cy="47825"/>
            </a:xfrm>
            <a:custGeom>
              <a:rect b="b" l="l" r="r" t="t"/>
              <a:pathLst>
                <a:path extrusionOk="0" h="1913" w="1865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4" name="Google Shape;2304;p45"/>
          <p:cNvSpPr txBox="1"/>
          <p:nvPr>
            <p:ph idx="4" type="subTitle"/>
          </p:nvPr>
        </p:nvSpPr>
        <p:spPr>
          <a:xfrm>
            <a:off x="1698000" y="43004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</a:t>
            </a:r>
            <a:endParaRPr/>
          </a:p>
        </p:txBody>
      </p:sp>
      <p:sp>
        <p:nvSpPr>
          <p:cNvPr id="2305" name="Google Shape;2305;p45"/>
          <p:cNvSpPr txBox="1"/>
          <p:nvPr>
            <p:ph idx="3" type="subTitle"/>
          </p:nvPr>
        </p:nvSpPr>
        <p:spPr>
          <a:xfrm>
            <a:off x="3486325" y="4116875"/>
            <a:ext cx="36525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Food insecurity data from feedingamerica.org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USDA Data on Food Insecurity- https://www.fns.usda.gov/pd/supplemental-nutrition-assistance-program-snap</a:t>
            </a:r>
            <a:endParaRPr sz="1000"/>
          </a:p>
          <a:p>
            <a: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World Bank Group: USA Data on Food Insecurity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06" name="Google Shape;2306;p45"/>
          <p:cNvSpPr txBox="1"/>
          <p:nvPr>
            <p:ph idx="3" type="subTitle"/>
          </p:nvPr>
        </p:nvSpPr>
        <p:spPr>
          <a:xfrm flipH="1">
            <a:off x="-1449425" y="-54375"/>
            <a:ext cx="8588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4"/>
                </a:solidFill>
              </a:rPr>
              <a:t>Group 3: Khushi Udupi, Salvatore Colandrea, Finn McKee</a:t>
            </a:r>
            <a:endParaRPr b="1" sz="9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trition and Healthy Eating Habits - Health - 10th grade by Slidesgo">
  <a:themeElements>
    <a:clrScheme name="Simple Light">
      <a:dk1>
        <a:srgbClr val="363636"/>
      </a:dk1>
      <a:lt1>
        <a:srgbClr val="FBF6E3"/>
      </a:lt1>
      <a:dk2>
        <a:srgbClr val="FFFFFF"/>
      </a:dk2>
      <a:lt2>
        <a:srgbClr val="056854"/>
      </a:lt2>
      <a:accent1>
        <a:srgbClr val="EFDEB4"/>
      </a:accent1>
      <a:accent2>
        <a:srgbClr val="C2CF98"/>
      </a:accent2>
      <a:accent3>
        <a:srgbClr val="62A38B"/>
      </a:accent3>
      <a:accent4>
        <a:srgbClr val="DA325D"/>
      </a:accent4>
      <a:accent5>
        <a:srgbClr val="F58A5E"/>
      </a:accent5>
      <a:accent6>
        <a:srgbClr val="F9D45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