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636349-643D-9C82-DBB4-0969921C6B32}" v="6" dt="2024-01-27T10:24:42.423"/>
    <p1510:client id="{9FF3A601-387E-72AA-F97E-B9FD8AB77E03}" v="15" dt="2024-01-27T10:42:33.796"/>
    <p1510:client id="{FCCF0DE3-83F1-5771-04D6-C20C29CA7143}" v="26" dt="2024-01-27T10:30:11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61" d="100"/>
          <a:sy n="161" d="100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n Honer" userId="S::657110fh@eur.nl::42c800f1-46a4-409d-8cf1-285f0c6026e9" providerId="AD" clId="Web-{9F636349-643D-9C82-DBB4-0969921C6B32}"/>
    <pc:docChg chg="modSld">
      <pc:chgData name="Finn Honer" userId="S::657110fh@eur.nl::42c800f1-46a4-409d-8cf1-285f0c6026e9" providerId="AD" clId="Web-{9F636349-643D-9C82-DBB4-0969921C6B32}" dt="2024-01-27T10:24:42.423" v="5" actId="20577"/>
      <pc:docMkLst>
        <pc:docMk/>
      </pc:docMkLst>
      <pc:sldChg chg="modSp">
        <pc:chgData name="Finn Honer" userId="S::657110fh@eur.nl::42c800f1-46a4-409d-8cf1-285f0c6026e9" providerId="AD" clId="Web-{9F636349-643D-9C82-DBB4-0969921C6B32}" dt="2024-01-27T10:24:23.984" v="0" actId="20577"/>
        <pc:sldMkLst>
          <pc:docMk/>
          <pc:sldMk cId="392669009" sldId="256"/>
        </pc:sldMkLst>
        <pc:spChg chg="mod">
          <ac:chgData name="Finn Honer" userId="S::657110fh@eur.nl::42c800f1-46a4-409d-8cf1-285f0c6026e9" providerId="AD" clId="Web-{9F636349-643D-9C82-DBB4-0969921C6B32}" dt="2024-01-27T10:24:23.984" v="0" actId="20577"/>
          <ac:spMkLst>
            <pc:docMk/>
            <pc:sldMk cId="392669009" sldId="256"/>
            <ac:spMk id="2" creationId="{00000000-0000-0000-0000-000000000000}"/>
          </ac:spMkLst>
        </pc:spChg>
      </pc:sldChg>
      <pc:sldChg chg="modSp">
        <pc:chgData name="Finn Honer" userId="S::657110fh@eur.nl::42c800f1-46a4-409d-8cf1-285f0c6026e9" providerId="AD" clId="Web-{9F636349-643D-9C82-DBB4-0969921C6B32}" dt="2024-01-27T10:24:42.423" v="5" actId="20577"/>
        <pc:sldMkLst>
          <pc:docMk/>
          <pc:sldMk cId="572707455" sldId="257"/>
        </pc:sldMkLst>
        <pc:spChg chg="mod">
          <ac:chgData name="Finn Honer" userId="S::657110fh@eur.nl::42c800f1-46a4-409d-8cf1-285f0c6026e9" providerId="AD" clId="Web-{9F636349-643D-9C82-DBB4-0969921C6B32}" dt="2024-01-27T10:24:28.953" v="1" actId="20577"/>
          <ac:spMkLst>
            <pc:docMk/>
            <pc:sldMk cId="572707455" sldId="257"/>
            <ac:spMk id="2" creationId="{00000000-0000-0000-0000-000000000000}"/>
          </ac:spMkLst>
        </pc:spChg>
        <pc:spChg chg="mod">
          <ac:chgData name="Finn Honer" userId="S::657110fh@eur.nl::42c800f1-46a4-409d-8cf1-285f0c6026e9" providerId="AD" clId="Web-{9F636349-643D-9C82-DBB4-0969921C6B32}" dt="2024-01-27T10:24:42.423" v="5" actId="20577"/>
          <ac:spMkLst>
            <pc:docMk/>
            <pc:sldMk cId="572707455" sldId="257"/>
            <ac:spMk id="3" creationId="{00000000-0000-0000-0000-000000000000}"/>
          </ac:spMkLst>
        </pc:spChg>
      </pc:sldChg>
    </pc:docChg>
  </pc:docChgLst>
  <pc:docChgLst>
    <pc:chgData name="Finn Honer" userId="S::657110fh@eur.nl::42c800f1-46a4-409d-8cf1-285f0c6026e9" providerId="AD" clId="Web-{FCCF0DE3-83F1-5771-04D6-C20C29CA7143}"/>
    <pc:docChg chg="modSld">
      <pc:chgData name="Finn Honer" userId="S::657110fh@eur.nl::42c800f1-46a4-409d-8cf1-285f0c6026e9" providerId="AD" clId="Web-{FCCF0DE3-83F1-5771-04D6-C20C29CA7143}" dt="2024-01-27T10:30:11.432" v="25" actId="20577"/>
      <pc:docMkLst>
        <pc:docMk/>
      </pc:docMkLst>
      <pc:sldChg chg="modSp">
        <pc:chgData name="Finn Honer" userId="S::657110fh@eur.nl::42c800f1-46a4-409d-8cf1-285f0c6026e9" providerId="AD" clId="Web-{FCCF0DE3-83F1-5771-04D6-C20C29CA7143}" dt="2024-01-27T10:27:23.488" v="5" actId="20577"/>
        <pc:sldMkLst>
          <pc:docMk/>
          <pc:sldMk cId="392669009" sldId="256"/>
        </pc:sldMkLst>
        <pc:spChg chg="mod">
          <ac:chgData name="Finn Honer" userId="S::657110fh@eur.nl::42c800f1-46a4-409d-8cf1-285f0c6026e9" providerId="AD" clId="Web-{FCCF0DE3-83F1-5771-04D6-C20C29CA7143}" dt="2024-01-27T10:27:18.082" v="4" actId="20577"/>
          <ac:spMkLst>
            <pc:docMk/>
            <pc:sldMk cId="392669009" sldId="256"/>
            <ac:spMk id="2" creationId="{00000000-0000-0000-0000-000000000000}"/>
          </ac:spMkLst>
        </pc:spChg>
        <pc:spChg chg="mod">
          <ac:chgData name="Finn Honer" userId="S::657110fh@eur.nl::42c800f1-46a4-409d-8cf1-285f0c6026e9" providerId="AD" clId="Web-{FCCF0DE3-83F1-5771-04D6-C20C29CA7143}" dt="2024-01-27T10:27:23.488" v="5" actId="20577"/>
          <ac:spMkLst>
            <pc:docMk/>
            <pc:sldMk cId="392669009" sldId="256"/>
            <ac:spMk id="3" creationId="{00000000-0000-0000-0000-000000000000}"/>
          </ac:spMkLst>
        </pc:spChg>
      </pc:sldChg>
      <pc:sldChg chg="modSp">
        <pc:chgData name="Finn Honer" userId="S::657110fh@eur.nl::42c800f1-46a4-409d-8cf1-285f0c6026e9" providerId="AD" clId="Web-{FCCF0DE3-83F1-5771-04D6-C20C29CA7143}" dt="2024-01-27T10:29:26.993" v="9" actId="20577"/>
        <pc:sldMkLst>
          <pc:docMk/>
          <pc:sldMk cId="572707455" sldId="257"/>
        </pc:sldMkLst>
        <pc:spChg chg="mod">
          <ac:chgData name="Finn Honer" userId="S::657110fh@eur.nl::42c800f1-46a4-409d-8cf1-285f0c6026e9" providerId="AD" clId="Web-{FCCF0DE3-83F1-5771-04D6-C20C29CA7143}" dt="2024-01-27T10:29:20.618" v="6" actId="20577"/>
          <ac:spMkLst>
            <pc:docMk/>
            <pc:sldMk cId="572707455" sldId="257"/>
            <ac:spMk id="2" creationId="{00000000-0000-0000-0000-000000000000}"/>
          </ac:spMkLst>
        </pc:spChg>
        <pc:spChg chg="mod">
          <ac:chgData name="Finn Honer" userId="S::657110fh@eur.nl::42c800f1-46a4-409d-8cf1-285f0c6026e9" providerId="AD" clId="Web-{FCCF0DE3-83F1-5771-04D6-C20C29CA7143}" dt="2024-01-27T10:29:26.993" v="9" actId="20577"/>
          <ac:spMkLst>
            <pc:docMk/>
            <pc:sldMk cId="572707455" sldId="257"/>
            <ac:spMk id="3" creationId="{00000000-0000-0000-0000-000000000000}"/>
          </ac:spMkLst>
        </pc:spChg>
      </pc:sldChg>
      <pc:sldChg chg="modSp">
        <pc:chgData name="Finn Honer" userId="S::657110fh@eur.nl::42c800f1-46a4-409d-8cf1-285f0c6026e9" providerId="AD" clId="Web-{FCCF0DE3-83F1-5771-04D6-C20C29CA7143}" dt="2024-01-27T10:29:38.462" v="16" actId="20577"/>
        <pc:sldMkLst>
          <pc:docMk/>
          <pc:sldMk cId="3996781534" sldId="258"/>
        </pc:sldMkLst>
        <pc:spChg chg="mod">
          <ac:chgData name="Finn Honer" userId="S::657110fh@eur.nl::42c800f1-46a4-409d-8cf1-285f0c6026e9" providerId="AD" clId="Web-{FCCF0DE3-83F1-5771-04D6-C20C29CA7143}" dt="2024-01-27T10:29:38.462" v="16" actId="20577"/>
          <ac:spMkLst>
            <pc:docMk/>
            <pc:sldMk cId="3996781534" sldId="258"/>
            <ac:spMk id="2" creationId="{00000000-0000-0000-0000-000000000000}"/>
          </ac:spMkLst>
        </pc:spChg>
      </pc:sldChg>
      <pc:sldChg chg="modSp">
        <pc:chgData name="Finn Honer" userId="S::657110fh@eur.nl::42c800f1-46a4-409d-8cf1-285f0c6026e9" providerId="AD" clId="Web-{FCCF0DE3-83F1-5771-04D6-C20C29CA7143}" dt="2024-01-27T10:30:11.432" v="25" actId="20577"/>
        <pc:sldMkLst>
          <pc:docMk/>
          <pc:sldMk cId="1324621109" sldId="259"/>
        </pc:sldMkLst>
        <pc:spChg chg="mod">
          <ac:chgData name="Finn Honer" userId="S::657110fh@eur.nl::42c800f1-46a4-409d-8cf1-285f0c6026e9" providerId="AD" clId="Web-{FCCF0DE3-83F1-5771-04D6-C20C29CA7143}" dt="2024-01-27T10:29:45.572" v="17" actId="20577"/>
          <ac:spMkLst>
            <pc:docMk/>
            <pc:sldMk cId="1324621109" sldId="259"/>
            <ac:spMk id="4" creationId="{00000000-0000-0000-0000-000000000000}"/>
          </ac:spMkLst>
        </pc:spChg>
        <pc:spChg chg="mod">
          <ac:chgData name="Finn Honer" userId="S::657110fh@eur.nl::42c800f1-46a4-409d-8cf1-285f0c6026e9" providerId="AD" clId="Web-{FCCF0DE3-83F1-5771-04D6-C20C29CA7143}" dt="2024-01-27T10:29:58.151" v="19" actId="20577"/>
          <ac:spMkLst>
            <pc:docMk/>
            <pc:sldMk cId="1324621109" sldId="259"/>
            <ac:spMk id="5" creationId="{00000000-0000-0000-0000-000000000000}"/>
          </ac:spMkLst>
        </pc:spChg>
        <pc:spChg chg="mod">
          <ac:chgData name="Finn Honer" userId="S::657110fh@eur.nl::42c800f1-46a4-409d-8cf1-285f0c6026e9" providerId="AD" clId="Web-{FCCF0DE3-83F1-5771-04D6-C20C29CA7143}" dt="2024-01-27T10:30:11.432" v="25" actId="20577"/>
          <ac:spMkLst>
            <pc:docMk/>
            <pc:sldMk cId="1324621109" sldId="259"/>
            <ac:spMk id="6" creationId="{00000000-0000-0000-0000-000000000000}"/>
          </ac:spMkLst>
        </pc:spChg>
      </pc:sldChg>
    </pc:docChg>
  </pc:docChgLst>
  <pc:docChgLst>
    <pc:chgData name="Finn Honer" userId="S::657110fh@eur.nl::42c800f1-46a4-409d-8cf1-285f0c6026e9" providerId="AD" clId="Web-{9FF3A601-387E-72AA-F97E-B9FD8AB77E03}"/>
    <pc:docChg chg="addSld modSld">
      <pc:chgData name="Finn Honer" userId="S::657110fh@eur.nl::42c800f1-46a4-409d-8cf1-285f0c6026e9" providerId="AD" clId="Web-{9FF3A601-387E-72AA-F97E-B9FD8AB77E03}" dt="2024-01-27T10:42:33.515" v="13" actId="20577"/>
      <pc:docMkLst>
        <pc:docMk/>
      </pc:docMkLst>
      <pc:sldChg chg="modSp mod modClrScheme chgLayout">
        <pc:chgData name="Finn Honer" userId="S::657110fh@eur.nl::42c800f1-46a4-409d-8cf1-285f0c6026e9" providerId="AD" clId="Web-{9FF3A601-387E-72AA-F97E-B9FD8AB77E03}" dt="2024-01-27T10:40:15.573" v="1"/>
        <pc:sldMkLst>
          <pc:docMk/>
          <pc:sldMk cId="392669009" sldId="256"/>
        </pc:sldMkLst>
        <pc:spChg chg="mod ord">
          <ac:chgData name="Finn Honer" userId="S::657110fh@eur.nl::42c800f1-46a4-409d-8cf1-285f0c6026e9" providerId="AD" clId="Web-{9FF3A601-387E-72AA-F97E-B9FD8AB77E03}" dt="2024-01-27T10:40:15.573" v="1"/>
          <ac:spMkLst>
            <pc:docMk/>
            <pc:sldMk cId="392669009" sldId="256"/>
            <ac:spMk id="2" creationId="{00000000-0000-0000-0000-000000000000}"/>
          </ac:spMkLst>
        </pc:spChg>
        <pc:spChg chg="mod ord">
          <ac:chgData name="Finn Honer" userId="S::657110fh@eur.nl::42c800f1-46a4-409d-8cf1-285f0c6026e9" providerId="AD" clId="Web-{9FF3A601-387E-72AA-F97E-B9FD8AB77E03}" dt="2024-01-27T10:40:15.573" v="1"/>
          <ac:spMkLst>
            <pc:docMk/>
            <pc:sldMk cId="392669009" sldId="256"/>
            <ac:spMk id="3" creationId="{00000000-0000-0000-0000-000000000000}"/>
          </ac:spMkLst>
        </pc:spChg>
      </pc:sldChg>
      <pc:sldChg chg="addSp modSp mod modClrScheme chgLayout">
        <pc:chgData name="Finn Honer" userId="S::657110fh@eur.nl::42c800f1-46a4-409d-8cf1-285f0c6026e9" providerId="AD" clId="Web-{9FF3A601-387E-72AA-F97E-B9FD8AB77E03}" dt="2024-01-27T10:41:38.888" v="6" actId="20577"/>
        <pc:sldMkLst>
          <pc:docMk/>
          <pc:sldMk cId="1324621109" sldId="259"/>
        </pc:sldMkLst>
        <pc:spChg chg="add mod ord">
          <ac:chgData name="Finn Honer" userId="S::657110fh@eur.nl::42c800f1-46a4-409d-8cf1-285f0c6026e9" providerId="AD" clId="Web-{9FF3A601-387E-72AA-F97E-B9FD8AB77E03}" dt="2024-01-27T10:41:38.888" v="6" actId="20577"/>
          <ac:spMkLst>
            <pc:docMk/>
            <pc:sldMk cId="1324621109" sldId="259"/>
            <ac:spMk id="2" creationId="{15B52BA2-1E49-8F80-118B-C0D9A79A2435}"/>
          </ac:spMkLst>
        </pc:spChg>
        <pc:spChg chg="add mod ord">
          <ac:chgData name="Finn Honer" userId="S::657110fh@eur.nl::42c800f1-46a4-409d-8cf1-285f0c6026e9" providerId="AD" clId="Web-{9FF3A601-387E-72AA-F97E-B9FD8AB77E03}" dt="2024-01-27T10:41:20.013" v="4"/>
          <ac:spMkLst>
            <pc:docMk/>
            <pc:sldMk cId="1324621109" sldId="259"/>
            <ac:spMk id="3" creationId="{9E4E1212-79C4-F660-3B78-3978D6E69778}"/>
          </ac:spMkLst>
        </pc:spChg>
        <pc:spChg chg="mod ord">
          <ac:chgData name="Finn Honer" userId="S::657110fh@eur.nl::42c800f1-46a4-409d-8cf1-285f0c6026e9" providerId="AD" clId="Web-{9FF3A601-387E-72AA-F97E-B9FD8AB77E03}" dt="2024-01-27T10:41:20.013" v="4"/>
          <ac:spMkLst>
            <pc:docMk/>
            <pc:sldMk cId="1324621109" sldId="259"/>
            <ac:spMk id="4" creationId="{00000000-0000-0000-0000-000000000000}"/>
          </ac:spMkLst>
        </pc:spChg>
        <pc:spChg chg="mod ord">
          <ac:chgData name="Finn Honer" userId="S::657110fh@eur.nl::42c800f1-46a4-409d-8cf1-285f0c6026e9" providerId="AD" clId="Web-{9FF3A601-387E-72AA-F97E-B9FD8AB77E03}" dt="2024-01-27T10:41:20.013" v="4"/>
          <ac:spMkLst>
            <pc:docMk/>
            <pc:sldMk cId="1324621109" sldId="259"/>
            <ac:spMk id="5" creationId="{00000000-0000-0000-0000-000000000000}"/>
          </ac:spMkLst>
        </pc:spChg>
        <pc:spChg chg="mod ord">
          <ac:chgData name="Finn Honer" userId="S::657110fh@eur.nl::42c800f1-46a4-409d-8cf1-285f0c6026e9" providerId="AD" clId="Web-{9FF3A601-387E-72AA-F97E-B9FD8AB77E03}" dt="2024-01-27T10:41:20.013" v="4"/>
          <ac:spMkLst>
            <pc:docMk/>
            <pc:sldMk cId="1324621109" sldId="259"/>
            <ac:spMk id="6" creationId="{00000000-0000-0000-0000-000000000000}"/>
          </ac:spMkLst>
        </pc:spChg>
      </pc:sldChg>
      <pc:sldChg chg="addSp delSp modSp new mod modClrScheme chgLayout">
        <pc:chgData name="Finn Honer" userId="S::657110fh@eur.nl::42c800f1-46a4-409d-8cf1-285f0c6026e9" providerId="AD" clId="Web-{9FF3A601-387E-72AA-F97E-B9FD8AB77E03}" dt="2024-01-27T10:42:33.515" v="13" actId="20577"/>
        <pc:sldMkLst>
          <pc:docMk/>
          <pc:sldMk cId="1673873818" sldId="260"/>
        </pc:sldMkLst>
        <pc:spChg chg="del">
          <ac:chgData name="Finn Honer" userId="S::657110fh@eur.nl::42c800f1-46a4-409d-8cf1-285f0c6026e9" providerId="AD" clId="Web-{9FF3A601-387E-72AA-F97E-B9FD8AB77E03}" dt="2024-01-27T10:42:04.858" v="8"/>
          <ac:spMkLst>
            <pc:docMk/>
            <pc:sldMk cId="1673873818" sldId="260"/>
            <ac:spMk id="2" creationId="{0DD05B7F-3B9F-DE88-B22B-6B388F967912}"/>
          </ac:spMkLst>
        </pc:spChg>
        <pc:spChg chg="del">
          <ac:chgData name="Finn Honer" userId="S::657110fh@eur.nl::42c800f1-46a4-409d-8cf1-285f0c6026e9" providerId="AD" clId="Web-{9FF3A601-387E-72AA-F97E-B9FD8AB77E03}" dt="2024-01-27T10:42:04.858" v="8"/>
          <ac:spMkLst>
            <pc:docMk/>
            <pc:sldMk cId="1673873818" sldId="260"/>
            <ac:spMk id="3" creationId="{14DF6D29-D037-386B-9AD1-FD3D7FACFB4C}"/>
          </ac:spMkLst>
        </pc:spChg>
        <pc:spChg chg="del">
          <ac:chgData name="Finn Honer" userId="S::657110fh@eur.nl::42c800f1-46a4-409d-8cf1-285f0c6026e9" providerId="AD" clId="Web-{9FF3A601-387E-72AA-F97E-B9FD8AB77E03}" dt="2024-01-27T10:42:04.858" v="8"/>
          <ac:spMkLst>
            <pc:docMk/>
            <pc:sldMk cId="1673873818" sldId="260"/>
            <ac:spMk id="4" creationId="{CB190583-4687-526F-BF1C-218CB90C249C}"/>
          </ac:spMkLst>
        </pc:spChg>
        <pc:spChg chg="del">
          <ac:chgData name="Finn Honer" userId="S::657110fh@eur.nl::42c800f1-46a4-409d-8cf1-285f0c6026e9" providerId="AD" clId="Web-{9FF3A601-387E-72AA-F97E-B9FD8AB77E03}" dt="2024-01-27T10:42:04.858" v="8"/>
          <ac:spMkLst>
            <pc:docMk/>
            <pc:sldMk cId="1673873818" sldId="260"/>
            <ac:spMk id="5" creationId="{3A723FD3-DC89-6918-EEC5-604773464D4D}"/>
          </ac:spMkLst>
        </pc:spChg>
        <pc:spChg chg="del">
          <ac:chgData name="Finn Honer" userId="S::657110fh@eur.nl::42c800f1-46a4-409d-8cf1-285f0c6026e9" providerId="AD" clId="Web-{9FF3A601-387E-72AA-F97E-B9FD8AB77E03}" dt="2024-01-27T10:42:04.858" v="8"/>
          <ac:spMkLst>
            <pc:docMk/>
            <pc:sldMk cId="1673873818" sldId="260"/>
            <ac:spMk id="6" creationId="{258E579A-6927-B26D-7059-6D886D39CAB3}"/>
          </ac:spMkLst>
        </pc:spChg>
        <pc:spChg chg="add mod">
          <ac:chgData name="Finn Honer" userId="S::657110fh@eur.nl::42c800f1-46a4-409d-8cf1-285f0c6026e9" providerId="AD" clId="Web-{9FF3A601-387E-72AA-F97E-B9FD8AB77E03}" dt="2024-01-27T10:42:28.062" v="11" actId="20577"/>
          <ac:spMkLst>
            <pc:docMk/>
            <pc:sldMk cId="1673873818" sldId="260"/>
            <ac:spMk id="7" creationId="{4931AB44-1B51-6E04-2166-E57235A71BC9}"/>
          </ac:spMkLst>
        </pc:spChg>
        <pc:spChg chg="add mod">
          <ac:chgData name="Finn Honer" userId="S::657110fh@eur.nl::42c800f1-46a4-409d-8cf1-285f0c6026e9" providerId="AD" clId="Web-{9FF3A601-387E-72AA-F97E-B9FD8AB77E03}" dt="2024-01-27T10:42:15.186" v="9"/>
          <ac:spMkLst>
            <pc:docMk/>
            <pc:sldMk cId="1673873818" sldId="260"/>
            <ac:spMk id="8" creationId="{871222E3-77B4-9EC7-2C41-6C99AD85D630}"/>
          </ac:spMkLst>
        </pc:spChg>
        <pc:spChg chg="add mod">
          <ac:chgData name="Finn Honer" userId="S::657110fh@eur.nl::42c800f1-46a4-409d-8cf1-285f0c6026e9" providerId="AD" clId="Web-{9FF3A601-387E-72AA-F97E-B9FD8AB77E03}" dt="2024-01-27T10:42:33.515" v="13" actId="20577"/>
          <ac:spMkLst>
            <pc:docMk/>
            <pc:sldMk cId="1673873818" sldId="260"/>
            <ac:spMk id="9" creationId="{25858518-D9A1-38DB-75F8-B9E3A34D187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Times New Roman"/>
                <a:cs typeface="Times New Roman"/>
              </a:rPr>
              <a:t>Presentation Title</a:t>
            </a:r>
            <a:endParaRPr lang="en-US" sz="4000">
              <a:latin typeface="Times New Roman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Slide Title</a:t>
            </a:r>
            <a:endParaRPr lang="en-US">
              <a:latin typeface="Times New Roman"/>
              <a:cs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/>
                <a:cs typeface="Times New Roman"/>
              </a:rPr>
              <a:t>Hello,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Section header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</p:sp>
    </p:spTree>
    <p:extLst>
      <p:ext uri="{BB962C8B-B14F-4D97-AF65-F5344CB8AC3E}">
        <p14:creationId xmlns:p14="http://schemas.microsoft.com/office/powerpoint/2010/main" val="3996781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Slide Title for Two-Content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B52BA2-1E49-8F80-118B-C0D9A79A24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Some content on the left.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E1212-79C4-F660-3B78-3978D6E697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latin typeface="Times New Roman"/>
                <a:cs typeface="Times New Roman"/>
              </a:rPr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931AB44-1B51-6E04-2166-E57235A7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Calibri"/>
              </a:rPr>
              <a:t>text</a:t>
            </a:r>
            <a:endParaRPr lang="en-US" dirty="0">
              <a:latin typeface="Times New Roman"/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71222E3-77B4-9EC7-2C41-6C99AD85D630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5858518-D9A1-38DB-75F8-B9E3A34D1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73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(16:9)</PresentationFormat>
  <Paragraphs>15</Paragraphs>
  <Slides>5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Presentation Title</vt:lpstr>
      <vt:lpstr>Slide Title</vt:lpstr>
      <vt:lpstr>Section header</vt:lpstr>
      <vt:lpstr>Slide Title for Two-Content</vt:lpstr>
      <vt:lpstr>text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Jesse Rosenthal</cp:lastModifiedBy>
  <cp:revision>35</cp:revision>
  <dcterms:created xsi:type="dcterms:W3CDTF">2017-06-05T14:10:58Z</dcterms:created>
  <dcterms:modified xsi:type="dcterms:W3CDTF">2024-01-27T10:42:36Z</dcterms:modified>
</cp:coreProperties>
</file>