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presProps" Target="presProps.xml" /><Relationship Id="rId11" Type="http://schemas.microsoft.com/office/2015/10/relationships/revisionInfo" Target="revisionInfo.xml" /><Relationship Id="rId10" Type="http://schemas.microsoft.com/office/2016/11/relationships/changesInfo" Target="changesInfos/changesInfo1.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 Id="rId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1/27/2024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Learning about consumer preferences for media through Generative AI</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Bas Donkers, Dennis Fok, and Finn-Ole Höner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marketing problem</a:t>
            </a:r>
          </a:p>
        </p:txBody>
      </p:sp>
      <p:sp>
        <p:nvSpPr>
          <p:cNvPr id="3" name="Content Placeholder 2"/>
          <p:cNvSpPr>
            <a:spLocks noGrp="1"/>
          </p:cNvSpPr>
          <p:nvPr>
            <p:ph idx="1"/>
          </p:nvPr>
        </p:nvSpPr>
        <p:spPr/>
        <p:txBody>
          <a:bodyPr/>
          <a:lstStyle/>
          <a:p>
            <a:pPr lvl="0" indent="0" marL="0">
              <a:buNone/>
            </a:pPr>
            <a:r>
              <a:rPr/>
              <a:t>Serving media that resonates with people through advertising, branding, or in social media posts.</a:t>
            </a:r>
          </a:p>
          <a:p>
            <a:pPr lvl="0" indent="0" marL="0">
              <a:buNone/>
            </a:pPr>
            <a:r>
              <a:rPr/>
              <a:t>Our running example here are slogans, but these could be other types of media as well.</a:t>
            </a:r>
          </a:p>
          <a:p>
            <a:pPr lvl="0" indent="0" marL="0">
              <a:buNone/>
            </a:pPr>
            <a:r>
              <a:rPr/>
              <a:t>For this, we need to learn different consumers’ preferences for these slogans</a:t>
            </a:r>
          </a:p>
          <a:p>
            <a:pPr lvl="0" indent="0" marL="0">
              <a:buNone/>
            </a:pPr>
            <a:r>
              <a:rPr/>
              <a:t>When we try to learn about product preferences, there are some aspects which marketers can easily tweak, e.g. the price, brand, or quantity of a product.</a:t>
            </a:r>
          </a:p>
          <a:p>
            <a:pPr lvl="0" indent="0" marL="0">
              <a:buNone/>
            </a:pPr>
            <a:r>
              <a:rPr/>
              <a:t>For media or brand elements, this is more difficult, as it is often unclear how we can alter e.g. a slogan to make it more appealing to a specific consumer.</a:t>
            </a:r>
          </a:p>
          <a:p>
            <a:pPr lvl="0" indent="0" marL="0">
              <a:buNone/>
            </a:pPr>
            <a:r>
              <a:rPr/>
              <a:t>Currently, marketers either rely on theoretical motivations, e.g. heuristics of a “brand personality”, or they can perform a conjoint analysis on a set of specific material to learn about consumers’ preferences for these slogans.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Shortcoming of the current methods</a:t>
            </a:r>
          </a:p>
        </p:txBody>
      </p:sp>
      <p:sp>
        <p:nvSpPr>
          <p:cNvPr id="3" name="Content Placeholder 2"/>
          <p:cNvSpPr>
            <a:spLocks noGrp="1"/>
          </p:cNvSpPr>
          <p:nvPr>
            <p:ph idx="1"/>
          </p:nvPr>
        </p:nvSpPr>
        <p:spPr/>
        <p:txBody>
          <a:bodyPr/>
          <a:lstStyle/>
          <a:p>
            <a:pPr lvl="0" indent="0" marL="0">
              <a:buNone/>
            </a:pPr>
            <a:r>
              <a:rPr/>
              <a:t>Heuristic approaches are highly subjective. One drawback of this is, that the company strongly depends on its marketer. If the marketer leaves, the company loses its expertise. Heuristics can also be difficult to scale up.</a:t>
            </a:r>
          </a:p>
          <a:p>
            <a:pPr lvl="0" indent="0" marL="0">
              <a:buNone/>
            </a:pPr>
            <a:r>
              <a:rPr/>
              <a:t>Choice-study based approaches are more objective and better replicable. However, in the case of media, they are limited to the material that is part of the study and it is unclear how these findings generalize. Essentially, each variation in a campaign requires a new study. And what if the ideal slogan is not part of the study set?</a:t>
            </a:r>
          </a:p>
          <a:p>
            <a:pPr lvl="0" indent="0" marL="0">
              <a:spcBef>
                <a:spcPts val="3000"/>
              </a:spcBef>
              <a:buNone/>
            </a:pPr>
            <a:r>
              <a:rPr b="1"/>
              <a:t>Idea: Can we learn about </a:t>
            </a:r>
            <a:r>
              <a:rPr b="1" i="1"/>
              <a:t>how</a:t>
            </a:r>
            <a:r>
              <a:rPr b="1"/>
              <a:t> to create these slogans instead?</a:t>
            </a:r>
          </a:p>
          <a:p>
            <a:pPr lvl="0" indent="0" marL="0">
              <a:buNone/>
            </a:pPr>
            <a:r>
              <a:rPr/>
              <a:t>This would allow us to create new slogans, where we already have an idea on which consumers might like it.</a:t>
            </a:r>
          </a:p>
          <a:p>
            <a:pPr lvl="0" indent="0" marL="0">
              <a:buNone/>
            </a:pPr>
            <a:r>
              <a:rPr/>
              <a:t>Our idea is, to get a Large Language Model to re-create a specific Slogan on which we already know the consumer’s preferences. We are trying to “reverse-engineer” what creates a slogan that is appealing to a specific consumer.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this brings to SKIM</a:t>
            </a:r>
          </a:p>
        </p:txBody>
      </p:sp>
      <p:sp>
        <p:nvSpPr>
          <p:cNvPr id="3" name="Content Placeholder 2"/>
          <p:cNvSpPr>
            <a:spLocks noGrp="1"/>
          </p:cNvSpPr>
          <p:nvPr>
            <p:ph idx="1"/>
          </p:nvPr>
        </p:nvSpPr>
        <p:spPr/>
        <p:txBody>
          <a:bodyPr/>
          <a:lstStyle/>
          <a:p>
            <a:pPr lvl="0" indent="0" marL="0">
              <a:buNone/>
            </a:pPr>
            <a:r>
              <a:rPr/>
              <a:t>Currently, SKIM offers different forms of Conjoint Analysis, e.g. Choice-Based, Menu-Based, or Adaptive Choice-Based Conjoint Analysis. All of these can provide insights on consumers’ preferences for a specific slogan, but they provide little help in creating new, “good”, slogans.</a:t>
            </a:r>
          </a:p>
          <a:p>
            <a:pPr lvl="0" indent="0" marL="0">
              <a:buNone/>
            </a:pPr>
            <a:r>
              <a:rPr/>
              <a:t>This could be a first-step towards a new form of consumer preference studies, that directly helps you to create new taglines for your customers, or to transfer learnings from one brand to another.</a:t>
            </a:r>
          </a:p>
          <a:p>
            <a:pPr lvl="0" indent="0" marL="0">
              <a:spcBef>
                <a:spcPts val="3000"/>
              </a:spcBef>
              <a:buNone/>
            </a:pPr>
            <a:r>
              <a:rPr b="1"/>
              <a:t>What we ask from you</a:t>
            </a:r>
          </a:p>
          <a:p>
            <a:pPr lvl="0" indent="0" marL="0">
              <a:buNone/>
            </a:pPr>
            <a:r>
              <a:rPr/>
              <a:t>For a test-run on whether this idea works, we would need a dataset which contains a choice based conjoint analysis on (short) text-media, e.g. slogans, taglines, or tweets. This would allow us to learn about a relationship between consumer’s preferences and the “generation space” of these text-media.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(16:9)</PresentationFormat>
  <Paragraphs>15</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Presentation Title</vt:lpstr>
      <vt:lpstr>Slide Title</vt:lpstr>
      <vt:lpstr>Section header</vt:lpstr>
      <vt:lpstr>Slide Title for Two-Content</vt:lpstr>
      <vt:lpstr>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about consumer preferences for media through Generative AI</dc:title>
  <dc:creator>Bas Donkers, Dennis Fok, and Finn-Ole Höner</dc:creator>
  <cp:keywords/>
  <dcterms:created xsi:type="dcterms:W3CDTF">2024-01-27T10:42:59Z</dcterms:created>
  <dcterms:modified xsi:type="dcterms:W3CDTF">2024-01-27T10:42:59Z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authors">
    <vt:lpwstr/>
  </property>
  <property fmtid="{D5CDD505-2E9C-101B-9397-08002B2CF9AE}" pid="4" name="biblio-config">
    <vt:lpwstr>True</vt:lpwstr>
  </property>
  <property fmtid="{D5CDD505-2E9C-101B-9397-08002B2CF9AE}" pid="5" name="by-author">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