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36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8021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bozho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Scala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good, the bad and the very ugly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Heavy in terms of concepts and keywords: </a:t>
            </a:r>
            <a:r>
              <a:rPr lang="en" dirty="0"/>
              <a:t>implicits, for comprehensions, lazy, case class, case object, currying, partially applied functions vs partial functions =&gt;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Steep learning curve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Syntactic diabetes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Syntactic diabetes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5" y="1596575"/>
            <a:ext cx="32861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400" y="1640125"/>
            <a:ext cx="3419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implicit val, implicit def, implicitly, (implicit argument)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If anywhere in the execution context there is an implicit definition, any function can read it with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(implicit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foo: String)</a:t>
            </a:r>
            <a:r>
              <a:rPr lang="en" sz="2400" dirty="0"/>
              <a:t> =&gt; the horror!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</a:t>
            </a:r>
            <a:r>
              <a:rPr lang="en" sz="2400" dirty="0" smtClean="0"/>
              <a:t>aves initialization (e.g. of some tool)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275074"/>
            <a:ext cx="8229600" cy="157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One thing can be written in many ways and there is no “right” way.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53911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1000"/>
            <a:ext cx="4695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35500"/>
            <a:ext cx="52863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67056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104424"/>
            <a:ext cx="8229600" cy="16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“Concise” doesn’t necessarily mean fast to write or easy to read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50" y="2177225"/>
            <a:ext cx="5962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2527299"/>
            <a:ext cx="8229600" cy="1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Productivity – do we gain or lose?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very ugly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308100"/>
            <a:ext cx="8229600" cy="37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cryptic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453750"/>
            <a:ext cx="52387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Vanity slide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Senior software engineer @ TomTom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Using scala for more than a year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Stackoverflow </a:t>
            </a:r>
            <a:r>
              <a:rPr lang="en" dirty="0" smtClean="0"/>
              <a:t>(couldn’t miss that)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http://techblog.bozho.net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@bozhobg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 smtClean="0"/>
              <a:t>(Y</a:t>
            </a:r>
            <a:r>
              <a:rPr lang="en" sz="2400" dirty="0" smtClean="0"/>
              <a:t>es, I’m making presentations about programming languages in PowerPoint with screenshots of code)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81275" cy="12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3025"/>
            <a:ext cx="4881274" cy="367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275" y="0"/>
            <a:ext cx="4406674" cy="16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1300" y="1696225"/>
            <a:ext cx="9810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7" y="2037575"/>
            <a:ext cx="63341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475" y="1355925"/>
            <a:ext cx="44100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700" y="1961900"/>
            <a:ext cx="381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25" y="1313850"/>
            <a:ext cx="65913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600" y="1732625"/>
            <a:ext cx="5117149" cy="33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50" y="0"/>
            <a:ext cx="3981450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034925" y="21753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scala&gt; List(1,2,3).toSet()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609600" y="352200"/>
            <a:ext cx="8055300" cy="44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res0: Boolean = false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List(1,2,3).toSet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res0: s.c.immutable.Set[Int] = Set(1, 2, 3)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925" y="610100"/>
            <a:ext cx="2929050" cy="2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Philosophy</a:t>
            </a:r>
            <a:endParaRPr lang="en"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Should the language stop us from shooting ourselves in the foot?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Should this be at the expense of its expressiveness?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Where is the balance?</a:t>
            </a: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Who is scala suitable for?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Optimistic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IDEs are getting better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Frameworks are getting mature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Twitter and the language author are releasing guidelines and best practices (scala – the good parts)</a:t>
            </a: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invokeDynamic (SI-8359)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Conclusion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I wouldn’t recommend scala for a general-purpose new project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In an actual project most of the defficiencies are relatively easy to overcome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I would recommend scala for a small, side module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It’s interesting to work with, due to the functional aspect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 dirty="0" smtClean="0"/>
              <a:t>Don’t give the users of your language, API or product all of the possible options – they will misuse them.</a:t>
            </a:r>
            <a:endParaRPr lang="en" sz="24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f</a:t>
            </a:r>
            <a:r>
              <a:rPr lang="en" dirty="0" smtClean="0"/>
              <a:t>unctional and object-oriented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JVM-based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val, type inference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expressive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DSL-friendly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0" y="2465625"/>
            <a:ext cx="33432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2755899"/>
            <a:ext cx="8229600" cy="78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def ? = 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case classes - immutable, value classes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embrace immutability - immutable </a:t>
            </a:r>
            <a:r>
              <a:rPr lang="en" dirty="0" smtClean="0"/>
              <a:t>collections by default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a</a:t>
            </a:r>
            <a:r>
              <a:rPr lang="en" dirty="0" smtClean="0"/>
              <a:t>utomatic conversion from and to Java collections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" y="2139702"/>
            <a:ext cx="82677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n</a:t>
            </a:r>
            <a:r>
              <a:rPr lang="en" dirty="0" smtClean="0"/>
              <a:t>o null </a:t>
            </a:r>
            <a:r>
              <a:rPr lang="en" dirty="0"/>
              <a:t>- Option[Foo]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R</a:t>
            </a:r>
            <a:r>
              <a:rPr lang="en" dirty="0" smtClean="0"/>
              <a:t>eusing java instruments (e.g. </a:t>
            </a:r>
            <a:r>
              <a:rPr lang="en" dirty="0"/>
              <a:t>guava, slf4j, </a:t>
            </a:r>
            <a:r>
              <a:rPr lang="en" dirty="0" smtClean="0"/>
              <a:t>even spring and hibernate</a:t>
            </a:r>
            <a:r>
              <a:rPr lang="en" dirty="0"/>
              <a:t>)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goodies – </a:t>
            </a:r>
            <a:r>
              <a:rPr lang="en" dirty="0" smtClean="0"/>
              <a:t>e.g. instantiating collections without unnecessary brackets or type declarations</a:t>
            </a:r>
            <a:endParaRPr lang="en"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1956817"/>
            <a:ext cx="3971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Partially applied functions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5" y="1352550"/>
            <a:ext cx="7924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Traits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Multiple inheritance done right</a:t>
            </a:r>
            <a:endParaRPr lang="en" sz="2400"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400" y="1460500"/>
            <a:ext cx="23717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tools</a:t>
            </a:r>
            <a:endParaRPr lang="en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T</a:t>
            </a:r>
            <a:r>
              <a:rPr lang="en" sz="2000" dirty="0" smtClean="0"/>
              <a:t>he compiler is too slow</a:t>
            </a: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 smtClean="0"/>
              <a:t>IDE-s </a:t>
            </a:r>
            <a:r>
              <a:rPr lang="en" sz="2000" dirty="0"/>
              <a:t>(Eclipse </a:t>
            </a:r>
            <a:r>
              <a:rPr lang="en" sz="2000" dirty="0" smtClean="0"/>
              <a:t>and </a:t>
            </a:r>
            <a:r>
              <a:rPr lang="en" sz="2000" dirty="0"/>
              <a:t>IntelliJ) </a:t>
            </a:r>
            <a:r>
              <a:rPr lang="en" sz="2000" dirty="0" smtClean="0"/>
              <a:t>break</a:t>
            </a: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/>
              <a:t>sbt (build tool) </a:t>
            </a:r>
            <a:r>
              <a:rPr lang="en" sz="2000" dirty="0" smtClean="0"/>
              <a:t>is buggy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ecosystem</a:t>
            </a:r>
            <a:endParaRPr lang="en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M</a:t>
            </a:r>
            <a:r>
              <a:rPr lang="en" sz="2000" dirty="0" smtClean="0"/>
              <a:t>any java libraries cannot/should not be used</a:t>
            </a: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M</a:t>
            </a:r>
            <a:r>
              <a:rPr lang="en" sz="2000" dirty="0" smtClean="0"/>
              <a:t>ost frameworks and libraries and in early phase</a:t>
            </a: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/>
              <a:t>binary incompatible =&gt; </a:t>
            </a:r>
            <a:r>
              <a:rPr lang="en" sz="2000" dirty="0" smtClean="0"/>
              <a:t>one artifact for each scala version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lambdas are slower than in </a:t>
            </a:r>
            <a:r>
              <a:rPr lang="en" dirty="0" smtClean="0"/>
              <a:t>Java </a:t>
            </a:r>
            <a:r>
              <a:rPr lang="en" dirty="0"/>
              <a:t>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200"/>
            <a:ext cx="8723997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488</Words>
  <Application>Microsoft Office PowerPoint</Application>
  <PresentationFormat>On-screen Show (16:9)</PresentationFormat>
  <Paragraphs>95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modern</vt:lpstr>
      <vt:lpstr>Scala</vt:lpstr>
      <vt:lpstr>Vanity slide</vt:lpstr>
      <vt:lpstr>The good</vt:lpstr>
      <vt:lpstr>The good</vt:lpstr>
      <vt:lpstr>The good</vt:lpstr>
      <vt:lpstr>Partially applied functions</vt:lpstr>
      <vt:lpstr>Traits</vt:lpstr>
      <vt:lpstr>The bad</vt:lpstr>
      <vt:lpstr>PowerPoint Presentation</vt:lpstr>
      <vt:lpstr>The bad</vt:lpstr>
      <vt:lpstr>Syntactic diabetes</vt:lpstr>
      <vt:lpstr>Implicits</vt:lpstr>
      <vt:lpstr>The bad</vt:lpstr>
      <vt:lpstr>PowerPoint Presentation</vt:lpstr>
      <vt:lpstr>PowerPoint Presentation</vt:lpstr>
      <vt:lpstr>The bad</vt:lpstr>
      <vt:lpstr>PowerPoint Presentation</vt:lpstr>
      <vt:lpstr>The bad</vt:lpstr>
      <vt:lpstr>The very ugly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Philosophy</vt:lpstr>
      <vt:lpstr>Optimistic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bozho</dc:creator>
  <cp:lastModifiedBy>bozho</cp:lastModifiedBy>
  <cp:revision>21</cp:revision>
  <dcterms:modified xsi:type="dcterms:W3CDTF">2014-10-04T14:01:32Z</dcterms:modified>
</cp:coreProperties>
</file>