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D24E-CFFA-41BC-AA55-53BC7A68224F}" type="datetimeFigureOut">
              <a:rPr lang="en-US" smtClean="0"/>
              <a:t>4/28/2010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6596-D129-4BCF-A230-B0A3ECD29F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D24E-CFFA-41BC-AA55-53BC7A68224F}" type="datetimeFigureOut">
              <a:rPr lang="en-US" smtClean="0"/>
              <a:t>4/28/2010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6596-D129-4BCF-A230-B0A3ECD29F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D24E-CFFA-41BC-AA55-53BC7A68224F}" type="datetimeFigureOut">
              <a:rPr lang="en-US" smtClean="0"/>
              <a:t>4/28/2010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6596-D129-4BCF-A230-B0A3ECD29F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D24E-CFFA-41BC-AA55-53BC7A68224F}" type="datetimeFigureOut">
              <a:rPr lang="en-US" smtClean="0"/>
              <a:t>4/28/2010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6596-D129-4BCF-A230-B0A3ECD29F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D24E-CFFA-41BC-AA55-53BC7A68224F}" type="datetimeFigureOut">
              <a:rPr lang="en-US" smtClean="0"/>
              <a:t>4/28/2010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6596-D129-4BCF-A230-B0A3ECD29F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D24E-CFFA-41BC-AA55-53BC7A68224F}" type="datetimeFigureOut">
              <a:rPr lang="en-US" smtClean="0"/>
              <a:t>4/28/2010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6596-D129-4BCF-A230-B0A3ECD29F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D24E-CFFA-41BC-AA55-53BC7A68224F}" type="datetimeFigureOut">
              <a:rPr lang="en-US" smtClean="0"/>
              <a:t>4/28/2010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6596-D129-4BCF-A230-B0A3ECD29F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D24E-CFFA-41BC-AA55-53BC7A68224F}" type="datetimeFigureOut">
              <a:rPr lang="en-US" smtClean="0"/>
              <a:t>4/28/2010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6596-D129-4BCF-A230-B0A3ECD29F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D24E-CFFA-41BC-AA55-53BC7A68224F}" type="datetimeFigureOut">
              <a:rPr lang="en-US" smtClean="0"/>
              <a:t>4/28/2010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6596-D129-4BCF-A230-B0A3ECD29F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D24E-CFFA-41BC-AA55-53BC7A68224F}" type="datetimeFigureOut">
              <a:rPr lang="en-US" smtClean="0"/>
              <a:t>4/28/2010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6596-D129-4BCF-A230-B0A3ECD29F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D24E-CFFA-41BC-AA55-53BC7A68224F}" type="datetimeFigureOut">
              <a:rPr lang="en-US" smtClean="0"/>
              <a:t>4/28/2010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6596-D129-4BCF-A230-B0A3ECD29F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0D24E-CFFA-41BC-AA55-53BC7A68224F}" type="datetimeFigureOut">
              <a:rPr lang="en-US" smtClean="0"/>
              <a:t>4/28/2010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96596-D129-4BCF-A230-B0A3ECD29F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mwork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9348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Flannery</dc:creator>
  <cp:lastModifiedBy>Flannery</cp:lastModifiedBy>
  <cp:revision>1</cp:revision>
  <dcterms:created xsi:type="dcterms:W3CDTF">2010-04-28T22:36:47Z</dcterms:created>
  <dcterms:modified xsi:type="dcterms:W3CDTF">2010-04-28T22:39:46Z</dcterms:modified>
</cp:coreProperties>
</file>