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826-352B-44AC-A8E9-A609E4F708F5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E826-352B-44AC-A8E9-A609E4F708F5}" type="datetimeFigureOut">
              <a:rPr lang="en-US" smtClean="0"/>
              <a:pPr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DF97-6D40-4E25-BB23-58296BAE6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ructuralch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173" y="762000"/>
            <a:ext cx="7916917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304800"/>
            <a:ext cx="170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Adrian Flannery</a:t>
            </a:r>
          </a:p>
          <a:p>
            <a:r>
              <a:rPr lang="en-US" dirty="0" smtClean="0"/>
              <a:t>Bioinformatics II</a:t>
            </a:r>
          </a:p>
          <a:p>
            <a:r>
              <a:rPr lang="en-US" smtClean="0"/>
              <a:t>Assignment </a:t>
            </a:r>
            <a:r>
              <a:rPr lang="en-US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Flannery</dc:creator>
  <cp:lastModifiedBy>Flannery</cp:lastModifiedBy>
  <cp:revision>6</cp:revision>
  <dcterms:created xsi:type="dcterms:W3CDTF">2010-02-17T02:25:33Z</dcterms:created>
  <dcterms:modified xsi:type="dcterms:W3CDTF">2010-03-22T02:37:55Z</dcterms:modified>
</cp:coreProperties>
</file>