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4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5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5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1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0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8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6A666-716A-42ED-AB37-C3B80A3621F1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FFFD-4E9A-43A1-84C4-0257182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9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 Suggestion 1....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200150"/>
            <a:ext cx="83153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32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Student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en-US" dirty="0" smtClean="0"/>
              <a:t>Select school year to pull correct POS</a:t>
            </a:r>
          </a:p>
          <a:p>
            <a:pPr marL="514350" indent="-514350">
              <a:buAutoNum type="alphaLcPeriod"/>
            </a:pPr>
            <a:r>
              <a:rPr lang="en-US" dirty="0" smtClean="0"/>
              <a:t>Select major, what degree does the student want to pursue</a:t>
            </a:r>
          </a:p>
          <a:p>
            <a:pPr marL="514350" indent="-514350">
              <a:buAutoNum type="alphaLcPeriod"/>
            </a:pPr>
            <a:r>
              <a:rPr lang="en-US" dirty="0" smtClean="0"/>
              <a:t>Graduation time frame, when does the student want to graduate</a:t>
            </a:r>
          </a:p>
          <a:p>
            <a:pPr marL="514350" indent="-514350">
              <a:buAutoNum type="alphaLcPeriod"/>
            </a:pPr>
            <a:r>
              <a:rPr lang="en-US" dirty="0" smtClean="0"/>
              <a:t>Hours per semester, how many hours does the student want to take each semester</a:t>
            </a:r>
          </a:p>
          <a:p>
            <a:pPr marL="514350" indent="-514350">
              <a:buAutoNum type="alphaLcPeriod"/>
            </a:pPr>
            <a:r>
              <a:rPr lang="en-US" dirty="0" smtClean="0"/>
              <a:t>What are the students days of availability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6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Options are Selected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43013"/>
            <a:ext cx="8305800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6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Last Screen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should be able to Save, Modify, or Delete an option</a:t>
            </a:r>
          </a:p>
          <a:p>
            <a:r>
              <a:rPr lang="en-US" dirty="0" smtClean="0"/>
              <a:t>If everything is likable they could save and send to the Advisor for Review</a:t>
            </a:r>
          </a:p>
          <a:p>
            <a:r>
              <a:rPr lang="en-US" dirty="0" smtClean="0"/>
              <a:t>GUI needs to have Help option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Previous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student would select a class from the options that were populated</a:t>
            </a:r>
          </a:p>
          <a:p>
            <a:r>
              <a:rPr lang="en-US" dirty="0" smtClean="0"/>
              <a:t>Once they are done selecting the class options, then a schedule should be “generated”, based on those set of options</a:t>
            </a:r>
          </a:p>
          <a:p>
            <a:r>
              <a:rPr lang="en-US" dirty="0" smtClean="0"/>
              <a:t>So basically it would be a 3-level drill down for right now</a:t>
            </a:r>
          </a:p>
          <a:p>
            <a:r>
              <a:rPr lang="en-US" dirty="0" smtClean="0"/>
              <a:t>Help and other options could be added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me know what you guys think.</a:t>
            </a:r>
          </a:p>
          <a:p>
            <a:r>
              <a:rPr lang="en-US" dirty="0" smtClean="0"/>
              <a:t>I will be back in town on Tuesday.</a:t>
            </a:r>
          </a:p>
          <a:p>
            <a:r>
              <a:rPr lang="en-US" dirty="0" smtClean="0"/>
              <a:t>Thanks, Natalie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179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Configure Student Options</vt:lpstr>
      <vt:lpstr>Once Options are Selected</vt:lpstr>
      <vt:lpstr>Description of Last Screen</vt:lpstr>
      <vt:lpstr>Explanation of Previous Slide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</dc:creator>
  <cp:lastModifiedBy>Natalie</cp:lastModifiedBy>
  <cp:revision>7</cp:revision>
  <dcterms:created xsi:type="dcterms:W3CDTF">2012-10-17T13:59:48Z</dcterms:created>
  <dcterms:modified xsi:type="dcterms:W3CDTF">2012-11-13T22:56:08Z</dcterms:modified>
</cp:coreProperties>
</file>