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9" r:id="rId2"/>
    <p:sldId id="320" r:id="rId3"/>
    <p:sldId id="321" r:id="rId4"/>
    <p:sldId id="322" r:id="rId5"/>
    <p:sldId id="323" r:id="rId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04557-174C-4AB5-A646-FE8F8818CA24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7727B-DF06-4960-8554-64B94F674781}">
      <dgm:prSet phldrT="[Text]" custT="1"/>
      <dgm:spPr/>
      <dgm:t>
        <a:bodyPr/>
        <a:lstStyle/>
        <a:p>
          <a:r>
            <a:rPr lang="en-US" sz="1400" dirty="0"/>
            <a:t>As a developer, I want the user to be able to generate multiple schedules based on the user </a:t>
          </a:r>
          <a:r>
            <a:rPr lang="en-US" sz="1400" dirty="0" smtClean="0"/>
            <a:t>parameters</a:t>
          </a:r>
        </a:p>
        <a:p>
          <a:r>
            <a:rPr lang="en-US" sz="1200" dirty="0" smtClean="0"/>
            <a:t>(Generate 2 Year Schedule)</a:t>
          </a:r>
          <a:endParaRPr lang="en-US" sz="1200" dirty="0"/>
        </a:p>
      </dgm:t>
    </dgm:pt>
    <dgm:pt modelId="{8B0CF090-3CA4-4C12-B1C1-4D51CC6FA65E}" type="parTrans" cxnId="{DE0DA800-D0A2-4AB5-9E8C-218734F62050}">
      <dgm:prSet/>
      <dgm:spPr/>
      <dgm:t>
        <a:bodyPr/>
        <a:lstStyle/>
        <a:p>
          <a:endParaRPr lang="en-US"/>
        </a:p>
      </dgm:t>
    </dgm:pt>
    <dgm:pt modelId="{065B9D98-8262-455D-8F13-E16A4F241202}" type="sibTrans" cxnId="{DE0DA800-D0A2-4AB5-9E8C-218734F62050}">
      <dgm:prSet/>
      <dgm:spPr/>
      <dgm:t>
        <a:bodyPr/>
        <a:lstStyle/>
        <a:p>
          <a:endParaRPr lang="en-US"/>
        </a:p>
      </dgm:t>
    </dgm:pt>
    <dgm:pt modelId="{ECEDE006-BE09-42DA-912B-10907440F604}">
      <dgm:prSet phldrT="[Text]"/>
      <dgm:spPr/>
      <dgm:t>
        <a:bodyPr/>
        <a:lstStyle/>
        <a:p>
          <a:r>
            <a:rPr lang="en-US" dirty="0"/>
            <a:t>Integrate algorithm with SQL</a:t>
          </a:r>
        </a:p>
      </dgm:t>
    </dgm:pt>
    <dgm:pt modelId="{ABFABFA8-3303-488D-823D-D2AB79DD577A}" type="parTrans" cxnId="{8E037D20-9BE7-46CC-ADFA-9FBD847A52C6}">
      <dgm:prSet/>
      <dgm:spPr/>
      <dgm:t>
        <a:bodyPr/>
        <a:lstStyle/>
        <a:p>
          <a:endParaRPr lang="en-US"/>
        </a:p>
      </dgm:t>
    </dgm:pt>
    <dgm:pt modelId="{27B80B80-7CB0-40CA-A735-A0DA48E8B39E}" type="sibTrans" cxnId="{8E037D20-9BE7-46CC-ADFA-9FBD847A52C6}">
      <dgm:prSet/>
      <dgm:spPr/>
      <dgm:t>
        <a:bodyPr/>
        <a:lstStyle/>
        <a:p>
          <a:endParaRPr lang="en-US"/>
        </a:p>
      </dgm:t>
    </dgm:pt>
    <dgm:pt modelId="{0298C2E1-D4AA-45CC-923F-D852B7E06C08}">
      <dgm:prSet phldrT="[Text]"/>
      <dgm:spPr/>
      <dgm:t>
        <a:bodyPr/>
        <a:lstStyle/>
        <a:p>
          <a:r>
            <a:rPr lang="en-US" dirty="0"/>
            <a:t>Integrate algorithm with GUI</a:t>
          </a:r>
        </a:p>
      </dgm:t>
    </dgm:pt>
    <dgm:pt modelId="{444330D9-5CBB-43B9-B22A-85E556CB137E}" type="parTrans" cxnId="{16CCE0E6-3712-4BCC-8863-0B8F36145D2F}">
      <dgm:prSet/>
      <dgm:spPr/>
      <dgm:t>
        <a:bodyPr/>
        <a:lstStyle/>
        <a:p>
          <a:endParaRPr lang="en-US"/>
        </a:p>
      </dgm:t>
    </dgm:pt>
    <dgm:pt modelId="{7E89E942-05BE-4A97-A5EA-E8E8919B6766}" type="sibTrans" cxnId="{16CCE0E6-3712-4BCC-8863-0B8F36145D2F}">
      <dgm:prSet/>
      <dgm:spPr/>
      <dgm:t>
        <a:bodyPr/>
        <a:lstStyle/>
        <a:p>
          <a:endParaRPr lang="en-US"/>
        </a:p>
      </dgm:t>
    </dgm:pt>
    <dgm:pt modelId="{CDA86C78-4F70-4410-BC11-D304FB7EB4EE}">
      <dgm:prSet phldrT="[Text]"/>
      <dgm:spPr/>
      <dgm:t>
        <a:bodyPr/>
        <a:lstStyle/>
        <a:p>
          <a:r>
            <a:rPr lang="en-US" dirty="0"/>
            <a:t>Develop class data</a:t>
          </a:r>
        </a:p>
      </dgm:t>
    </dgm:pt>
    <dgm:pt modelId="{9789C8BD-4008-4EAB-AAE6-DAEC7F2E2E57}" type="parTrans" cxnId="{8D3DD39E-F356-489E-B162-9248D089B41B}">
      <dgm:prSet/>
      <dgm:spPr/>
      <dgm:t>
        <a:bodyPr/>
        <a:lstStyle/>
        <a:p>
          <a:endParaRPr lang="en-US"/>
        </a:p>
      </dgm:t>
    </dgm:pt>
    <dgm:pt modelId="{A42AD2BE-2976-46B5-A395-969A0FD5B1FA}" type="sibTrans" cxnId="{8D3DD39E-F356-489E-B162-9248D089B41B}">
      <dgm:prSet/>
      <dgm:spPr/>
      <dgm:t>
        <a:bodyPr/>
        <a:lstStyle/>
        <a:p>
          <a:endParaRPr lang="en-US"/>
        </a:p>
      </dgm:t>
    </dgm:pt>
    <dgm:pt modelId="{311B576B-AF82-408F-B1B8-89CC3E71030F}">
      <dgm:prSet phldrT="[Text]"/>
      <dgm:spPr/>
      <dgm:t>
        <a:bodyPr/>
        <a:lstStyle/>
        <a:p>
          <a:r>
            <a:rPr lang="en-US" dirty="0"/>
            <a:t>Develop degree requirements</a:t>
          </a:r>
        </a:p>
      </dgm:t>
    </dgm:pt>
    <dgm:pt modelId="{62B49A53-E189-4C95-A7F6-07492830D2DE}" type="parTrans" cxnId="{DFA26A2D-4D1D-4DF6-85A4-57EC6713F665}">
      <dgm:prSet/>
      <dgm:spPr/>
      <dgm:t>
        <a:bodyPr/>
        <a:lstStyle/>
        <a:p>
          <a:endParaRPr lang="en-US"/>
        </a:p>
      </dgm:t>
    </dgm:pt>
    <dgm:pt modelId="{EA8366EF-A382-4C2E-A0FF-88DC5E777824}" type="sibTrans" cxnId="{DFA26A2D-4D1D-4DF6-85A4-57EC6713F665}">
      <dgm:prSet/>
      <dgm:spPr/>
      <dgm:t>
        <a:bodyPr/>
        <a:lstStyle/>
        <a:p>
          <a:endParaRPr lang="en-US"/>
        </a:p>
      </dgm:t>
    </dgm:pt>
    <dgm:pt modelId="{05E3E576-7B34-4807-8A7C-D107B3053BA1}">
      <dgm:prSet phldrT="[Text]"/>
      <dgm:spPr/>
      <dgm:t>
        <a:bodyPr/>
        <a:lstStyle/>
        <a:p>
          <a:r>
            <a:rPr lang="en-US" dirty="0"/>
            <a:t>Develop default schedule</a:t>
          </a:r>
        </a:p>
      </dgm:t>
    </dgm:pt>
    <dgm:pt modelId="{0D909C7D-7F90-4B20-B175-1BEAB318F710}" type="parTrans" cxnId="{C812C437-E6C2-4770-A74E-DB6B816CA2C0}">
      <dgm:prSet/>
      <dgm:spPr/>
      <dgm:t>
        <a:bodyPr/>
        <a:lstStyle/>
        <a:p>
          <a:endParaRPr lang="en-US"/>
        </a:p>
      </dgm:t>
    </dgm:pt>
    <dgm:pt modelId="{006C6645-E782-487D-B9DF-A01E608D838E}" type="sibTrans" cxnId="{C812C437-E6C2-4770-A74E-DB6B816CA2C0}">
      <dgm:prSet/>
      <dgm:spPr/>
      <dgm:t>
        <a:bodyPr/>
        <a:lstStyle/>
        <a:p>
          <a:endParaRPr lang="en-US"/>
        </a:p>
      </dgm:t>
    </dgm:pt>
    <dgm:pt modelId="{D9422532-12FA-46B7-AA3E-B817F799CB88}">
      <dgm:prSet phldrT="[Text]"/>
      <dgm:spPr/>
      <dgm:t>
        <a:bodyPr/>
        <a:lstStyle/>
        <a:p>
          <a:endParaRPr lang="en-US" dirty="0"/>
        </a:p>
      </dgm:t>
    </dgm:pt>
    <dgm:pt modelId="{3C907360-0CDE-4236-908F-D223DE5F4857}" type="sibTrans" cxnId="{5FECBE57-D201-48F2-AEF2-AF935577D635}">
      <dgm:prSet/>
      <dgm:spPr/>
      <dgm:t>
        <a:bodyPr/>
        <a:lstStyle/>
        <a:p>
          <a:endParaRPr lang="en-US"/>
        </a:p>
      </dgm:t>
    </dgm:pt>
    <dgm:pt modelId="{054A79C3-2615-4C49-ABD7-1D106CA5054E}" type="parTrans" cxnId="{5FECBE57-D201-48F2-AEF2-AF935577D635}">
      <dgm:prSet/>
      <dgm:spPr/>
      <dgm:t>
        <a:bodyPr/>
        <a:lstStyle/>
        <a:p>
          <a:endParaRPr lang="en-US"/>
        </a:p>
      </dgm:t>
    </dgm:pt>
    <dgm:pt modelId="{CE613BE8-B813-4F61-A24F-EAF864E706C9}">
      <dgm:prSet phldrT="[Text]"/>
      <dgm:spPr/>
      <dgm:t>
        <a:bodyPr/>
        <a:lstStyle/>
        <a:p>
          <a:endParaRPr lang="en-US" dirty="0"/>
        </a:p>
      </dgm:t>
    </dgm:pt>
    <dgm:pt modelId="{FBF57261-37B5-4104-8571-D545EBCE9796}" type="sibTrans" cxnId="{9CDB341B-FB9F-4414-98EB-487FF46AF85D}">
      <dgm:prSet/>
      <dgm:spPr/>
      <dgm:t>
        <a:bodyPr/>
        <a:lstStyle/>
        <a:p>
          <a:endParaRPr lang="en-US"/>
        </a:p>
      </dgm:t>
    </dgm:pt>
    <dgm:pt modelId="{51134D0C-88AE-403A-A1D4-053BEDBD0AB0}" type="parTrans" cxnId="{9CDB341B-FB9F-4414-98EB-487FF46AF85D}">
      <dgm:prSet/>
      <dgm:spPr/>
      <dgm:t>
        <a:bodyPr/>
        <a:lstStyle/>
        <a:p>
          <a:endParaRPr lang="en-US"/>
        </a:p>
      </dgm:t>
    </dgm:pt>
    <dgm:pt modelId="{1D8BBF2F-B51F-4520-AA86-887E6E9F009B}" type="pres">
      <dgm:prSet presAssocID="{23304557-174C-4AB5-A646-FE8F8818CA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1DD42-04A7-47EF-92AD-898DAC40A4AE}" type="pres">
      <dgm:prSet presAssocID="{5E47727B-DF06-4960-8554-64B94F674781}" presName="linNode" presStyleCnt="0"/>
      <dgm:spPr/>
    </dgm:pt>
    <dgm:pt modelId="{2D153785-DD90-402D-A0B8-8A55FB1FF535}" type="pres">
      <dgm:prSet presAssocID="{5E47727B-DF06-4960-8554-64B94F67478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5C28A-2E71-4E17-8FA2-B76FC8148EFA}" type="pres">
      <dgm:prSet presAssocID="{5E47727B-DF06-4960-8554-64B94F674781}" presName="descendantText" presStyleLbl="alignAccFollowNode1" presStyleIdx="0" presStyleCnt="1" custLinFactNeighborX="457" custLinFactNeighborY="1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E286D-55A0-49F3-A90C-8802D995CB2D}" type="presOf" srcId="{ECEDE006-BE09-42DA-912B-10907440F604}" destId="{61E5C28A-2E71-4E17-8FA2-B76FC8148EFA}" srcOrd="0" destOrd="0" presId="urn:microsoft.com/office/officeart/2005/8/layout/vList5"/>
    <dgm:cxn modelId="{14D8C780-9954-4825-BB12-5CEFD8F79C22}" type="presOf" srcId="{23304557-174C-4AB5-A646-FE8F8818CA24}" destId="{1D8BBF2F-B51F-4520-AA86-887E6E9F009B}" srcOrd="0" destOrd="0" presId="urn:microsoft.com/office/officeart/2005/8/layout/vList5"/>
    <dgm:cxn modelId="{DE0DA800-D0A2-4AB5-9E8C-218734F62050}" srcId="{23304557-174C-4AB5-A646-FE8F8818CA24}" destId="{5E47727B-DF06-4960-8554-64B94F674781}" srcOrd="0" destOrd="0" parTransId="{8B0CF090-3CA4-4C12-B1C1-4D51CC6FA65E}" sibTransId="{065B9D98-8262-455D-8F13-E16A4F241202}"/>
    <dgm:cxn modelId="{A7575E40-F088-47F2-9805-3107CBC95B8E}" type="presOf" srcId="{0298C2E1-D4AA-45CC-923F-D852B7E06C08}" destId="{61E5C28A-2E71-4E17-8FA2-B76FC8148EFA}" srcOrd="0" destOrd="1" presId="urn:microsoft.com/office/officeart/2005/8/layout/vList5"/>
    <dgm:cxn modelId="{54CD9E2F-C8E0-4767-B7B7-84BB41AD4041}" type="presOf" srcId="{05E3E576-7B34-4807-8A7C-D107B3053BA1}" destId="{61E5C28A-2E71-4E17-8FA2-B76FC8148EFA}" srcOrd="0" destOrd="6" presId="urn:microsoft.com/office/officeart/2005/8/layout/vList5"/>
    <dgm:cxn modelId="{8D3DD39E-F356-489E-B162-9248D089B41B}" srcId="{5E47727B-DF06-4960-8554-64B94F674781}" destId="{CDA86C78-4F70-4410-BC11-D304FB7EB4EE}" srcOrd="3" destOrd="0" parTransId="{9789C8BD-4008-4EAB-AAE6-DAEC7F2E2E57}" sibTransId="{A42AD2BE-2976-46B5-A395-969A0FD5B1FA}"/>
    <dgm:cxn modelId="{5FECBE57-D201-48F2-AEF2-AF935577D635}" srcId="{5E47727B-DF06-4960-8554-64B94F674781}" destId="{D9422532-12FA-46B7-AA3E-B817F799CB88}" srcOrd="5" destOrd="0" parTransId="{054A79C3-2615-4C49-ABD7-1D106CA5054E}" sibTransId="{3C907360-0CDE-4236-908F-D223DE5F4857}"/>
    <dgm:cxn modelId="{FEB106C3-DEBB-4544-82A8-02C6A1069738}" type="presOf" srcId="{5E47727B-DF06-4960-8554-64B94F674781}" destId="{2D153785-DD90-402D-A0B8-8A55FB1FF535}" srcOrd="0" destOrd="0" presId="urn:microsoft.com/office/officeart/2005/8/layout/vList5"/>
    <dgm:cxn modelId="{F0AD4B18-08CA-42F5-B2BD-11DF9D1BC975}" type="presOf" srcId="{311B576B-AF82-408F-B1B8-89CC3E71030F}" destId="{61E5C28A-2E71-4E17-8FA2-B76FC8148EFA}" srcOrd="0" destOrd="4" presId="urn:microsoft.com/office/officeart/2005/8/layout/vList5"/>
    <dgm:cxn modelId="{B84AE89F-A768-441E-BBD2-98CE909E8158}" type="presOf" srcId="{CDA86C78-4F70-4410-BC11-D304FB7EB4EE}" destId="{61E5C28A-2E71-4E17-8FA2-B76FC8148EFA}" srcOrd="0" destOrd="3" presId="urn:microsoft.com/office/officeart/2005/8/layout/vList5"/>
    <dgm:cxn modelId="{9CDB341B-FB9F-4414-98EB-487FF46AF85D}" srcId="{5E47727B-DF06-4960-8554-64B94F674781}" destId="{CE613BE8-B813-4F61-A24F-EAF864E706C9}" srcOrd="2" destOrd="0" parTransId="{51134D0C-88AE-403A-A1D4-053BEDBD0AB0}" sibTransId="{FBF57261-37B5-4104-8571-D545EBCE9796}"/>
    <dgm:cxn modelId="{C812C437-E6C2-4770-A74E-DB6B816CA2C0}" srcId="{5E47727B-DF06-4960-8554-64B94F674781}" destId="{05E3E576-7B34-4807-8A7C-D107B3053BA1}" srcOrd="6" destOrd="0" parTransId="{0D909C7D-7F90-4B20-B175-1BEAB318F710}" sibTransId="{006C6645-E782-487D-B9DF-A01E608D838E}"/>
    <dgm:cxn modelId="{DFA26A2D-4D1D-4DF6-85A4-57EC6713F665}" srcId="{5E47727B-DF06-4960-8554-64B94F674781}" destId="{311B576B-AF82-408F-B1B8-89CC3E71030F}" srcOrd="4" destOrd="0" parTransId="{62B49A53-E189-4C95-A7F6-07492830D2DE}" sibTransId="{EA8366EF-A382-4C2E-A0FF-88DC5E777824}"/>
    <dgm:cxn modelId="{54159768-39DB-42DB-8702-4854578D6FF3}" type="presOf" srcId="{D9422532-12FA-46B7-AA3E-B817F799CB88}" destId="{61E5C28A-2E71-4E17-8FA2-B76FC8148EFA}" srcOrd="0" destOrd="5" presId="urn:microsoft.com/office/officeart/2005/8/layout/vList5"/>
    <dgm:cxn modelId="{8E037D20-9BE7-46CC-ADFA-9FBD847A52C6}" srcId="{5E47727B-DF06-4960-8554-64B94F674781}" destId="{ECEDE006-BE09-42DA-912B-10907440F604}" srcOrd="0" destOrd="0" parTransId="{ABFABFA8-3303-488D-823D-D2AB79DD577A}" sibTransId="{27B80B80-7CB0-40CA-A735-A0DA48E8B39E}"/>
    <dgm:cxn modelId="{16CCE0E6-3712-4BCC-8863-0B8F36145D2F}" srcId="{5E47727B-DF06-4960-8554-64B94F674781}" destId="{0298C2E1-D4AA-45CC-923F-D852B7E06C08}" srcOrd="1" destOrd="0" parTransId="{444330D9-5CBB-43B9-B22A-85E556CB137E}" sibTransId="{7E89E942-05BE-4A97-A5EA-E8E8919B6766}"/>
    <dgm:cxn modelId="{6FE3C71E-BAD5-4D2C-8D6F-62DBDE71227A}" type="presOf" srcId="{CE613BE8-B813-4F61-A24F-EAF864E706C9}" destId="{61E5C28A-2E71-4E17-8FA2-B76FC8148EFA}" srcOrd="0" destOrd="2" presId="urn:microsoft.com/office/officeart/2005/8/layout/vList5"/>
    <dgm:cxn modelId="{2C9EA28B-DA20-41FE-940F-4F0973C8AC72}" type="presParOf" srcId="{1D8BBF2F-B51F-4520-AA86-887E6E9F009B}" destId="{0A81DD42-04A7-47EF-92AD-898DAC40A4AE}" srcOrd="0" destOrd="0" presId="urn:microsoft.com/office/officeart/2005/8/layout/vList5"/>
    <dgm:cxn modelId="{C9A84899-1D6F-4555-8547-7C12CC7D442F}" type="presParOf" srcId="{0A81DD42-04A7-47EF-92AD-898DAC40A4AE}" destId="{2D153785-DD90-402D-A0B8-8A55FB1FF535}" srcOrd="0" destOrd="0" presId="urn:microsoft.com/office/officeart/2005/8/layout/vList5"/>
    <dgm:cxn modelId="{4E89AFEC-23A2-4BAA-A044-A600025BD219}" type="presParOf" srcId="{0A81DD42-04A7-47EF-92AD-898DAC40A4AE}" destId="{61E5C28A-2E71-4E17-8FA2-B76FC8148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04557-174C-4AB5-A646-FE8F8818CA24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7727B-DF06-4960-8554-64B94F674781}">
      <dgm:prSet phldrT="[Text]" custT="1"/>
      <dgm:spPr/>
      <dgm:t>
        <a:bodyPr/>
        <a:lstStyle/>
        <a:p>
          <a:r>
            <a:rPr lang="en-US" sz="1400" dirty="0"/>
            <a:t>As a developer, I want the user to be able to generate multiple schedules based on the user </a:t>
          </a:r>
          <a:r>
            <a:rPr lang="en-US" sz="1400" dirty="0" smtClean="0"/>
            <a:t>parameters</a:t>
          </a:r>
        </a:p>
        <a:p>
          <a:r>
            <a:rPr lang="en-US" sz="1200" dirty="0" smtClean="0"/>
            <a:t>(Generate 2 Year Schedule)</a:t>
          </a:r>
        </a:p>
        <a:p>
          <a:endParaRPr lang="en-US" sz="1400" dirty="0" smtClean="0"/>
        </a:p>
        <a:p>
          <a:endParaRPr lang="en-US" sz="1400"/>
        </a:p>
      </dgm:t>
    </dgm:pt>
    <dgm:pt modelId="{8B0CF090-3CA4-4C12-B1C1-4D51CC6FA65E}" type="parTrans" cxnId="{DE0DA800-D0A2-4AB5-9E8C-218734F62050}">
      <dgm:prSet/>
      <dgm:spPr/>
      <dgm:t>
        <a:bodyPr/>
        <a:lstStyle/>
        <a:p>
          <a:endParaRPr lang="en-US"/>
        </a:p>
      </dgm:t>
    </dgm:pt>
    <dgm:pt modelId="{065B9D98-8262-455D-8F13-E16A4F241202}" type="sibTrans" cxnId="{DE0DA800-D0A2-4AB5-9E8C-218734F62050}">
      <dgm:prSet/>
      <dgm:spPr/>
      <dgm:t>
        <a:bodyPr/>
        <a:lstStyle/>
        <a:p>
          <a:endParaRPr lang="en-US"/>
        </a:p>
      </dgm:t>
    </dgm:pt>
    <dgm:pt modelId="{ECEDE006-BE09-42DA-912B-10907440F604}">
      <dgm:prSet phldrT="[Text]" custT="1"/>
      <dgm:spPr/>
      <dgm:t>
        <a:bodyPr/>
        <a:lstStyle/>
        <a:p>
          <a:r>
            <a:rPr lang="en-US" sz="1900" dirty="0" smtClean="0"/>
            <a:t>Start Sprint 4 tasks</a:t>
          </a:r>
          <a:endParaRPr lang="en-US" sz="1900" dirty="0"/>
        </a:p>
      </dgm:t>
    </dgm:pt>
    <dgm:pt modelId="{ABFABFA8-3303-488D-823D-D2AB79DD577A}" type="parTrans" cxnId="{8E037D20-9BE7-46CC-ADFA-9FBD847A52C6}">
      <dgm:prSet/>
      <dgm:spPr/>
      <dgm:t>
        <a:bodyPr/>
        <a:lstStyle/>
        <a:p>
          <a:endParaRPr lang="en-US"/>
        </a:p>
      </dgm:t>
    </dgm:pt>
    <dgm:pt modelId="{27B80B80-7CB0-40CA-A735-A0DA48E8B39E}" type="sibTrans" cxnId="{8E037D20-9BE7-46CC-ADFA-9FBD847A52C6}">
      <dgm:prSet/>
      <dgm:spPr/>
      <dgm:t>
        <a:bodyPr/>
        <a:lstStyle/>
        <a:p>
          <a:endParaRPr lang="en-US"/>
        </a:p>
      </dgm:t>
    </dgm:pt>
    <dgm:pt modelId="{37354FDE-0829-4A4B-8ED2-9954C4292E41}">
      <dgm:prSet phldrT="[Text]" custT="1"/>
      <dgm:spPr/>
      <dgm:t>
        <a:bodyPr/>
        <a:lstStyle/>
        <a:p>
          <a:r>
            <a:rPr lang="en-US" sz="1900" dirty="0" smtClean="0"/>
            <a:t>Develop focused on 4 year schedule and beyond</a:t>
          </a:r>
          <a:endParaRPr lang="en-US" sz="1900" dirty="0"/>
        </a:p>
      </dgm:t>
    </dgm:pt>
    <dgm:pt modelId="{17B04C42-B206-4B49-9BBA-040380C95E05}" type="parTrans" cxnId="{0796634E-7A6E-4569-A6A3-B8AE60DB1490}">
      <dgm:prSet/>
      <dgm:spPr/>
      <dgm:t>
        <a:bodyPr/>
        <a:lstStyle/>
        <a:p>
          <a:endParaRPr lang="en-US"/>
        </a:p>
      </dgm:t>
    </dgm:pt>
    <dgm:pt modelId="{834B5F4B-04C4-4CC1-8197-CE2CC4B2DB6F}" type="sibTrans" cxnId="{0796634E-7A6E-4569-A6A3-B8AE60DB1490}">
      <dgm:prSet/>
      <dgm:spPr/>
      <dgm:t>
        <a:bodyPr/>
        <a:lstStyle/>
        <a:p>
          <a:endParaRPr lang="en-US"/>
        </a:p>
      </dgm:t>
    </dgm:pt>
    <dgm:pt modelId="{19185D03-B766-4FA5-9B59-1E1D63644FA0}">
      <dgm:prSet phldrT="[Text]" custT="1"/>
      <dgm:spPr/>
      <dgm:t>
        <a:bodyPr/>
        <a:lstStyle/>
        <a:p>
          <a:r>
            <a:rPr lang="en-US" sz="1900" dirty="0" smtClean="0"/>
            <a:t>Redo GUI design</a:t>
          </a:r>
          <a:endParaRPr lang="en-US" sz="1900" dirty="0"/>
        </a:p>
      </dgm:t>
    </dgm:pt>
    <dgm:pt modelId="{7D5C9EB4-25A9-473E-8B46-A10AE6322A04}" type="parTrans" cxnId="{11B5AB9F-10FD-473B-88BE-1108CAAED098}">
      <dgm:prSet/>
      <dgm:spPr/>
      <dgm:t>
        <a:bodyPr/>
        <a:lstStyle/>
        <a:p>
          <a:endParaRPr lang="en-US"/>
        </a:p>
      </dgm:t>
    </dgm:pt>
    <dgm:pt modelId="{B8B5F3F6-799C-4DC0-ABCA-D865C85394F5}" type="sibTrans" cxnId="{11B5AB9F-10FD-473B-88BE-1108CAAED098}">
      <dgm:prSet/>
      <dgm:spPr/>
      <dgm:t>
        <a:bodyPr/>
        <a:lstStyle/>
        <a:p>
          <a:endParaRPr lang="en-US"/>
        </a:p>
      </dgm:t>
    </dgm:pt>
    <dgm:pt modelId="{1EFB148E-159E-436F-9C74-E5B482973C31}">
      <dgm:prSet phldrT="[Text]" custT="1"/>
      <dgm:spPr/>
      <dgm:t>
        <a:bodyPr/>
        <a:lstStyle/>
        <a:p>
          <a:endParaRPr lang="en-US" sz="1900" dirty="0"/>
        </a:p>
      </dgm:t>
    </dgm:pt>
    <dgm:pt modelId="{A02CF23F-98A8-43A5-9088-EB64A273E507}" type="parTrans" cxnId="{7B7B7ED0-EF2A-4077-932B-4798396AA9D7}">
      <dgm:prSet/>
      <dgm:spPr/>
      <dgm:t>
        <a:bodyPr/>
        <a:lstStyle/>
        <a:p>
          <a:endParaRPr lang="en-US"/>
        </a:p>
      </dgm:t>
    </dgm:pt>
    <dgm:pt modelId="{0D1E4217-9504-44E7-8199-63F48115651B}" type="sibTrans" cxnId="{7B7B7ED0-EF2A-4077-932B-4798396AA9D7}">
      <dgm:prSet/>
      <dgm:spPr/>
      <dgm:t>
        <a:bodyPr/>
        <a:lstStyle/>
        <a:p>
          <a:endParaRPr lang="en-US"/>
        </a:p>
      </dgm:t>
    </dgm:pt>
    <dgm:pt modelId="{1D8BBF2F-B51F-4520-AA86-887E6E9F009B}" type="pres">
      <dgm:prSet presAssocID="{23304557-174C-4AB5-A646-FE8F8818CA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1DD42-04A7-47EF-92AD-898DAC40A4AE}" type="pres">
      <dgm:prSet presAssocID="{5E47727B-DF06-4960-8554-64B94F674781}" presName="linNode" presStyleCnt="0"/>
      <dgm:spPr/>
    </dgm:pt>
    <dgm:pt modelId="{2D153785-DD90-402D-A0B8-8A55FB1FF535}" type="pres">
      <dgm:prSet presAssocID="{5E47727B-DF06-4960-8554-64B94F67478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5C28A-2E71-4E17-8FA2-B76FC8148EFA}" type="pres">
      <dgm:prSet presAssocID="{5E47727B-DF06-4960-8554-64B94F674781}" presName="descendantText" presStyleLbl="alignAccFollowNode1" presStyleIdx="0" presStyleCnt="1" custLinFactNeighborX="112" custLinFactNeighborY="-1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77F55D-7EB7-4175-83B6-D1DF7217A066}" type="presOf" srcId="{5E47727B-DF06-4960-8554-64B94F674781}" destId="{2D153785-DD90-402D-A0B8-8A55FB1FF535}" srcOrd="0" destOrd="0" presId="urn:microsoft.com/office/officeart/2005/8/layout/vList5"/>
    <dgm:cxn modelId="{077CC354-ABD9-4A52-8AE8-60CBBC674F08}" type="presOf" srcId="{19185D03-B766-4FA5-9B59-1E1D63644FA0}" destId="{61E5C28A-2E71-4E17-8FA2-B76FC8148EFA}" srcOrd="0" destOrd="2" presId="urn:microsoft.com/office/officeart/2005/8/layout/vList5"/>
    <dgm:cxn modelId="{8E037D20-9BE7-46CC-ADFA-9FBD847A52C6}" srcId="{5E47727B-DF06-4960-8554-64B94F674781}" destId="{ECEDE006-BE09-42DA-912B-10907440F604}" srcOrd="0" destOrd="0" parTransId="{ABFABFA8-3303-488D-823D-D2AB79DD577A}" sibTransId="{27B80B80-7CB0-40CA-A735-A0DA48E8B39E}"/>
    <dgm:cxn modelId="{7B7B7ED0-EF2A-4077-932B-4798396AA9D7}" srcId="{5E47727B-DF06-4960-8554-64B94F674781}" destId="{1EFB148E-159E-436F-9C74-E5B482973C31}" srcOrd="3" destOrd="0" parTransId="{A02CF23F-98A8-43A5-9088-EB64A273E507}" sibTransId="{0D1E4217-9504-44E7-8199-63F48115651B}"/>
    <dgm:cxn modelId="{DE0DA800-D0A2-4AB5-9E8C-218734F62050}" srcId="{23304557-174C-4AB5-A646-FE8F8818CA24}" destId="{5E47727B-DF06-4960-8554-64B94F674781}" srcOrd="0" destOrd="0" parTransId="{8B0CF090-3CA4-4C12-B1C1-4D51CC6FA65E}" sibTransId="{065B9D98-8262-455D-8F13-E16A4F241202}"/>
    <dgm:cxn modelId="{A70E4CF8-94DB-42B9-A256-F3EAC1BEA8B3}" type="presOf" srcId="{ECEDE006-BE09-42DA-912B-10907440F604}" destId="{61E5C28A-2E71-4E17-8FA2-B76FC8148EFA}" srcOrd="0" destOrd="0" presId="urn:microsoft.com/office/officeart/2005/8/layout/vList5"/>
    <dgm:cxn modelId="{0796634E-7A6E-4569-A6A3-B8AE60DB1490}" srcId="{5E47727B-DF06-4960-8554-64B94F674781}" destId="{37354FDE-0829-4A4B-8ED2-9954C4292E41}" srcOrd="1" destOrd="0" parTransId="{17B04C42-B206-4B49-9BBA-040380C95E05}" sibTransId="{834B5F4B-04C4-4CC1-8197-CE2CC4B2DB6F}"/>
    <dgm:cxn modelId="{11B5AB9F-10FD-473B-88BE-1108CAAED098}" srcId="{5E47727B-DF06-4960-8554-64B94F674781}" destId="{19185D03-B766-4FA5-9B59-1E1D63644FA0}" srcOrd="2" destOrd="0" parTransId="{7D5C9EB4-25A9-473E-8B46-A10AE6322A04}" sibTransId="{B8B5F3F6-799C-4DC0-ABCA-D865C85394F5}"/>
    <dgm:cxn modelId="{07D00BF7-3F6B-48C2-94B4-43871E531B97}" type="presOf" srcId="{23304557-174C-4AB5-A646-FE8F8818CA24}" destId="{1D8BBF2F-B51F-4520-AA86-887E6E9F009B}" srcOrd="0" destOrd="0" presId="urn:microsoft.com/office/officeart/2005/8/layout/vList5"/>
    <dgm:cxn modelId="{70140C80-4BC8-44AC-B538-F75D40F8762B}" type="presOf" srcId="{37354FDE-0829-4A4B-8ED2-9954C4292E41}" destId="{61E5C28A-2E71-4E17-8FA2-B76FC8148EFA}" srcOrd="0" destOrd="1" presId="urn:microsoft.com/office/officeart/2005/8/layout/vList5"/>
    <dgm:cxn modelId="{FB3E9726-243D-4F1F-9491-43C16829C93A}" type="presOf" srcId="{1EFB148E-159E-436F-9C74-E5B482973C31}" destId="{61E5C28A-2E71-4E17-8FA2-B76FC8148EFA}" srcOrd="0" destOrd="3" presId="urn:microsoft.com/office/officeart/2005/8/layout/vList5"/>
    <dgm:cxn modelId="{2F3BA29C-A3FC-4B46-9FF0-B21B1FEE112F}" type="presParOf" srcId="{1D8BBF2F-B51F-4520-AA86-887E6E9F009B}" destId="{0A81DD42-04A7-47EF-92AD-898DAC40A4AE}" srcOrd="0" destOrd="0" presId="urn:microsoft.com/office/officeart/2005/8/layout/vList5"/>
    <dgm:cxn modelId="{308DED08-8D98-4003-A07D-4A8A2B1EE9D4}" type="presParOf" srcId="{0A81DD42-04A7-47EF-92AD-898DAC40A4AE}" destId="{2D153785-DD90-402D-A0B8-8A55FB1FF535}" srcOrd="0" destOrd="0" presId="urn:microsoft.com/office/officeart/2005/8/layout/vList5"/>
    <dgm:cxn modelId="{182DD10D-1338-4783-8027-504018261E21}" type="presParOf" srcId="{0A81DD42-04A7-47EF-92AD-898DAC40A4AE}" destId="{61E5C28A-2E71-4E17-8FA2-B76FC8148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04557-174C-4AB5-A646-FE8F8818CA24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7727B-DF06-4960-8554-64B94F674781}">
      <dgm:prSet phldrT="[Text]" custT="1"/>
      <dgm:spPr/>
      <dgm:t>
        <a:bodyPr/>
        <a:lstStyle/>
        <a:p>
          <a:r>
            <a:rPr lang="en-US" sz="1400" dirty="0"/>
            <a:t>As a developer, I want the user to be able to generate multiple schedules based on the user </a:t>
          </a:r>
          <a:r>
            <a:rPr lang="en-US" sz="1400" dirty="0" smtClean="0"/>
            <a:t>parameters</a:t>
          </a:r>
        </a:p>
        <a:p>
          <a:r>
            <a:rPr lang="en-US" sz="1200" dirty="0" smtClean="0"/>
            <a:t>(Generate 2 Year Schedule)</a:t>
          </a:r>
          <a:endParaRPr lang="en-US" sz="1200"/>
        </a:p>
      </dgm:t>
    </dgm:pt>
    <dgm:pt modelId="{8B0CF090-3CA4-4C12-B1C1-4D51CC6FA65E}" type="parTrans" cxnId="{DE0DA800-D0A2-4AB5-9E8C-218734F62050}">
      <dgm:prSet/>
      <dgm:spPr/>
      <dgm:t>
        <a:bodyPr/>
        <a:lstStyle/>
        <a:p>
          <a:endParaRPr lang="en-US"/>
        </a:p>
      </dgm:t>
    </dgm:pt>
    <dgm:pt modelId="{065B9D98-8262-455D-8F13-E16A4F241202}" type="sibTrans" cxnId="{DE0DA800-D0A2-4AB5-9E8C-218734F62050}">
      <dgm:prSet/>
      <dgm:spPr/>
      <dgm:t>
        <a:bodyPr/>
        <a:lstStyle/>
        <a:p>
          <a:endParaRPr lang="en-US"/>
        </a:p>
      </dgm:t>
    </dgm:pt>
    <dgm:pt modelId="{ECEDE006-BE09-42DA-912B-10907440F604}">
      <dgm:prSet phldrT="[Text]" custT="1"/>
      <dgm:spPr/>
      <dgm:t>
        <a:bodyPr/>
        <a:lstStyle/>
        <a:p>
          <a:r>
            <a:rPr lang="en-US" sz="1900" dirty="0"/>
            <a:t>Test the 2 year schedule with </a:t>
          </a:r>
          <a:r>
            <a:rPr lang="en-US" sz="1900" dirty="0" smtClean="0"/>
            <a:t>algorithm integration</a:t>
          </a:r>
          <a:endParaRPr lang="en-US" sz="1900" dirty="0"/>
        </a:p>
      </dgm:t>
    </dgm:pt>
    <dgm:pt modelId="{ABFABFA8-3303-488D-823D-D2AB79DD577A}" type="parTrans" cxnId="{8E037D20-9BE7-46CC-ADFA-9FBD847A52C6}">
      <dgm:prSet/>
      <dgm:spPr/>
      <dgm:t>
        <a:bodyPr/>
        <a:lstStyle/>
        <a:p>
          <a:endParaRPr lang="en-US"/>
        </a:p>
      </dgm:t>
    </dgm:pt>
    <dgm:pt modelId="{27B80B80-7CB0-40CA-A735-A0DA48E8B39E}" type="sibTrans" cxnId="{8E037D20-9BE7-46CC-ADFA-9FBD847A52C6}">
      <dgm:prSet/>
      <dgm:spPr/>
      <dgm:t>
        <a:bodyPr/>
        <a:lstStyle/>
        <a:p>
          <a:endParaRPr lang="en-US"/>
        </a:p>
      </dgm:t>
    </dgm:pt>
    <dgm:pt modelId="{1D8BBF2F-B51F-4520-AA86-887E6E9F009B}" type="pres">
      <dgm:prSet presAssocID="{23304557-174C-4AB5-A646-FE8F8818CA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1DD42-04A7-47EF-92AD-898DAC40A4AE}" type="pres">
      <dgm:prSet presAssocID="{5E47727B-DF06-4960-8554-64B94F674781}" presName="linNode" presStyleCnt="0"/>
      <dgm:spPr/>
    </dgm:pt>
    <dgm:pt modelId="{2D153785-DD90-402D-A0B8-8A55FB1FF535}" type="pres">
      <dgm:prSet presAssocID="{5E47727B-DF06-4960-8554-64B94F67478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5C28A-2E71-4E17-8FA2-B76FC8148EFA}" type="pres">
      <dgm:prSet presAssocID="{5E47727B-DF06-4960-8554-64B94F674781}" presName="descendantText" presStyleLbl="alignAccFollowNode1" presStyleIdx="0" presStyleCnt="1" custLinFactNeighborX="112" custLinFactNeighborY="-2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F1990A-8E2E-4B66-A733-1446CCF548A9}" type="presOf" srcId="{ECEDE006-BE09-42DA-912B-10907440F604}" destId="{61E5C28A-2E71-4E17-8FA2-B76FC8148EFA}" srcOrd="0" destOrd="0" presId="urn:microsoft.com/office/officeart/2005/8/layout/vList5"/>
    <dgm:cxn modelId="{8E037D20-9BE7-46CC-ADFA-9FBD847A52C6}" srcId="{5E47727B-DF06-4960-8554-64B94F674781}" destId="{ECEDE006-BE09-42DA-912B-10907440F604}" srcOrd="0" destOrd="0" parTransId="{ABFABFA8-3303-488D-823D-D2AB79DD577A}" sibTransId="{27B80B80-7CB0-40CA-A735-A0DA48E8B39E}"/>
    <dgm:cxn modelId="{DE0DA800-D0A2-4AB5-9E8C-218734F62050}" srcId="{23304557-174C-4AB5-A646-FE8F8818CA24}" destId="{5E47727B-DF06-4960-8554-64B94F674781}" srcOrd="0" destOrd="0" parTransId="{8B0CF090-3CA4-4C12-B1C1-4D51CC6FA65E}" sibTransId="{065B9D98-8262-455D-8F13-E16A4F241202}"/>
    <dgm:cxn modelId="{12359FED-5E27-4FB1-9771-9017F064CCA1}" type="presOf" srcId="{5E47727B-DF06-4960-8554-64B94F674781}" destId="{2D153785-DD90-402D-A0B8-8A55FB1FF535}" srcOrd="0" destOrd="0" presId="urn:microsoft.com/office/officeart/2005/8/layout/vList5"/>
    <dgm:cxn modelId="{04F42503-6D1A-4C54-BE81-A17ED46B6AD4}" type="presOf" srcId="{23304557-174C-4AB5-A646-FE8F8818CA24}" destId="{1D8BBF2F-B51F-4520-AA86-887E6E9F009B}" srcOrd="0" destOrd="0" presId="urn:microsoft.com/office/officeart/2005/8/layout/vList5"/>
    <dgm:cxn modelId="{9C937F6B-D96E-468A-AC8A-22B87474A48A}" type="presParOf" srcId="{1D8BBF2F-B51F-4520-AA86-887E6E9F009B}" destId="{0A81DD42-04A7-47EF-92AD-898DAC40A4AE}" srcOrd="0" destOrd="0" presId="urn:microsoft.com/office/officeart/2005/8/layout/vList5"/>
    <dgm:cxn modelId="{6F352DF0-9585-4BDA-9BD8-E212A087502B}" type="presParOf" srcId="{0A81DD42-04A7-47EF-92AD-898DAC40A4AE}" destId="{2D153785-DD90-402D-A0B8-8A55FB1FF535}" srcOrd="0" destOrd="0" presId="urn:microsoft.com/office/officeart/2005/8/layout/vList5"/>
    <dgm:cxn modelId="{8B048DBF-9852-4FDF-AD7C-1FEFF8A1343D}" type="presParOf" srcId="{0A81DD42-04A7-47EF-92AD-898DAC40A4AE}" destId="{61E5C28A-2E71-4E17-8FA2-B76FC8148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304557-174C-4AB5-A646-FE8F8818CA24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7727B-DF06-4960-8554-64B94F674781}">
      <dgm:prSet phldrT="[Text]" custT="1"/>
      <dgm:spPr/>
      <dgm:t>
        <a:bodyPr/>
        <a:lstStyle/>
        <a:p>
          <a:r>
            <a:rPr lang="en-US" sz="1400" dirty="0"/>
            <a:t>As a developer, I want the user to be able to generate multiple schedules based on the user </a:t>
          </a:r>
          <a:r>
            <a:rPr lang="en-US" sz="1400" dirty="0" smtClean="0"/>
            <a:t>parameters</a:t>
          </a:r>
        </a:p>
        <a:p>
          <a:r>
            <a:rPr lang="en-US" sz="1200" dirty="0" smtClean="0"/>
            <a:t>(Generate 2 Year Schedule)</a:t>
          </a:r>
          <a:endParaRPr lang="en-US" sz="1200"/>
        </a:p>
      </dgm:t>
    </dgm:pt>
    <dgm:pt modelId="{8B0CF090-3CA4-4C12-B1C1-4D51CC6FA65E}" type="parTrans" cxnId="{DE0DA800-D0A2-4AB5-9E8C-218734F62050}">
      <dgm:prSet/>
      <dgm:spPr/>
      <dgm:t>
        <a:bodyPr/>
        <a:lstStyle/>
        <a:p>
          <a:endParaRPr lang="en-US"/>
        </a:p>
      </dgm:t>
    </dgm:pt>
    <dgm:pt modelId="{065B9D98-8262-455D-8F13-E16A4F241202}" type="sibTrans" cxnId="{DE0DA800-D0A2-4AB5-9E8C-218734F62050}">
      <dgm:prSet/>
      <dgm:spPr/>
      <dgm:t>
        <a:bodyPr/>
        <a:lstStyle/>
        <a:p>
          <a:endParaRPr lang="en-US"/>
        </a:p>
      </dgm:t>
    </dgm:pt>
    <dgm:pt modelId="{ECEDE006-BE09-42DA-912B-10907440F604}">
      <dgm:prSet phldrT="[Text]" custT="1"/>
      <dgm:spPr/>
      <dgm:t>
        <a:bodyPr/>
        <a:lstStyle/>
        <a:p>
          <a:r>
            <a:rPr lang="en-US" sz="1900" smtClean="0"/>
            <a:t>Develop class data</a:t>
          </a:r>
          <a:endParaRPr lang="en-US" sz="1900" dirty="0"/>
        </a:p>
      </dgm:t>
    </dgm:pt>
    <dgm:pt modelId="{ABFABFA8-3303-488D-823D-D2AB79DD577A}" type="parTrans" cxnId="{8E037D20-9BE7-46CC-ADFA-9FBD847A52C6}">
      <dgm:prSet/>
      <dgm:spPr/>
      <dgm:t>
        <a:bodyPr/>
        <a:lstStyle/>
        <a:p>
          <a:endParaRPr lang="en-US"/>
        </a:p>
      </dgm:t>
    </dgm:pt>
    <dgm:pt modelId="{27B80B80-7CB0-40CA-A735-A0DA48E8B39E}" type="sibTrans" cxnId="{8E037D20-9BE7-46CC-ADFA-9FBD847A52C6}">
      <dgm:prSet/>
      <dgm:spPr/>
      <dgm:t>
        <a:bodyPr/>
        <a:lstStyle/>
        <a:p>
          <a:endParaRPr lang="en-US"/>
        </a:p>
      </dgm:t>
    </dgm:pt>
    <dgm:pt modelId="{D12C103E-2B8F-41C3-B3D5-AA4AA6D9E367}">
      <dgm:prSet phldrT="[Text]" custT="1"/>
      <dgm:spPr/>
      <dgm:t>
        <a:bodyPr/>
        <a:lstStyle/>
        <a:p>
          <a:r>
            <a:rPr lang="en-US" sz="1900" dirty="0" smtClean="0"/>
            <a:t>Develop degree requirements</a:t>
          </a:r>
          <a:endParaRPr lang="en-US" sz="1900" dirty="0"/>
        </a:p>
      </dgm:t>
    </dgm:pt>
    <dgm:pt modelId="{C4760EE4-368F-4E58-BCC4-D70E14B7C3EF}" type="sibTrans" cxnId="{D994EEA3-8FF6-480B-AA9F-483B293BB201}">
      <dgm:prSet/>
      <dgm:spPr/>
      <dgm:t>
        <a:bodyPr/>
        <a:lstStyle/>
        <a:p>
          <a:endParaRPr lang="en-US"/>
        </a:p>
      </dgm:t>
    </dgm:pt>
    <dgm:pt modelId="{E940E080-45CE-4226-AA7E-C070B465A114}" type="parTrans" cxnId="{D994EEA3-8FF6-480B-AA9F-483B293BB201}">
      <dgm:prSet/>
      <dgm:spPr/>
      <dgm:t>
        <a:bodyPr/>
        <a:lstStyle/>
        <a:p>
          <a:endParaRPr lang="en-US"/>
        </a:p>
      </dgm:t>
    </dgm:pt>
    <dgm:pt modelId="{8B593E2B-C026-4167-9CED-92D6BA00B285}">
      <dgm:prSet phldrT="[Text]" custT="1"/>
      <dgm:spPr/>
      <dgm:t>
        <a:bodyPr/>
        <a:lstStyle/>
        <a:p>
          <a:r>
            <a:rPr lang="en-US" sz="1900" dirty="0" smtClean="0"/>
            <a:t>Integrate algorithm with SQL</a:t>
          </a:r>
          <a:endParaRPr lang="en-US" sz="1900" dirty="0"/>
        </a:p>
      </dgm:t>
    </dgm:pt>
    <dgm:pt modelId="{38424756-EEF4-4FF1-81AE-94C9F4C169E7}" type="parTrans" cxnId="{4338FEC9-EE22-4444-89D0-3EE966F55B39}">
      <dgm:prSet/>
      <dgm:spPr/>
      <dgm:t>
        <a:bodyPr/>
        <a:lstStyle/>
        <a:p>
          <a:endParaRPr lang="en-US"/>
        </a:p>
      </dgm:t>
    </dgm:pt>
    <dgm:pt modelId="{6B1F89DA-8A59-4F12-881A-9FDCF66A0E77}" type="sibTrans" cxnId="{4338FEC9-EE22-4444-89D0-3EE966F55B39}">
      <dgm:prSet/>
      <dgm:spPr/>
      <dgm:t>
        <a:bodyPr/>
        <a:lstStyle/>
        <a:p>
          <a:endParaRPr lang="en-US"/>
        </a:p>
      </dgm:t>
    </dgm:pt>
    <dgm:pt modelId="{6DD8113C-1D36-45E3-8A88-9C056516D041}">
      <dgm:prSet phldrT="[Text]" custT="1"/>
      <dgm:spPr/>
      <dgm:t>
        <a:bodyPr/>
        <a:lstStyle/>
        <a:p>
          <a:r>
            <a:rPr lang="en-US" sz="1900" dirty="0" smtClean="0"/>
            <a:t>Integrate algorithm with GUI</a:t>
          </a:r>
          <a:endParaRPr lang="en-US" sz="1900" dirty="0"/>
        </a:p>
      </dgm:t>
    </dgm:pt>
    <dgm:pt modelId="{97E0A2D3-CC4A-485E-BD1B-115F32131FFA}" type="parTrans" cxnId="{C8E03F18-8C0F-46C8-87B4-786FB34AAFAD}">
      <dgm:prSet/>
      <dgm:spPr/>
      <dgm:t>
        <a:bodyPr/>
        <a:lstStyle/>
        <a:p>
          <a:endParaRPr lang="en-US"/>
        </a:p>
      </dgm:t>
    </dgm:pt>
    <dgm:pt modelId="{908EE642-D3A2-4252-BA01-8080035F58F3}" type="sibTrans" cxnId="{C8E03F18-8C0F-46C8-87B4-786FB34AAFAD}">
      <dgm:prSet/>
      <dgm:spPr/>
      <dgm:t>
        <a:bodyPr/>
        <a:lstStyle/>
        <a:p>
          <a:endParaRPr lang="en-US"/>
        </a:p>
      </dgm:t>
    </dgm:pt>
    <dgm:pt modelId="{6626B64B-108A-49DC-94B6-31D2F45517DC}">
      <dgm:prSet phldrT="[Text]" custT="1"/>
      <dgm:spPr/>
      <dgm:t>
        <a:bodyPr/>
        <a:lstStyle/>
        <a:p>
          <a:r>
            <a:rPr lang="en-US" sz="1900" dirty="0" smtClean="0"/>
            <a:t>Develop default schedule</a:t>
          </a:r>
          <a:endParaRPr lang="en-US" sz="1900" dirty="0"/>
        </a:p>
      </dgm:t>
    </dgm:pt>
    <dgm:pt modelId="{C6377781-028D-4378-B8C3-9FE0472C02F6}" type="parTrans" cxnId="{B35C23A1-5491-49CB-832D-99A1AA1CC1B1}">
      <dgm:prSet/>
      <dgm:spPr/>
      <dgm:t>
        <a:bodyPr/>
        <a:lstStyle/>
        <a:p>
          <a:endParaRPr lang="en-US"/>
        </a:p>
      </dgm:t>
    </dgm:pt>
    <dgm:pt modelId="{E9D403A6-1430-48A2-ADE2-22008DA41BBA}" type="sibTrans" cxnId="{B35C23A1-5491-49CB-832D-99A1AA1CC1B1}">
      <dgm:prSet/>
      <dgm:spPr/>
      <dgm:t>
        <a:bodyPr/>
        <a:lstStyle/>
        <a:p>
          <a:endParaRPr lang="en-US"/>
        </a:p>
      </dgm:t>
    </dgm:pt>
    <dgm:pt modelId="{1D8BBF2F-B51F-4520-AA86-887E6E9F009B}" type="pres">
      <dgm:prSet presAssocID="{23304557-174C-4AB5-A646-FE8F8818CA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1DD42-04A7-47EF-92AD-898DAC40A4AE}" type="pres">
      <dgm:prSet presAssocID="{5E47727B-DF06-4960-8554-64B94F674781}" presName="linNode" presStyleCnt="0"/>
      <dgm:spPr/>
    </dgm:pt>
    <dgm:pt modelId="{2D153785-DD90-402D-A0B8-8A55FB1FF535}" type="pres">
      <dgm:prSet presAssocID="{5E47727B-DF06-4960-8554-64B94F67478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5C28A-2E71-4E17-8FA2-B76FC8148EFA}" type="pres">
      <dgm:prSet presAssocID="{5E47727B-DF06-4960-8554-64B94F674781}" presName="descendantText" presStyleLbl="alignAccFollowNode1" presStyleIdx="0" presStyleCnt="1" custLinFactNeighborX="112" custLinFactNeighborY="-1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03F18-8C0F-46C8-87B4-786FB34AAFAD}" srcId="{5E47727B-DF06-4960-8554-64B94F674781}" destId="{6DD8113C-1D36-45E3-8A88-9C056516D041}" srcOrd="3" destOrd="0" parTransId="{97E0A2D3-CC4A-485E-BD1B-115F32131FFA}" sibTransId="{908EE642-D3A2-4252-BA01-8080035F58F3}"/>
    <dgm:cxn modelId="{8E037D20-9BE7-46CC-ADFA-9FBD847A52C6}" srcId="{5E47727B-DF06-4960-8554-64B94F674781}" destId="{ECEDE006-BE09-42DA-912B-10907440F604}" srcOrd="0" destOrd="0" parTransId="{ABFABFA8-3303-488D-823D-D2AB79DD577A}" sibTransId="{27B80B80-7CB0-40CA-A735-A0DA48E8B39E}"/>
    <dgm:cxn modelId="{B35C23A1-5491-49CB-832D-99A1AA1CC1B1}" srcId="{5E47727B-DF06-4960-8554-64B94F674781}" destId="{6626B64B-108A-49DC-94B6-31D2F45517DC}" srcOrd="4" destOrd="0" parTransId="{C6377781-028D-4378-B8C3-9FE0472C02F6}" sibTransId="{E9D403A6-1430-48A2-ADE2-22008DA41BBA}"/>
    <dgm:cxn modelId="{62DCCFA7-EAED-4AB2-A8A6-62C668C54886}" type="presOf" srcId="{ECEDE006-BE09-42DA-912B-10907440F604}" destId="{61E5C28A-2E71-4E17-8FA2-B76FC8148EFA}" srcOrd="0" destOrd="0" presId="urn:microsoft.com/office/officeart/2005/8/layout/vList5"/>
    <dgm:cxn modelId="{DE0DA800-D0A2-4AB5-9E8C-218734F62050}" srcId="{23304557-174C-4AB5-A646-FE8F8818CA24}" destId="{5E47727B-DF06-4960-8554-64B94F674781}" srcOrd="0" destOrd="0" parTransId="{8B0CF090-3CA4-4C12-B1C1-4D51CC6FA65E}" sibTransId="{065B9D98-8262-455D-8F13-E16A4F241202}"/>
    <dgm:cxn modelId="{C3645A9D-B690-4761-9065-6E1E839B73EF}" type="presOf" srcId="{6DD8113C-1D36-45E3-8A88-9C056516D041}" destId="{61E5C28A-2E71-4E17-8FA2-B76FC8148EFA}" srcOrd="0" destOrd="3" presId="urn:microsoft.com/office/officeart/2005/8/layout/vList5"/>
    <dgm:cxn modelId="{4338FEC9-EE22-4444-89D0-3EE966F55B39}" srcId="{5E47727B-DF06-4960-8554-64B94F674781}" destId="{8B593E2B-C026-4167-9CED-92D6BA00B285}" srcOrd="2" destOrd="0" parTransId="{38424756-EEF4-4FF1-81AE-94C9F4C169E7}" sibTransId="{6B1F89DA-8A59-4F12-881A-9FDCF66A0E77}"/>
    <dgm:cxn modelId="{8CB89A3B-A8B5-4FC5-A9D8-6A2CB87E58B6}" type="presOf" srcId="{8B593E2B-C026-4167-9CED-92D6BA00B285}" destId="{61E5C28A-2E71-4E17-8FA2-B76FC8148EFA}" srcOrd="0" destOrd="2" presId="urn:microsoft.com/office/officeart/2005/8/layout/vList5"/>
    <dgm:cxn modelId="{CC2CA8EA-F116-4E75-851C-1AE355501C3F}" type="presOf" srcId="{5E47727B-DF06-4960-8554-64B94F674781}" destId="{2D153785-DD90-402D-A0B8-8A55FB1FF535}" srcOrd="0" destOrd="0" presId="urn:microsoft.com/office/officeart/2005/8/layout/vList5"/>
    <dgm:cxn modelId="{856D35B4-394A-4EA2-92A5-B6D86E426A54}" type="presOf" srcId="{23304557-174C-4AB5-A646-FE8F8818CA24}" destId="{1D8BBF2F-B51F-4520-AA86-887E6E9F009B}" srcOrd="0" destOrd="0" presId="urn:microsoft.com/office/officeart/2005/8/layout/vList5"/>
    <dgm:cxn modelId="{D994EEA3-8FF6-480B-AA9F-483B293BB201}" srcId="{5E47727B-DF06-4960-8554-64B94F674781}" destId="{D12C103E-2B8F-41C3-B3D5-AA4AA6D9E367}" srcOrd="1" destOrd="0" parTransId="{E940E080-45CE-4226-AA7E-C070B465A114}" sibTransId="{C4760EE4-368F-4E58-BCC4-D70E14B7C3EF}"/>
    <dgm:cxn modelId="{805BAFB6-84E8-457B-92A1-8089CD52911A}" type="presOf" srcId="{6626B64B-108A-49DC-94B6-31D2F45517DC}" destId="{61E5C28A-2E71-4E17-8FA2-B76FC8148EFA}" srcOrd="0" destOrd="4" presId="urn:microsoft.com/office/officeart/2005/8/layout/vList5"/>
    <dgm:cxn modelId="{2526FDD0-8CAB-41D6-88B3-44F81EBABEA7}" type="presOf" srcId="{D12C103E-2B8F-41C3-B3D5-AA4AA6D9E367}" destId="{61E5C28A-2E71-4E17-8FA2-B76FC8148EFA}" srcOrd="0" destOrd="1" presId="urn:microsoft.com/office/officeart/2005/8/layout/vList5"/>
    <dgm:cxn modelId="{902DC3F7-7A18-4A35-B9B2-8E7313A181AB}" type="presParOf" srcId="{1D8BBF2F-B51F-4520-AA86-887E6E9F009B}" destId="{0A81DD42-04A7-47EF-92AD-898DAC40A4AE}" srcOrd="0" destOrd="0" presId="urn:microsoft.com/office/officeart/2005/8/layout/vList5"/>
    <dgm:cxn modelId="{11CBA684-CED7-4FBD-9BF5-5DC755DC8DF1}" type="presParOf" srcId="{0A81DD42-04A7-47EF-92AD-898DAC40A4AE}" destId="{2D153785-DD90-402D-A0B8-8A55FB1FF535}" srcOrd="0" destOrd="0" presId="urn:microsoft.com/office/officeart/2005/8/layout/vList5"/>
    <dgm:cxn modelId="{252ADB13-7043-4C78-B973-5203F3F24041}" type="presParOf" srcId="{0A81DD42-04A7-47EF-92AD-898DAC40A4AE}" destId="{61E5C28A-2E71-4E17-8FA2-B76FC8148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5C28A-2E71-4E17-8FA2-B76FC8148EFA}">
      <dsp:nvSpPr>
        <dsp:cNvPr id="0" name=""/>
        <dsp:cNvSpPr/>
      </dsp:nvSpPr>
      <dsp:spPr>
        <a:xfrm rot="5400000">
          <a:off x="2450592" y="-129563"/>
          <a:ext cx="2560320" cy="3511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Integrate algorithm with SQL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Integrate algorithm with GUI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Develop class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Develop degree requirements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Develop default schedule</a:t>
          </a:r>
        </a:p>
      </dsp:txBody>
      <dsp:txXfrm rot="-5400000">
        <a:off x="1975105" y="470909"/>
        <a:ext cx="3386311" cy="2310350"/>
      </dsp:txXfrm>
    </dsp:sp>
    <dsp:sp modelId="{2D153785-DD90-402D-A0B8-8A55FB1FF535}">
      <dsp:nvSpPr>
        <dsp:cNvPr id="0" name=""/>
        <dsp:cNvSpPr/>
      </dsp:nvSpPr>
      <dsp:spPr>
        <a:xfrm>
          <a:off x="0" y="0"/>
          <a:ext cx="1975104" cy="320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As a developer, I want the user to be able to generate multiple schedules based on the user </a:t>
          </a:r>
          <a:r>
            <a:rPr lang="en-US" sz="1400" kern="1200" dirty="0" smtClean="0"/>
            <a:t>parameters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(Generate 2 Year Schedule)</a:t>
          </a:r>
          <a:endParaRPr lang="en-US" sz="1200" kern="1200" dirty="0"/>
        </a:p>
      </dsp:txBody>
      <dsp:txXfrm>
        <a:off x="96417" y="96417"/>
        <a:ext cx="1782270" cy="3007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5C28A-2E71-4E17-8FA2-B76FC8148EFA}">
      <dsp:nvSpPr>
        <dsp:cNvPr id="0" name=""/>
        <dsp:cNvSpPr/>
      </dsp:nvSpPr>
      <dsp:spPr>
        <a:xfrm rot="5400000">
          <a:off x="2450592" y="-181332"/>
          <a:ext cx="2560320" cy="3511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Start Sprint 4 tasks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Develop focused on 4 year schedule and beyond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Redo GUI design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 rot="-5400000">
        <a:off x="1975105" y="419140"/>
        <a:ext cx="3386311" cy="2310350"/>
      </dsp:txXfrm>
    </dsp:sp>
    <dsp:sp modelId="{2D153785-DD90-402D-A0B8-8A55FB1FF535}">
      <dsp:nvSpPr>
        <dsp:cNvPr id="0" name=""/>
        <dsp:cNvSpPr/>
      </dsp:nvSpPr>
      <dsp:spPr>
        <a:xfrm>
          <a:off x="0" y="0"/>
          <a:ext cx="1975104" cy="320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As a developer, I want the user to be able to generate multiple schedules based on the user </a:t>
          </a:r>
          <a:r>
            <a:rPr lang="en-US" sz="1400" kern="1200" dirty="0" smtClean="0"/>
            <a:t>parameters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(Generate 2 Year Schedule)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6417" y="96417"/>
        <a:ext cx="1782270" cy="3007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5C28A-2E71-4E17-8FA2-B76FC8148EFA}">
      <dsp:nvSpPr>
        <dsp:cNvPr id="0" name=""/>
        <dsp:cNvSpPr/>
      </dsp:nvSpPr>
      <dsp:spPr>
        <a:xfrm rot="5400000">
          <a:off x="2450592" y="-207217"/>
          <a:ext cx="2560320" cy="3511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Test the 2 year schedule with </a:t>
          </a:r>
          <a:r>
            <a:rPr lang="en-US" sz="1900" kern="1200" dirty="0" smtClean="0"/>
            <a:t>algorithm integration</a:t>
          </a:r>
          <a:endParaRPr lang="en-US" sz="1900" kern="1200" dirty="0"/>
        </a:p>
      </dsp:txBody>
      <dsp:txXfrm rot="-5400000">
        <a:off x="1975105" y="393255"/>
        <a:ext cx="3386311" cy="2310350"/>
      </dsp:txXfrm>
    </dsp:sp>
    <dsp:sp modelId="{2D153785-DD90-402D-A0B8-8A55FB1FF535}">
      <dsp:nvSpPr>
        <dsp:cNvPr id="0" name=""/>
        <dsp:cNvSpPr/>
      </dsp:nvSpPr>
      <dsp:spPr>
        <a:xfrm>
          <a:off x="0" y="0"/>
          <a:ext cx="1975104" cy="320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As a developer, I want the user to be able to generate multiple schedules based on the user </a:t>
          </a:r>
          <a:r>
            <a:rPr lang="en-US" sz="1400" kern="1200" dirty="0" smtClean="0"/>
            <a:t>parameters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(Generate 2 Year Schedule)</a:t>
          </a:r>
          <a:endParaRPr lang="en-US" sz="1200" kern="1200"/>
        </a:p>
      </dsp:txBody>
      <dsp:txXfrm>
        <a:off x="96417" y="96417"/>
        <a:ext cx="1782270" cy="3007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5C28A-2E71-4E17-8FA2-B76FC8148EFA}">
      <dsp:nvSpPr>
        <dsp:cNvPr id="0" name=""/>
        <dsp:cNvSpPr/>
      </dsp:nvSpPr>
      <dsp:spPr>
        <a:xfrm rot="5400000">
          <a:off x="2451842" y="-181307"/>
          <a:ext cx="2557819" cy="3511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Develop class data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Develop degree requirements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Integrate algorithm with SQL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Integrate algorithm with GUI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Develop default schedule</a:t>
          </a:r>
          <a:endParaRPr lang="en-US" sz="1900" kern="1200" dirty="0"/>
        </a:p>
      </dsp:txBody>
      <dsp:txXfrm rot="-5400000">
        <a:off x="1975104" y="420293"/>
        <a:ext cx="3386434" cy="2308095"/>
      </dsp:txXfrm>
    </dsp:sp>
    <dsp:sp modelId="{2D153785-DD90-402D-A0B8-8A55FB1FF535}">
      <dsp:nvSpPr>
        <dsp:cNvPr id="0" name=""/>
        <dsp:cNvSpPr/>
      </dsp:nvSpPr>
      <dsp:spPr>
        <a:xfrm>
          <a:off x="0" y="1562"/>
          <a:ext cx="1975104" cy="3197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As a developer, I want the user to be able to generate multiple schedules based on the user </a:t>
          </a:r>
          <a:r>
            <a:rPr lang="en-US" sz="1400" kern="1200" dirty="0" smtClean="0"/>
            <a:t>parameters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(Generate 2 Year Schedule)</a:t>
          </a:r>
          <a:endParaRPr lang="en-US" sz="1200" kern="1200"/>
        </a:p>
      </dsp:txBody>
      <dsp:txXfrm>
        <a:off x="96417" y="97979"/>
        <a:ext cx="1782270" cy="300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9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11/5/2012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81730" cy="9906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Sprint 3 story board</a:t>
            </a:r>
            <a:br>
              <a:rPr lang="en-US" dirty="0" smtClean="0"/>
            </a:br>
            <a:r>
              <a:rPr lang="en-US" dirty="0" smtClean="0"/>
              <a:t>team b</a:t>
            </a:r>
            <a:br>
              <a:rPr lang="en-US" dirty="0" smtClean="0"/>
            </a:br>
            <a:r>
              <a:rPr lang="en-US" dirty="0" smtClean="0"/>
              <a:t>11/5/12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1828800" y="22860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81730" cy="990600"/>
          </a:xfrm>
        </p:spPr>
        <p:txBody>
          <a:bodyPr/>
          <a:lstStyle>
            <a:extLst/>
          </a:lstStyle>
          <a:p>
            <a:r>
              <a:rPr lang="en-US" dirty="0" smtClean="0"/>
              <a:t>Team tasks: to do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81730" cy="9906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Team tasks: in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8841989"/>
              </p:ext>
            </p:extLst>
          </p:nvPr>
        </p:nvGraphicFramePr>
        <p:xfrm>
          <a:off x="1828800" y="18288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81730" cy="9906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Team tasks: TO VERIFY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828800" y="18288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81730" cy="9906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Team tasks: DONE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37720311"/>
              </p:ext>
            </p:extLst>
          </p:nvPr>
        </p:nvGraphicFramePr>
        <p:xfrm>
          <a:off x="1828800" y="18288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189</Words>
  <Application>Microsoft Office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Classic Photo Album</vt:lpstr>
      <vt:lpstr>Sprint 3 story board team b 11/5/12 </vt:lpstr>
      <vt:lpstr>Team tasks: to do</vt:lpstr>
      <vt:lpstr>Team tasks: in process</vt:lpstr>
      <vt:lpstr>Team tasks: TO VERIFY</vt:lpstr>
      <vt:lpstr>Team tasks: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2012-11-05T17:16:21Z</dcterms:created>
  <dcterms:modified xsi:type="dcterms:W3CDTF">2012-11-05T20:19:47Z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