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2" Target="slides/slide7.xml"/><Relationship Type="http://schemas.openxmlformats.org/officeDocument/2006/relationships/presProps" Id="rId2" Target="presProps.xml"/><Relationship Type="http://schemas.openxmlformats.org/officeDocument/2006/relationships/theme" Id="rId1" Target="theme/theme3.xml"/><Relationship Type="http://schemas.openxmlformats.org/officeDocument/2006/relationships/slide" Id="rId10" Target="slides/slide5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6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" id="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" id="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1" id="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3" id="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Saving/Loading a degree plan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Students will need to revise their degree plans occasionally, so capability must be provided to change an existing plan.</a:t>
            </a:r>
          </a:p>
          <a:p>
            <a:pPr rtl="0" lvl="0">
              <a:buNone/>
            </a:pPr>
            <a:r>
              <a:rPr lang="en"/>
              <a:t> - Saved degree plans will need to persist on either a local machine, or on a network tied to a student's ID.</a:t>
            </a:r>
          </a:p>
          <a:p>
            <a:pPr>
              <a:buNone/>
            </a:pPr>
            <a:r>
              <a:rPr lang="en"/>
              <a:t> - Saved degrees also allow students to free play with the degree plan options without losing a "safe" plan.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Planning a degree:  Starting from Scratch</a:t>
            </a:r>
          </a:p>
        </p:txBody>
      </p:sp>
      <p:sp>
        <p:nvSpPr>
          <p:cNvPr name="Shape 36" id="3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700"/>
              <a:t> - Users will have the capability to create a default schedule.</a:t>
            </a:r>
          </a:p>
          <a:p>
            <a:pPr rtl="0" lvl="0">
              <a:buNone/>
            </a:pPr>
            <a:r>
              <a:rPr lang="en" sz="2700"/>
              <a:t> - This will be useful for Freshman or transfers who don't know what they are doing.</a:t>
            </a:r>
          </a:p>
          <a:p>
            <a:pPr rtl="0" lvl="0">
              <a:buNone/>
            </a:pPr>
            <a:r>
              <a:rPr lang="en" sz="2700"/>
              <a:t> - After creating a base schedule, users may move classes from one semester to another (via drag and drop) to see how it affects their graduation.</a:t>
            </a:r>
          </a:p>
          <a:p>
            <a:pPr rtl="0" lvl="0">
              <a:buNone/>
            </a:pPr>
            <a:r>
              <a:rPr lang="en" sz="2700"/>
              <a:t> - Students may "lock" a class for a certain semester and regenerate a new degree plan.</a:t>
            </a:r>
          </a:p>
          <a:p>
            <a:pPr>
              <a:buNone/>
            </a:pPr>
            <a:r>
              <a:rPr lang="en" sz="2700"/>
              <a:t> - Students can define classes they have already takent.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Planning a degree: Start from Required/core classes</a:t>
            </a:r>
          </a:p>
        </p:txBody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 - Users may opt to plan out their required classes first, and then add electives after.</a:t>
            </a:r>
          </a:p>
          <a:p>
            <a:pPr>
              <a:buNone/>
            </a:pPr>
            <a:r>
              <a:rPr lang="en"/>
              <a:t> - A first default schedule for required classes would be created, then after solidifying the in major classes, the user would begin planning the elective classes.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
</a:t>
            </a:r>
            <a:r>
              <a:rPr lang="en"/>
              <a:t>Planning a degree: Start from Elective classes</a:t>
            </a:r>
          </a:p>
        </p:txBody>
      </p:sp>
      <p:sp>
        <p:nvSpPr>
          <p:cNvPr name="Shape 48" id="4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Basically the opposite of the previous example.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Set Options:  Hours per semester</a:t>
            </a:r>
          </a:p>
        </p:txBody>
      </p:sp>
      <p:sp>
        <p:nvSpPr>
          <p:cNvPr name="Shape 54" id="5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Each semester will have a seperate min/max hours taken option.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This will be useful for skipping semesters (coops, working during the summer, etc.), following scholarship rules, etc.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Download Degree from DB</a:t>
            </a:r>
          </a:p>
        </p:txBody>
      </p:sp>
      <p:sp>
        <p:nvSpPr>
          <p:cNvPr name="Shape 60" id="6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Users should be able to download a degree requirement from the DB.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