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1F009-446B-4C79-B26F-4E2F33BBD1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6152D1-E1EC-4A0F-AC09-EDC31E5BC1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69195-4898-461E-946D-D43ADD045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E26E7-D5CB-476E-9D84-15B61131E791}" type="datetimeFigureOut">
              <a:rPr lang="nb-NO" smtClean="0"/>
              <a:t>20.10.2017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11531-3BE3-487F-92FD-3CEC5A209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85878-14DA-42F2-8D42-BD964F129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328-FF14-497E-B5D5-733C75908E4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24376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701D9-76AE-4271-8BBB-255100118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53FA1B-6B1C-43DD-BAED-12A07E0F7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57574-B24A-4414-956E-8DEFAF3BF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E26E7-D5CB-476E-9D84-15B61131E791}" type="datetimeFigureOut">
              <a:rPr lang="nb-NO" smtClean="0"/>
              <a:t>20.10.2017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4F59E-A4B5-4375-B116-1D7FEEDB7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AF9F3-8C3B-478D-BDC7-05B9A038B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328-FF14-497E-B5D5-733C75908E4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69396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0BEABF-9CC2-4EC8-83AC-98DA495856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63FFCF-0F09-47C7-8978-119534FA6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DC54E-C9A7-4DE7-893A-5219C412F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E26E7-D5CB-476E-9D84-15B61131E791}" type="datetimeFigureOut">
              <a:rPr lang="nb-NO" smtClean="0"/>
              <a:t>20.10.2017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5DD66-742F-4E4C-B1C1-7B682DAD0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7DB06-E6F8-48F5-8DEA-E0F3A3161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328-FF14-497E-B5D5-733C75908E4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33839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B1678-6E0C-4C48-A9EC-587C1C7FE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B101D-B889-46B4-B3E6-8E79165B2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B39F5-620F-4AFA-9B3C-68D8B0DFC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E26E7-D5CB-476E-9D84-15B61131E791}" type="datetimeFigureOut">
              <a:rPr lang="nb-NO" smtClean="0"/>
              <a:t>20.10.2017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3082E-8FAE-48C8-8C83-173376EB6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FBEFE-AF6C-4575-BC92-998DD915D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328-FF14-497E-B5D5-733C75908E4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56586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5E3B1-2D84-4ECC-A35C-5EC246FE3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BFDDA-3344-4D0E-83AF-57FEBF420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3D52D-2BE4-49AC-AC30-249EA0B24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E26E7-D5CB-476E-9D84-15B61131E791}" type="datetimeFigureOut">
              <a:rPr lang="nb-NO" smtClean="0"/>
              <a:t>20.10.2017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C2CBC-521C-43D7-A52C-26D3DF2B7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A09B1-D936-40F7-B640-1A33C0DDD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328-FF14-497E-B5D5-733C75908E4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056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7CD09-E215-4137-9694-53DD7E267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AF19F-D8C2-4AB6-ABC3-DFDD202191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F15672-407C-4830-A841-4CC89050E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E64148-539B-4CB0-AFD6-E46B17641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E26E7-D5CB-476E-9D84-15B61131E791}" type="datetimeFigureOut">
              <a:rPr lang="nb-NO" smtClean="0"/>
              <a:t>20.10.2017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8826C-4AED-47FA-B4DB-D495101C8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251B4-911F-442D-B051-39AF58CD2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328-FF14-497E-B5D5-733C75908E4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93247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D056-4635-4752-9FA2-71C791396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598338-0C0A-44DE-8CA1-7320D2113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F103D0-DFD0-49AE-B4AC-E752F19A9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8C33EC-DD17-426D-86F6-18F73568A3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7A7173-7488-4A95-86FA-8ACA417304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1FCF02-2541-4B04-B3B1-80E0C638A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E26E7-D5CB-476E-9D84-15B61131E791}" type="datetimeFigureOut">
              <a:rPr lang="nb-NO" smtClean="0"/>
              <a:t>20.10.2017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1FA238-833E-4709-9BC7-B14D208BC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B14146-E69D-44B0-A049-88A67CCD6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328-FF14-497E-B5D5-733C75908E4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60226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749A9-6A70-4F5E-AD04-C094F2796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85D892-2C60-470D-B4D0-33550BA61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E26E7-D5CB-476E-9D84-15B61131E791}" type="datetimeFigureOut">
              <a:rPr lang="nb-NO" smtClean="0"/>
              <a:t>20.10.2017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2DFA82-3AFD-481A-9D5F-277DA1FA4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00F2CD-D29A-4070-B906-0C6FC4E1C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328-FF14-497E-B5D5-733C75908E4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76330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8C8440-3BF6-4738-8AD7-B73196941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E26E7-D5CB-476E-9D84-15B61131E791}" type="datetimeFigureOut">
              <a:rPr lang="nb-NO" smtClean="0"/>
              <a:t>20.10.2017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EBB90C-53D4-4F58-ADA6-527E701F3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628C88-579B-468F-870A-B2EA9D21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328-FF14-497E-B5D5-733C75908E4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23923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B55D9-13F5-4437-96EC-84C238574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5B66A-548E-4761-88FF-BF35E951B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4D22BF-A27D-44F1-B2A7-DAEDE38A3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CCA98-87B9-4D08-B03F-512C11297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E26E7-D5CB-476E-9D84-15B61131E791}" type="datetimeFigureOut">
              <a:rPr lang="nb-NO" smtClean="0"/>
              <a:t>20.10.2017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5E665-08BF-46CC-80A1-E6742141A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B7E4F-7B27-4271-9F2E-A197B79E0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328-FF14-497E-B5D5-733C75908E4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9931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AF552-11EC-43FF-A7D1-0146BEAAB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565C35-4DC8-463B-A149-5CA4B8DAC3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F31F74-B474-41D4-A225-9670D732A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7921D0-3EE1-459B-922D-D219A5BB7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E26E7-D5CB-476E-9D84-15B61131E791}" type="datetimeFigureOut">
              <a:rPr lang="nb-NO" smtClean="0"/>
              <a:t>20.10.2017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8F394-58FA-4551-BFA0-BA59FFB7A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F08A33-3560-4922-99A7-4F9245ECF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328-FF14-497E-B5D5-733C75908E4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93204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74FB87-2B77-43A7-AB0A-B012E938B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2FB29-EEA9-4814-BFF3-C4EBF055A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CF451-8D98-454E-827D-D69C355631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E26E7-D5CB-476E-9D84-15B61131E791}" type="datetimeFigureOut">
              <a:rPr lang="nb-NO" smtClean="0"/>
              <a:t>20.10.2017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231A9-6930-4CB5-AF1F-8DA747D338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8071C-186E-4F15-8B3B-433DE913B0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46328-FF14-497E-B5D5-733C75908E4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37282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CC03DE-71AD-480C-9A30-3F72E88FD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036" y="0"/>
            <a:ext cx="72879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08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Asgeir Finnseth [Dualog]</dc:creator>
  <cp:lastModifiedBy>Asgeir Finnseth [Dualog]</cp:lastModifiedBy>
  <cp:revision>1</cp:revision>
  <dcterms:created xsi:type="dcterms:W3CDTF">2017-10-20T07:10:55Z</dcterms:created>
  <dcterms:modified xsi:type="dcterms:W3CDTF">2017-10-20T07:12:44Z</dcterms:modified>
</cp:coreProperties>
</file>