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1A12E5-830E-4F5D-8C0D-D9FF79812A5E}" v="76" dt="2023-08-26T12:49:56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Finn" userId="fcf7da85b79b963a" providerId="LiveId" clId="{6D1A12E5-830E-4F5D-8C0D-D9FF79812A5E}"/>
    <pc:docChg chg="undo custSel addSld delSld modSld">
      <pc:chgData name="Jim Finn" userId="fcf7da85b79b963a" providerId="LiveId" clId="{6D1A12E5-830E-4F5D-8C0D-D9FF79812A5E}" dt="2023-08-26T12:50:46.419" v="569" actId="108"/>
      <pc:docMkLst>
        <pc:docMk/>
      </pc:docMkLst>
      <pc:sldChg chg="modSp mod">
        <pc:chgData name="Jim Finn" userId="fcf7da85b79b963a" providerId="LiveId" clId="{6D1A12E5-830E-4F5D-8C0D-D9FF79812A5E}" dt="2023-08-04T09:00:30.134" v="33" actId="20577"/>
        <pc:sldMkLst>
          <pc:docMk/>
          <pc:sldMk cId="3537673700" sldId="256"/>
        </pc:sldMkLst>
        <pc:spChg chg="mod">
          <ac:chgData name="Jim Finn" userId="fcf7da85b79b963a" providerId="LiveId" clId="{6D1A12E5-830E-4F5D-8C0D-D9FF79812A5E}" dt="2023-08-04T09:00:30.134" v="33" actId="20577"/>
          <ac:spMkLst>
            <pc:docMk/>
            <pc:sldMk cId="3537673700" sldId="256"/>
            <ac:spMk id="3" creationId="{5BB69A54-F089-766D-B997-2CA73C64CEF8}"/>
          </ac:spMkLst>
        </pc:spChg>
      </pc:sldChg>
      <pc:sldChg chg="addSp delSp modSp new mod setBg">
        <pc:chgData name="Jim Finn" userId="fcf7da85b79b963a" providerId="LiveId" clId="{6D1A12E5-830E-4F5D-8C0D-D9FF79812A5E}" dt="2023-08-26T12:13:41.016" v="63" actId="26606"/>
        <pc:sldMkLst>
          <pc:docMk/>
          <pc:sldMk cId="3260387643" sldId="257"/>
        </pc:sldMkLst>
        <pc:spChg chg="mod ord">
          <ac:chgData name="Jim Finn" userId="fcf7da85b79b963a" providerId="LiveId" clId="{6D1A12E5-830E-4F5D-8C0D-D9FF79812A5E}" dt="2023-08-26T12:13:41.016" v="63" actId="26606"/>
          <ac:spMkLst>
            <pc:docMk/>
            <pc:sldMk cId="3260387643" sldId="257"/>
            <ac:spMk id="2" creationId="{2D103E95-2CC6-EA13-EC30-3D12B8DEA4F5}"/>
          </ac:spMkLst>
        </pc:spChg>
        <pc:spChg chg="del">
          <ac:chgData name="Jim Finn" userId="fcf7da85b79b963a" providerId="LiveId" clId="{6D1A12E5-830E-4F5D-8C0D-D9FF79812A5E}" dt="2023-08-26T12:13:30.638" v="60" actId="478"/>
          <ac:spMkLst>
            <pc:docMk/>
            <pc:sldMk cId="3260387643" sldId="257"/>
            <ac:spMk id="3" creationId="{8C7DCD2A-AC80-B7F0-1293-121C1DD3A0FB}"/>
          </ac:spMkLst>
        </pc:spChg>
        <pc:spChg chg="add">
          <ac:chgData name="Jim Finn" userId="fcf7da85b79b963a" providerId="LiveId" clId="{6D1A12E5-830E-4F5D-8C0D-D9FF79812A5E}" dt="2023-08-26T12:13:41.016" v="63" actId="26606"/>
          <ac:spMkLst>
            <pc:docMk/>
            <pc:sldMk cId="3260387643" sldId="257"/>
            <ac:spMk id="9" creationId="{608EAA06-5488-416B-B2B2-E55213011012}"/>
          </ac:spMkLst>
        </pc:spChg>
        <pc:picChg chg="add mod">
          <ac:chgData name="Jim Finn" userId="fcf7da85b79b963a" providerId="LiveId" clId="{6D1A12E5-830E-4F5D-8C0D-D9FF79812A5E}" dt="2023-08-26T12:13:41.016" v="63" actId="26606"/>
          <ac:picMkLst>
            <pc:docMk/>
            <pc:sldMk cId="3260387643" sldId="257"/>
            <ac:picMk id="4" creationId="{EB941312-7BAA-174D-D779-7C754129B790}"/>
          </ac:picMkLst>
        </pc:picChg>
      </pc:sldChg>
      <pc:sldChg chg="addSp delSp modSp new mod setBg">
        <pc:chgData name="Jim Finn" userId="fcf7da85b79b963a" providerId="LiveId" clId="{6D1A12E5-830E-4F5D-8C0D-D9FF79812A5E}" dt="2023-08-26T12:14:47.781" v="94" actId="26606"/>
        <pc:sldMkLst>
          <pc:docMk/>
          <pc:sldMk cId="1053632479" sldId="258"/>
        </pc:sldMkLst>
        <pc:spChg chg="mod">
          <ac:chgData name="Jim Finn" userId="fcf7da85b79b963a" providerId="LiveId" clId="{6D1A12E5-830E-4F5D-8C0D-D9FF79812A5E}" dt="2023-08-26T12:14:47.781" v="94" actId="26606"/>
          <ac:spMkLst>
            <pc:docMk/>
            <pc:sldMk cId="1053632479" sldId="258"/>
            <ac:spMk id="2" creationId="{3F968D05-B89B-BE2A-9CF9-FBE4C7C33C15}"/>
          </ac:spMkLst>
        </pc:spChg>
        <pc:spChg chg="add del mod">
          <ac:chgData name="Jim Finn" userId="fcf7da85b79b963a" providerId="LiveId" clId="{6D1A12E5-830E-4F5D-8C0D-D9FF79812A5E}" dt="2023-08-26T12:14:47.781" v="94" actId="26606"/>
          <ac:spMkLst>
            <pc:docMk/>
            <pc:sldMk cId="1053632479" sldId="258"/>
            <ac:spMk id="3" creationId="{8E66AD6D-D9B5-7D14-8DFA-9A509B9719EA}"/>
          </ac:spMkLst>
        </pc:spChg>
        <pc:spChg chg="add del">
          <ac:chgData name="Jim Finn" userId="fcf7da85b79b963a" providerId="LiveId" clId="{6D1A12E5-830E-4F5D-8C0D-D9FF79812A5E}" dt="2023-08-26T12:14:40.809" v="89" actId="26606"/>
          <ac:spMkLst>
            <pc:docMk/>
            <pc:sldMk cId="1053632479" sldId="258"/>
            <ac:spMk id="11" creationId="{8E66AD6D-D9B5-7D14-8DFA-9A509B9719EA}"/>
          </ac:spMkLst>
        </pc:spChg>
        <pc:graphicFrameChg chg="add del">
          <ac:chgData name="Jim Finn" userId="fcf7da85b79b963a" providerId="LiveId" clId="{6D1A12E5-830E-4F5D-8C0D-D9FF79812A5E}" dt="2023-08-26T12:14:36.793" v="87" actId="26606"/>
          <ac:graphicFrameMkLst>
            <pc:docMk/>
            <pc:sldMk cId="1053632479" sldId="258"/>
            <ac:graphicFrameMk id="5" creationId="{A4A5EF2B-83EC-A05A-054F-4ABB008B1E54}"/>
          </ac:graphicFrameMkLst>
        </pc:graphicFrameChg>
        <pc:graphicFrameChg chg="add del">
          <ac:chgData name="Jim Finn" userId="fcf7da85b79b963a" providerId="LiveId" clId="{6D1A12E5-830E-4F5D-8C0D-D9FF79812A5E}" dt="2023-08-26T12:14:45.624" v="91" actId="26606"/>
          <ac:graphicFrameMkLst>
            <pc:docMk/>
            <pc:sldMk cId="1053632479" sldId="258"/>
            <ac:graphicFrameMk id="14" creationId="{B8CF457B-3A70-F8D3-836A-D4422F60EE5D}"/>
          </ac:graphicFrameMkLst>
        </pc:graphicFrameChg>
        <pc:graphicFrameChg chg="add del">
          <ac:chgData name="Jim Finn" userId="fcf7da85b79b963a" providerId="LiveId" clId="{6D1A12E5-830E-4F5D-8C0D-D9FF79812A5E}" dt="2023-08-26T12:14:47.717" v="93" actId="26606"/>
          <ac:graphicFrameMkLst>
            <pc:docMk/>
            <pc:sldMk cId="1053632479" sldId="258"/>
            <ac:graphicFrameMk id="17" creationId="{FB4D5B9C-2541-9D51-D447-A5C26B22FDD8}"/>
          </ac:graphicFrameMkLst>
        </pc:graphicFrameChg>
        <pc:graphicFrameChg chg="add">
          <ac:chgData name="Jim Finn" userId="fcf7da85b79b963a" providerId="LiveId" clId="{6D1A12E5-830E-4F5D-8C0D-D9FF79812A5E}" dt="2023-08-26T12:14:47.781" v="94" actId="26606"/>
          <ac:graphicFrameMkLst>
            <pc:docMk/>
            <pc:sldMk cId="1053632479" sldId="258"/>
            <ac:graphicFrameMk id="20" creationId="{A4A5EF2B-83EC-A05A-054F-4ABB008B1E54}"/>
          </ac:graphicFrameMkLst>
        </pc:graphicFrameChg>
        <pc:picChg chg="add del">
          <ac:chgData name="Jim Finn" userId="fcf7da85b79b963a" providerId="LiveId" clId="{6D1A12E5-830E-4F5D-8C0D-D9FF79812A5E}" dt="2023-08-26T12:14:40.809" v="89" actId="26606"/>
          <ac:picMkLst>
            <pc:docMk/>
            <pc:sldMk cId="1053632479" sldId="258"/>
            <ac:picMk id="7" creationId="{2A458D49-6D86-EDE6-BA60-72282AFEBDA8}"/>
          </ac:picMkLst>
        </pc:picChg>
        <pc:picChg chg="add del">
          <ac:chgData name="Jim Finn" userId="fcf7da85b79b963a" providerId="LiveId" clId="{6D1A12E5-830E-4F5D-8C0D-D9FF79812A5E}" dt="2023-08-26T12:14:36.793" v="87" actId="26606"/>
          <ac:picMkLst>
            <pc:docMk/>
            <pc:sldMk cId="1053632479" sldId="258"/>
            <ac:picMk id="9" creationId="{82AABC82-C2D1-4340-A6DF-6E73DF06FCAC}"/>
          </ac:picMkLst>
        </pc:picChg>
        <pc:picChg chg="add del">
          <ac:chgData name="Jim Finn" userId="fcf7da85b79b963a" providerId="LiveId" clId="{6D1A12E5-830E-4F5D-8C0D-D9FF79812A5E}" dt="2023-08-26T12:14:40.809" v="89" actId="26606"/>
          <ac:picMkLst>
            <pc:docMk/>
            <pc:sldMk cId="1053632479" sldId="258"/>
            <ac:picMk id="10" creationId="{5405F23C-C82E-4181-95EA-321F3D891A40}"/>
          </ac:picMkLst>
        </pc:picChg>
        <pc:picChg chg="add del">
          <ac:chgData name="Jim Finn" userId="fcf7da85b79b963a" providerId="LiveId" clId="{6D1A12E5-830E-4F5D-8C0D-D9FF79812A5E}" dt="2023-08-26T12:14:45.624" v="91" actId="26606"/>
          <ac:picMkLst>
            <pc:docMk/>
            <pc:sldMk cId="1053632479" sldId="258"/>
            <ac:picMk id="13" creationId="{A8D526D7-C782-4F65-A21F-A6B40D869B47}"/>
          </ac:picMkLst>
        </pc:picChg>
        <pc:picChg chg="add del">
          <ac:chgData name="Jim Finn" userId="fcf7da85b79b963a" providerId="LiveId" clId="{6D1A12E5-830E-4F5D-8C0D-D9FF79812A5E}" dt="2023-08-26T12:14:47.717" v="93" actId="26606"/>
          <ac:picMkLst>
            <pc:docMk/>
            <pc:sldMk cId="1053632479" sldId="258"/>
            <ac:picMk id="16" creationId="{82AABC82-C2D1-4340-A6DF-6E73DF06FCAC}"/>
          </ac:picMkLst>
        </pc:picChg>
        <pc:picChg chg="add">
          <ac:chgData name="Jim Finn" userId="fcf7da85b79b963a" providerId="LiveId" clId="{6D1A12E5-830E-4F5D-8C0D-D9FF79812A5E}" dt="2023-08-26T12:14:47.781" v="94" actId="26606"/>
          <ac:picMkLst>
            <pc:docMk/>
            <pc:sldMk cId="1053632479" sldId="258"/>
            <ac:picMk id="19" creationId="{82AABC82-C2D1-4340-A6DF-6E73DF06FCAC}"/>
          </ac:picMkLst>
        </pc:picChg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69983633" sldId="259"/>
        </pc:sldMkLst>
      </pc:sldChg>
      <pc:sldChg chg="addSp delSp modSp new mod">
        <pc:chgData name="Jim Finn" userId="fcf7da85b79b963a" providerId="LiveId" clId="{6D1A12E5-830E-4F5D-8C0D-D9FF79812A5E}" dt="2023-08-26T12:16:54.310" v="118" actId="122"/>
        <pc:sldMkLst>
          <pc:docMk/>
          <pc:sldMk cId="3670273494" sldId="259"/>
        </pc:sldMkLst>
        <pc:spChg chg="del mod">
          <ac:chgData name="Jim Finn" userId="fcf7da85b79b963a" providerId="LiveId" clId="{6D1A12E5-830E-4F5D-8C0D-D9FF79812A5E}" dt="2023-08-26T12:15:40.336" v="101" actId="26606"/>
          <ac:spMkLst>
            <pc:docMk/>
            <pc:sldMk cId="3670273494" sldId="259"/>
            <ac:spMk id="3" creationId="{480567F4-5BB9-126E-008D-EC138BF3C769}"/>
          </ac:spMkLst>
        </pc:spChg>
        <pc:spChg chg="add mod">
          <ac:chgData name="Jim Finn" userId="fcf7da85b79b963a" providerId="LiveId" clId="{6D1A12E5-830E-4F5D-8C0D-D9FF79812A5E}" dt="2023-08-26T12:16:51.752" v="117" actId="122"/>
          <ac:spMkLst>
            <pc:docMk/>
            <pc:sldMk cId="3670273494" sldId="259"/>
            <ac:spMk id="5" creationId="{01D20C5C-2E03-DCD3-DD24-A637E11669F2}"/>
          </ac:spMkLst>
        </pc:spChg>
        <pc:spChg chg="add mod">
          <ac:chgData name="Jim Finn" userId="fcf7da85b79b963a" providerId="LiveId" clId="{6D1A12E5-830E-4F5D-8C0D-D9FF79812A5E}" dt="2023-08-26T12:16:54.310" v="118" actId="122"/>
          <ac:spMkLst>
            <pc:docMk/>
            <pc:sldMk cId="3670273494" sldId="259"/>
            <ac:spMk id="6" creationId="{17032FA1-2D99-CB90-FC4A-7BA486652BE7}"/>
          </ac:spMkLst>
        </pc:spChg>
        <pc:graphicFrameChg chg="add mod">
          <ac:chgData name="Jim Finn" userId="fcf7da85b79b963a" providerId="LiveId" clId="{6D1A12E5-830E-4F5D-8C0D-D9FF79812A5E}" dt="2023-08-26T12:16:07.949" v="107"/>
          <ac:graphicFrameMkLst>
            <pc:docMk/>
            <pc:sldMk cId="3670273494" sldId="259"/>
            <ac:graphicFrameMk id="8" creationId="{F43A7456-75EC-FB2E-D6E7-BFFDDEB8DAF9}"/>
          </ac:graphicFrameMkLst>
        </pc:graphicFrameChg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92881343" sldId="260"/>
        </pc:sldMkLst>
      </pc:sldChg>
      <pc:sldChg chg="addSp delSp modSp new mod setBg">
        <pc:chgData name="Jim Finn" userId="fcf7da85b79b963a" providerId="LiveId" clId="{6D1A12E5-830E-4F5D-8C0D-D9FF79812A5E}" dt="2023-08-26T12:18:40.133" v="153" actId="14100"/>
        <pc:sldMkLst>
          <pc:docMk/>
          <pc:sldMk cId="2677166819" sldId="260"/>
        </pc:sldMkLst>
        <pc:spChg chg="mod">
          <ac:chgData name="Jim Finn" userId="fcf7da85b79b963a" providerId="LiveId" clId="{6D1A12E5-830E-4F5D-8C0D-D9FF79812A5E}" dt="2023-08-26T12:18:28.738" v="151" actId="26606"/>
          <ac:spMkLst>
            <pc:docMk/>
            <pc:sldMk cId="2677166819" sldId="260"/>
            <ac:spMk id="2" creationId="{964DF157-58FD-3CB3-2EE0-4A4ED910D726}"/>
          </ac:spMkLst>
        </pc:spChg>
        <pc:spChg chg="mod">
          <ac:chgData name="Jim Finn" userId="fcf7da85b79b963a" providerId="LiveId" clId="{6D1A12E5-830E-4F5D-8C0D-D9FF79812A5E}" dt="2023-08-26T12:18:40.133" v="153" actId="14100"/>
          <ac:spMkLst>
            <pc:docMk/>
            <pc:sldMk cId="2677166819" sldId="260"/>
            <ac:spMk id="3" creationId="{EE2A352D-85B7-E377-86AD-670002A9DFCB}"/>
          </ac:spMkLst>
        </pc:spChg>
        <pc:picChg chg="add del">
          <ac:chgData name="Jim Finn" userId="fcf7da85b79b963a" providerId="LiveId" clId="{6D1A12E5-830E-4F5D-8C0D-D9FF79812A5E}" dt="2023-08-26T12:18:28.683" v="150" actId="26606"/>
          <ac:picMkLst>
            <pc:docMk/>
            <pc:sldMk cId="2677166819" sldId="260"/>
            <ac:picMk id="5" creationId="{08EBFCDD-B821-9C4C-6E23-86C4286D0386}"/>
          </ac:picMkLst>
        </pc:picChg>
        <pc:picChg chg="add">
          <ac:chgData name="Jim Finn" userId="fcf7da85b79b963a" providerId="LiveId" clId="{6D1A12E5-830E-4F5D-8C0D-D9FF79812A5E}" dt="2023-08-26T12:18:28.738" v="151" actId="26606"/>
          <ac:picMkLst>
            <pc:docMk/>
            <pc:sldMk cId="2677166819" sldId="260"/>
            <ac:picMk id="7" creationId="{16AB5795-E460-CF24-13AB-FF0187AF1E87}"/>
          </ac:picMkLst>
        </pc:picChg>
        <pc:picChg chg="add">
          <ac:chgData name="Jim Finn" userId="fcf7da85b79b963a" providerId="LiveId" clId="{6D1A12E5-830E-4F5D-8C0D-D9FF79812A5E}" dt="2023-08-26T12:18:28.738" v="151" actId="26606"/>
          <ac:picMkLst>
            <pc:docMk/>
            <pc:sldMk cId="2677166819" sldId="260"/>
            <ac:picMk id="9" creationId="{E0BE7827-5B1A-4F37-BF70-19F7C5C6BDEB}"/>
          </ac:picMkLst>
        </pc:picChg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021085497" sldId="261"/>
        </pc:sldMkLst>
      </pc:sldChg>
      <pc:sldChg chg="addSp delSp modSp new mod">
        <pc:chgData name="Jim Finn" userId="fcf7da85b79b963a" providerId="LiveId" clId="{6D1A12E5-830E-4F5D-8C0D-D9FF79812A5E}" dt="2023-08-26T12:22:06.201" v="191" actId="1076"/>
        <pc:sldMkLst>
          <pc:docMk/>
          <pc:sldMk cId="2896672735" sldId="261"/>
        </pc:sldMkLst>
        <pc:spChg chg="mod">
          <ac:chgData name="Jim Finn" userId="fcf7da85b79b963a" providerId="LiveId" clId="{6D1A12E5-830E-4F5D-8C0D-D9FF79812A5E}" dt="2023-08-26T12:18:59.936" v="156"/>
          <ac:spMkLst>
            <pc:docMk/>
            <pc:sldMk cId="2896672735" sldId="261"/>
            <ac:spMk id="2" creationId="{2F732840-7064-7BFD-AE2D-40EFB6E3D6FE}"/>
          </ac:spMkLst>
        </pc:spChg>
        <pc:spChg chg="del">
          <ac:chgData name="Jim Finn" userId="fcf7da85b79b963a" providerId="LiveId" clId="{6D1A12E5-830E-4F5D-8C0D-D9FF79812A5E}" dt="2023-08-26T12:19:22.916" v="157" actId="478"/>
          <ac:spMkLst>
            <pc:docMk/>
            <pc:sldMk cId="2896672735" sldId="261"/>
            <ac:spMk id="3" creationId="{B010088A-1F4E-A725-84DB-5568F0B6EF26}"/>
          </ac:spMkLst>
        </pc:spChg>
        <pc:spChg chg="add mod">
          <ac:chgData name="Jim Finn" userId="fcf7da85b79b963a" providerId="LiveId" clId="{6D1A12E5-830E-4F5D-8C0D-D9FF79812A5E}" dt="2023-08-26T12:20:08.477" v="166"/>
          <ac:spMkLst>
            <pc:docMk/>
            <pc:sldMk cId="2896672735" sldId="261"/>
            <ac:spMk id="7" creationId="{FEEA2564-6DF3-9AA7-4999-8AB35A117E75}"/>
          </ac:spMkLst>
        </pc:spChg>
        <pc:spChg chg="add mod">
          <ac:chgData name="Jim Finn" userId="fcf7da85b79b963a" providerId="LiveId" clId="{6D1A12E5-830E-4F5D-8C0D-D9FF79812A5E}" dt="2023-08-26T12:20:22.430" v="169" actId="1076"/>
          <ac:spMkLst>
            <pc:docMk/>
            <pc:sldMk cId="2896672735" sldId="261"/>
            <ac:spMk id="9" creationId="{3667AC98-ACA7-2F4F-F21C-4127E2ED1E14}"/>
          </ac:spMkLst>
        </pc:spChg>
        <pc:spChg chg="add mod">
          <ac:chgData name="Jim Finn" userId="fcf7da85b79b963a" providerId="LiveId" clId="{6D1A12E5-830E-4F5D-8C0D-D9FF79812A5E}" dt="2023-08-26T12:22:06.201" v="191" actId="1076"/>
          <ac:spMkLst>
            <pc:docMk/>
            <pc:sldMk cId="2896672735" sldId="261"/>
            <ac:spMk id="11" creationId="{B4F0AE04-77BD-5DFA-7A6C-000729749387}"/>
          </ac:spMkLst>
        </pc:spChg>
        <pc:spChg chg="add mod">
          <ac:chgData name="Jim Finn" userId="fcf7da85b79b963a" providerId="LiveId" clId="{6D1A12E5-830E-4F5D-8C0D-D9FF79812A5E}" dt="2023-08-26T12:20:56.408" v="175"/>
          <ac:spMkLst>
            <pc:docMk/>
            <pc:sldMk cId="2896672735" sldId="261"/>
            <ac:spMk id="13" creationId="{E87540A0-8D74-359D-D5FA-BD677D7D2D7E}"/>
          </ac:spMkLst>
        </pc:spChg>
        <pc:picChg chg="add mod">
          <ac:chgData name="Jim Finn" userId="fcf7da85b79b963a" providerId="LiveId" clId="{6D1A12E5-830E-4F5D-8C0D-D9FF79812A5E}" dt="2023-08-26T12:19:42.439" v="161" actId="1076"/>
          <ac:picMkLst>
            <pc:docMk/>
            <pc:sldMk cId="2896672735" sldId="261"/>
            <ac:picMk id="4" creationId="{CC3563DD-8899-63DA-2DAF-BCD6336E87AD}"/>
          </ac:picMkLst>
        </pc:picChg>
        <pc:picChg chg="add mod">
          <ac:chgData name="Jim Finn" userId="fcf7da85b79b963a" providerId="LiveId" clId="{6D1A12E5-830E-4F5D-8C0D-D9FF79812A5E}" dt="2023-08-26T12:22:03.363" v="190" actId="1076"/>
          <ac:picMkLst>
            <pc:docMk/>
            <pc:sldMk cId="2896672735" sldId="261"/>
            <ac:picMk id="5" creationId="{D587E55C-BB6A-1478-FFB0-EF5ABBC152E0}"/>
          </ac:picMkLst>
        </pc:picChg>
        <pc:picChg chg="add mod">
          <ac:chgData name="Jim Finn" userId="fcf7da85b79b963a" providerId="LiveId" clId="{6D1A12E5-830E-4F5D-8C0D-D9FF79812A5E}" dt="2023-08-26T12:21:10.206" v="179" actId="962"/>
          <ac:picMkLst>
            <pc:docMk/>
            <pc:sldMk cId="2896672735" sldId="261"/>
            <ac:picMk id="14" creationId="{47440AD5-AADC-3716-5F52-7672A52562EA}"/>
          </ac:picMkLst>
        </pc:picChg>
        <pc:picChg chg="add mod">
          <ac:chgData name="Jim Finn" userId="fcf7da85b79b963a" providerId="LiveId" clId="{6D1A12E5-830E-4F5D-8C0D-D9FF79812A5E}" dt="2023-08-26T12:22:00.123" v="189" actId="1076"/>
          <ac:picMkLst>
            <pc:docMk/>
            <pc:sldMk cId="2896672735" sldId="261"/>
            <ac:picMk id="15" creationId="{73C3FA33-A580-F42C-4410-8AE352C216DF}"/>
          </ac:picMkLst>
        </pc:picChg>
        <pc:picChg chg="add mod">
          <ac:chgData name="Jim Finn" userId="fcf7da85b79b963a" providerId="LiveId" clId="{6D1A12E5-830E-4F5D-8C0D-D9FF79812A5E}" dt="2023-08-26T12:21:57.521" v="188" actId="1076"/>
          <ac:picMkLst>
            <pc:docMk/>
            <pc:sldMk cId="2896672735" sldId="261"/>
            <ac:picMk id="16" creationId="{486A76B7-9082-5F83-CB5E-8DEDC3E58C6B}"/>
          </ac:picMkLst>
        </pc:picChg>
      </pc:sldChg>
      <pc:sldChg chg="addSp delSp modSp new mod setBg">
        <pc:chgData name="Jim Finn" userId="fcf7da85b79b963a" providerId="LiveId" clId="{6D1A12E5-830E-4F5D-8C0D-D9FF79812A5E}" dt="2023-08-26T12:24:24.497" v="239" actId="26606"/>
        <pc:sldMkLst>
          <pc:docMk/>
          <pc:sldMk cId="853349893" sldId="262"/>
        </pc:sldMkLst>
        <pc:spChg chg="mod">
          <ac:chgData name="Jim Finn" userId="fcf7da85b79b963a" providerId="LiveId" clId="{6D1A12E5-830E-4F5D-8C0D-D9FF79812A5E}" dt="2023-08-26T12:24:24.497" v="239" actId="26606"/>
          <ac:spMkLst>
            <pc:docMk/>
            <pc:sldMk cId="853349893" sldId="262"/>
            <ac:spMk id="2" creationId="{54AD702D-23EE-57D9-89B0-BC779EC19887}"/>
          </ac:spMkLst>
        </pc:spChg>
        <pc:spChg chg="mod">
          <ac:chgData name="Jim Finn" userId="fcf7da85b79b963a" providerId="LiveId" clId="{6D1A12E5-830E-4F5D-8C0D-D9FF79812A5E}" dt="2023-08-26T12:24:24.497" v="239" actId="26606"/>
          <ac:spMkLst>
            <pc:docMk/>
            <pc:sldMk cId="853349893" sldId="262"/>
            <ac:spMk id="3" creationId="{6FFE669D-CF38-7259-2EE6-B90DA689318C}"/>
          </ac:spMkLst>
        </pc:spChg>
        <pc:picChg chg="add del">
          <ac:chgData name="Jim Finn" userId="fcf7da85b79b963a" providerId="LiveId" clId="{6D1A12E5-830E-4F5D-8C0D-D9FF79812A5E}" dt="2023-08-26T12:24:24.439" v="238" actId="26606"/>
          <ac:picMkLst>
            <pc:docMk/>
            <pc:sldMk cId="853349893" sldId="262"/>
            <ac:picMk id="5" creationId="{3D61373D-1C15-38AE-1EC1-581DF66F7F51}"/>
          </ac:picMkLst>
        </pc:picChg>
        <pc:picChg chg="add del">
          <ac:chgData name="Jim Finn" userId="fcf7da85b79b963a" providerId="LiveId" clId="{6D1A12E5-830E-4F5D-8C0D-D9FF79812A5E}" dt="2023-08-26T12:24:24.439" v="238" actId="26606"/>
          <ac:picMkLst>
            <pc:docMk/>
            <pc:sldMk cId="853349893" sldId="262"/>
            <ac:picMk id="9" creationId="{E0BE7827-5B1A-4F37-BF70-19F7C5C6BDEB}"/>
          </ac:picMkLst>
        </pc:picChg>
        <pc:picChg chg="add">
          <ac:chgData name="Jim Finn" userId="fcf7da85b79b963a" providerId="LiveId" clId="{6D1A12E5-830E-4F5D-8C0D-D9FF79812A5E}" dt="2023-08-26T12:24:24.497" v="239" actId="26606"/>
          <ac:picMkLst>
            <pc:docMk/>
            <pc:sldMk cId="853349893" sldId="262"/>
            <ac:picMk id="11" creationId="{3FFEAF52-DADE-5165-CC46-9F7BFA6CBC19}"/>
          </ac:picMkLst>
        </pc:picChg>
        <pc:picChg chg="add">
          <ac:chgData name="Jim Finn" userId="fcf7da85b79b963a" providerId="LiveId" clId="{6D1A12E5-830E-4F5D-8C0D-D9FF79812A5E}" dt="2023-08-26T12:24:24.497" v="239" actId="26606"/>
          <ac:picMkLst>
            <pc:docMk/>
            <pc:sldMk cId="853349893" sldId="262"/>
            <ac:picMk id="12" creationId="{559DF61F-9058-49C9-8F75-DC501F983B0E}"/>
          </ac:picMkLst>
        </pc:picChg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790684204" sldId="262"/>
        </pc:sldMkLst>
      </pc:sldChg>
      <pc:sldChg chg="addSp delSp modSp new mod setBg">
        <pc:chgData name="Jim Finn" userId="fcf7da85b79b963a" providerId="LiveId" clId="{6D1A12E5-830E-4F5D-8C0D-D9FF79812A5E}" dt="2023-08-26T12:24:54.564" v="249" actId="403"/>
        <pc:sldMkLst>
          <pc:docMk/>
          <pc:sldMk cId="3696926863" sldId="263"/>
        </pc:sldMkLst>
        <pc:spChg chg="del">
          <ac:chgData name="Jim Finn" userId="fcf7da85b79b963a" providerId="LiveId" clId="{6D1A12E5-830E-4F5D-8C0D-D9FF79812A5E}" dt="2023-08-26T12:24:09.636" v="236" actId="478"/>
          <ac:spMkLst>
            <pc:docMk/>
            <pc:sldMk cId="3696926863" sldId="263"/>
            <ac:spMk id="2" creationId="{4D897695-9693-B489-F466-C34D7CC1DBDE}"/>
          </ac:spMkLst>
        </pc:spChg>
        <pc:spChg chg="mod">
          <ac:chgData name="Jim Finn" userId="fcf7da85b79b963a" providerId="LiveId" clId="{6D1A12E5-830E-4F5D-8C0D-D9FF79812A5E}" dt="2023-08-26T12:24:54.564" v="249" actId="403"/>
          <ac:spMkLst>
            <pc:docMk/>
            <pc:sldMk cId="3696926863" sldId="263"/>
            <ac:spMk id="3" creationId="{952308EE-676E-4961-4A78-438E169829E4}"/>
          </ac:spMkLst>
        </pc:spChg>
        <pc:spChg chg="add">
          <ac:chgData name="Jim Finn" userId="fcf7da85b79b963a" providerId="LiveId" clId="{6D1A12E5-830E-4F5D-8C0D-D9FF79812A5E}" dt="2023-08-26T12:24:47.274" v="247" actId="26606"/>
          <ac:spMkLst>
            <pc:docMk/>
            <pc:sldMk cId="3696926863" sldId="263"/>
            <ac:spMk id="16" creationId="{051F07E2-B05C-41F9-A9EE-4AC115603F14}"/>
          </ac:spMkLst>
        </pc:spChg>
        <pc:picChg chg="add del">
          <ac:chgData name="Jim Finn" userId="fcf7da85b79b963a" providerId="LiveId" clId="{6D1A12E5-830E-4F5D-8C0D-D9FF79812A5E}" dt="2023-08-26T12:24:34.459" v="241" actId="26606"/>
          <ac:picMkLst>
            <pc:docMk/>
            <pc:sldMk cId="3696926863" sldId="263"/>
            <ac:picMk id="5" creationId="{2B7A6F8C-C768-6789-7CC8-D673C75004B9}"/>
          </ac:picMkLst>
        </pc:picChg>
        <pc:picChg chg="add del">
          <ac:chgData name="Jim Finn" userId="fcf7da85b79b963a" providerId="LiveId" clId="{6D1A12E5-830E-4F5D-8C0D-D9FF79812A5E}" dt="2023-08-26T12:24:34.459" v="241" actId="26606"/>
          <ac:picMkLst>
            <pc:docMk/>
            <pc:sldMk cId="3696926863" sldId="263"/>
            <ac:picMk id="9" creationId="{559DF61F-9058-49C9-8F75-DC501F983B0E}"/>
          </ac:picMkLst>
        </pc:picChg>
        <pc:picChg chg="add mod">
          <ac:chgData name="Jim Finn" userId="fcf7da85b79b963a" providerId="LiveId" clId="{6D1A12E5-830E-4F5D-8C0D-D9FF79812A5E}" dt="2023-08-26T12:24:47.274" v="247" actId="26606"/>
          <ac:picMkLst>
            <pc:docMk/>
            <pc:sldMk cId="3696926863" sldId="263"/>
            <ac:picMk id="11" creationId="{D03CAB31-7736-725A-35C5-C2D560B382D2}"/>
          </ac:picMkLst>
        </pc:picChg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4264292785" sldId="263"/>
        </pc:sldMkLst>
      </pc:sldChg>
      <pc:sldChg chg="addSp delSp modSp new mod setBg modClrScheme chgLayout">
        <pc:chgData name="Jim Finn" userId="fcf7da85b79b963a" providerId="LiveId" clId="{6D1A12E5-830E-4F5D-8C0D-D9FF79812A5E}" dt="2023-08-26T12:26:00.655" v="275" actId="26606"/>
        <pc:sldMkLst>
          <pc:docMk/>
          <pc:sldMk cId="2020536426" sldId="264"/>
        </pc:sldMkLst>
        <pc:spChg chg="del mod ord">
          <ac:chgData name="Jim Finn" userId="fcf7da85b79b963a" providerId="LiveId" clId="{6D1A12E5-830E-4F5D-8C0D-D9FF79812A5E}" dt="2023-08-26T12:25:17.352" v="251" actId="700"/>
          <ac:spMkLst>
            <pc:docMk/>
            <pc:sldMk cId="2020536426" sldId="264"/>
            <ac:spMk id="2" creationId="{571D4FCB-C08F-6C6A-35D1-A5AC5AD89D1B}"/>
          </ac:spMkLst>
        </pc:spChg>
        <pc:spChg chg="del mod ord">
          <ac:chgData name="Jim Finn" userId="fcf7da85b79b963a" providerId="LiveId" clId="{6D1A12E5-830E-4F5D-8C0D-D9FF79812A5E}" dt="2023-08-26T12:25:17.352" v="251" actId="700"/>
          <ac:spMkLst>
            <pc:docMk/>
            <pc:sldMk cId="2020536426" sldId="264"/>
            <ac:spMk id="3" creationId="{0FA5E811-7E16-018A-BBC6-F7B4838084BD}"/>
          </ac:spMkLst>
        </pc:spChg>
        <pc:spChg chg="add mod ord">
          <ac:chgData name="Jim Finn" userId="fcf7da85b79b963a" providerId="LiveId" clId="{6D1A12E5-830E-4F5D-8C0D-D9FF79812A5E}" dt="2023-08-26T12:26:00.655" v="275" actId="26606"/>
          <ac:spMkLst>
            <pc:docMk/>
            <pc:sldMk cId="2020536426" sldId="264"/>
            <ac:spMk id="4" creationId="{3F1118E6-ECE0-88AD-BDD2-6D642A02E5A7}"/>
          </ac:spMkLst>
        </pc:spChg>
        <pc:spChg chg="add del mod ord">
          <ac:chgData name="Jim Finn" userId="fcf7da85b79b963a" providerId="LiveId" clId="{6D1A12E5-830E-4F5D-8C0D-D9FF79812A5E}" dt="2023-08-26T12:25:57.747" v="274" actId="478"/>
          <ac:spMkLst>
            <pc:docMk/>
            <pc:sldMk cId="2020536426" sldId="264"/>
            <ac:spMk id="5" creationId="{E2FBB77D-19AB-5EB5-21B4-DBA4313F6A32}"/>
          </ac:spMkLst>
        </pc:spChg>
        <pc:picChg chg="add del mod">
          <ac:chgData name="Jim Finn" userId="fcf7da85b79b963a" providerId="LiveId" clId="{6D1A12E5-830E-4F5D-8C0D-D9FF79812A5E}" dt="2023-08-26T12:25:46.773" v="270"/>
          <ac:picMkLst>
            <pc:docMk/>
            <pc:sldMk cId="2020536426" sldId="264"/>
            <ac:picMk id="6" creationId="{7E4BEB5D-A92F-C1B4-056D-25B7097C72D5}"/>
          </ac:picMkLst>
        </pc:picChg>
        <pc:picChg chg="add del">
          <ac:chgData name="Jim Finn" userId="fcf7da85b79b963a" providerId="LiveId" clId="{6D1A12E5-830E-4F5D-8C0D-D9FF79812A5E}" dt="2023-08-26T12:25:47.224" v="271" actId="26606"/>
          <ac:picMkLst>
            <pc:docMk/>
            <pc:sldMk cId="2020536426" sldId="264"/>
            <ac:picMk id="7" creationId="{E983A48A-2736-FF3C-DD31-909BF1969C8F}"/>
          </ac:picMkLst>
        </pc:picChg>
        <pc:picChg chg="add mod">
          <ac:chgData name="Jim Finn" userId="fcf7da85b79b963a" providerId="LiveId" clId="{6D1A12E5-830E-4F5D-8C0D-D9FF79812A5E}" dt="2023-08-26T12:26:00.655" v="275" actId="26606"/>
          <ac:picMkLst>
            <pc:docMk/>
            <pc:sldMk cId="2020536426" sldId="264"/>
            <ac:picMk id="8" creationId="{9652C9CC-AE24-28C1-1A6C-63C847C3EA47}"/>
          </ac:picMkLst>
        </pc:picChg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871297995" sldId="264"/>
        </pc:sldMkLst>
      </pc:sldChg>
      <pc:sldChg chg="addSp delSp modSp new mod modClrScheme chgLayout">
        <pc:chgData name="Jim Finn" userId="fcf7da85b79b963a" providerId="LiveId" clId="{6D1A12E5-830E-4F5D-8C0D-D9FF79812A5E}" dt="2023-08-26T12:28:55.891" v="323" actId="1076"/>
        <pc:sldMkLst>
          <pc:docMk/>
          <pc:sldMk cId="180910157" sldId="265"/>
        </pc:sldMkLst>
        <pc:spChg chg="del mod ord">
          <ac:chgData name="Jim Finn" userId="fcf7da85b79b963a" providerId="LiveId" clId="{6D1A12E5-830E-4F5D-8C0D-D9FF79812A5E}" dt="2023-08-26T12:26:13.265" v="277" actId="700"/>
          <ac:spMkLst>
            <pc:docMk/>
            <pc:sldMk cId="180910157" sldId="265"/>
            <ac:spMk id="2" creationId="{79635C1A-4F8D-074E-944E-BBCC4AF3DBDD}"/>
          </ac:spMkLst>
        </pc:spChg>
        <pc:spChg chg="del mod ord">
          <ac:chgData name="Jim Finn" userId="fcf7da85b79b963a" providerId="LiveId" clId="{6D1A12E5-830E-4F5D-8C0D-D9FF79812A5E}" dt="2023-08-26T12:26:13.265" v="277" actId="700"/>
          <ac:spMkLst>
            <pc:docMk/>
            <pc:sldMk cId="180910157" sldId="265"/>
            <ac:spMk id="3" creationId="{AA50A441-7884-FB6E-1E55-A316366310FF}"/>
          </ac:spMkLst>
        </pc:spChg>
        <pc:spChg chg="add mod ord">
          <ac:chgData name="Jim Finn" userId="fcf7da85b79b963a" providerId="LiveId" clId="{6D1A12E5-830E-4F5D-8C0D-D9FF79812A5E}" dt="2023-08-26T12:26:15.919" v="284" actId="20577"/>
          <ac:spMkLst>
            <pc:docMk/>
            <pc:sldMk cId="180910157" sldId="265"/>
            <ac:spMk id="4" creationId="{EE0A0740-2874-5701-3DFE-211D67E61144}"/>
          </ac:spMkLst>
        </pc:spChg>
        <pc:spChg chg="add mod ord">
          <ac:chgData name="Jim Finn" userId="fcf7da85b79b963a" providerId="LiveId" clId="{6D1A12E5-830E-4F5D-8C0D-D9FF79812A5E}" dt="2023-08-26T12:26:53.485" v="289" actId="14100"/>
          <ac:spMkLst>
            <pc:docMk/>
            <pc:sldMk cId="180910157" sldId="265"/>
            <ac:spMk id="5" creationId="{35998E00-FA38-6CEB-EF05-553D37A32F8C}"/>
          </ac:spMkLst>
        </pc:spChg>
        <pc:spChg chg="add mod">
          <ac:chgData name="Jim Finn" userId="fcf7da85b79b963a" providerId="LiveId" clId="{6D1A12E5-830E-4F5D-8C0D-D9FF79812A5E}" dt="2023-08-26T12:27:53.470" v="306" actId="20577"/>
          <ac:spMkLst>
            <pc:docMk/>
            <pc:sldMk cId="180910157" sldId="265"/>
            <ac:spMk id="7" creationId="{6337AF3D-8446-4990-20B5-0954FACC7AC7}"/>
          </ac:spMkLst>
        </pc:spChg>
        <pc:spChg chg="add mod">
          <ac:chgData name="Jim Finn" userId="fcf7da85b79b963a" providerId="LiveId" clId="{6D1A12E5-830E-4F5D-8C0D-D9FF79812A5E}" dt="2023-08-26T12:28:55.891" v="323" actId="1076"/>
          <ac:spMkLst>
            <pc:docMk/>
            <pc:sldMk cId="180910157" sldId="265"/>
            <ac:spMk id="9" creationId="{B71E0E85-B754-EC57-1C07-24BF40360348}"/>
          </ac:spMkLst>
        </pc:spChg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862874947" sldId="265"/>
        </pc:sldMkLst>
      </pc:sldChg>
      <pc:sldChg chg="addSp delSp modSp new mod delAnim modAnim">
        <pc:chgData name="Jim Finn" userId="fcf7da85b79b963a" providerId="LiveId" clId="{6D1A12E5-830E-4F5D-8C0D-D9FF79812A5E}" dt="2023-08-26T12:32:59.331" v="380" actId="20577"/>
        <pc:sldMkLst>
          <pc:docMk/>
          <pc:sldMk cId="1034363814" sldId="266"/>
        </pc:sldMkLst>
        <pc:spChg chg="mod">
          <ac:chgData name="Jim Finn" userId="fcf7da85b79b963a" providerId="LiveId" clId="{6D1A12E5-830E-4F5D-8C0D-D9FF79812A5E}" dt="2023-08-26T12:31:23.313" v="362" actId="20577"/>
          <ac:spMkLst>
            <pc:docMk/>
            <pc:sldMk cId="1034363814" sldId="266"/>
            <ac:spMk id="2" creationId="{1E030BB1-9483-3C97-F394-C0FF7E303E0C}"/>
          </ac:spMkLst>
        </pc:spChg>
        <pc:spChg chg="del">
          <ac:chgData name="Jim Finn" userId="fcf7da85b79b963a" providerId="LiveId" clId="{6D1A12E5-830E-4F5D-8C0D-D9FF79812A5E}" dt="2023-08-26T12:29:31.533" v="325" actId="478"/>
          <ac:spMkLst>
            <pc:docMk/>
            <pc:sldMk cId="1034363814" sldId="266"/>
            <ac:spMk id="3" creationId="{D34EA37E-521F-A812-0EEF-9FB6E801AAF8}"/>
          </ac:spMkLst>
        </pc:spChg>
        <pc:spChg chg="add mod">
          <ac:chgData name="Jim Finn" userId="fcf7da85b79b963a" providerId="LiveId" clId="{6D1A12E5-830E-4F5D-8C0D-D9FF79812A5E}" dt="2023-08-26T12:32:40.441" v="376" actId="108"/>
          <ac:spMkLst>
            <pc:docMk/>
            <pc:sldMk cId="1034363814" sldId="266"/>
            <ac:spMk id="4" creationId="{E271AD3E-B9A9-D384-A5E2-7EB3B1DA6343}"/>
          </ac:spMkLst>
        </pc:spChg>
        <pc:spChg chg="add mod">
          <ac:chgData name="Jim Finn" userId="fcf7da85b79b963a" providerId="LiveId" clId="{6D1A12E5-830E-4F5D-8C0D-D9FF79812A5E}" dt="2023-08-26T12:32:44.383" v="377" actId="20577"/>
          <ac:spMkLst>
            <pc:docMk/>
            <pc:sldMk cId="1034363814" sldId="266"/>
            <ac:spMk id="5" creationId="{449ADA27-916B-8376-5BAC-54C11FC72C9C}"/>
          </ac:spMkLst>
        </pc:spChg>
        <pc:spChg chg="add del mod">
          <ac:chgData name="Jim Finn" userId="fcf7da85b79b963a" providerId="LiveId" clId="{6D1A12E5-830E-4F5D-8C0D-D9FF79812A5E}" dt="2023-08-26T12:29:59.610" v="331" actId="478"/>
          <ac:spMkLst>
            <pc:docMk/>
            <pc:sldMk cId="1034363814" sldId="266"/>
            <ac:spMk id="6" creationId="{030C99A0-866F-229D-03AB-D1C48C2A9079}"/>
          </ac:spMkLst>
        </pc:spChg>
        <pc:spChg chg="add mod">
          <ac:chgData name="Jim Finn" userId="fcf7da85b79b963a" providerId="LiveId" clId="{6D1A12E5-830E-4F5D-8C0D-D9FF79812A5E}" dt="2023-08-26T12:32:59.331" v="380" actId="20577"/>
          <ac:spMkLst>
            <pc:docMk/>
            <pc:sldMk cId="1034363814" sldId="266"/>
            <ac:spMk id="7" creationId="{88FD025E-DB96-DE6F-7F3F-F893F6666D43}"/>
          </ac:spMkLst>
        </pc:spChg>
        <pc:spChg chg="add mod">
          <ac:chgData name="Jim Finn" userId="fcf7da85b79b963a" providerId="LiveId" clId="{6D1A12E5-830E-4F5D-8C0D-D9FF79812A5E}" dt="2023-08-26T12:32:10.532" v="371" actId="1076"/>
          <ac:spMkLst>
            <pc:docMk/>
            <pc:sldMk cId="1034363814" sldId="266"/>
            <ac:spMk id="9" creationId="{2DB9B40D-9CE3-BE4E-3827-AE040A4FFFDE}"/>
          </ac:spMkLst>
        </pc:spChg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388930595" sldId="266"/>
        </pc:sldMkLst>
      </pc:sldChg>
      <pc:sldChg chg="addSp delSp modSp new mod setBg modClrScheme chgLayout">
        <pc:chgData name="Jim Finn" userId="fcf7da85b79b963a" providerId="LiveId" clId="{6D1A12E5-830E-4F5D-8C0D-D9FF79812A5E}" dt="2023-08-26T12:35:52.992" v="452" actId="26606"/>
        <pc:sldMkLst>
          <pc:docMk/>
          <pc:sldMk cId="2106781422" sldId="267"/>
        </pc:sldMkLst>
        <pc:spChg chg="mod ord">
          <ac:chgData name="Jim Finn" userId="fcf7da85b79b963a" providerId="LiveId" clId="{6D1A12E5-830E-4F5D-8C0D-D9FF79812A5E}" dt="2023-08-26T12:35:52.992" v="452" actId="26606"/>
          <ac:spMkLst>
            <pc:docMk/>
            <pc:sldMk cId="2106781422" sldId="267"/>
            <ac:spMk id="2" creationId="{6DE0E7EA-DB44-0F65-FAEA-51D6E8AD0C2F}"/>
          </ac:spMkLst>
        </pc:spChg>
        <pc:spChg chg="del mod ord">
          <ac:chgData name="Jim Finn" userId="fcf7da85b79b963a" providerId="LiveId" clId="{6D1A12E5-830E-4F5D-8C0D-D9FF79812A5E}" dt="2023-08-26T12:33:49.154" v="412" actId="700"/>
          <ac:spMkLst>
            <pc:docMk/>
            <pc:sldMk cId="2106781422" sldId="267"/>
            <ac:spMk id="3" creationId="{27C5F028-4877-B79B-D559-E8739CA3D88D}"/>
          </ac:spMkLst>
        </pc:spChg>
        <pc:spChg chg="add mod ord">
          <ac:chgData name="Jim Finn" userId="fcf7da85b79b963a" providerId="LiveId" clId="{6D1A12E5-830E-4F5D-8C0D-D9FF79812A5E}" dt="2023-08-26T12:35:52.992" v="452" actId="26606"/>
          <ac:spMkLst>
            <pc:docMk/>
            <pc:sldMk cId="2106781422" sldId="267"/>
            <ac:spMk id="4" creationId="{A22155AE-832B-1F0C-9C0F-EB58F3F26DA7}"/>
          </ac:spMkLst>
        </pc:spChg>
        <pc:spChg chg="add del mod ord">
          <ac:chgData name="Jim Finn" userId="fcf7da85b79b963a" providerId="LiveId" clId="{6D1A12E5-830E-4F5D-8C0D-D9FF79812A5E}" dt="2023-08-26T12:34:07.359" v="416" actId="700"/>
          <ac:spMkLst>
            <pc:docMk/>
            <pc:sldMk cId="2106781422" sldId="267"/>
            <ac:spMk id="5" creationId="{F3C6BA6A-97EC-F279-62B3-50A4B280162C}"/>
          </ac:spMkLst>
        </pc:spChg>
        <pc:spChg chg="add mod">
          <ac:chgData name="Jim Finn" userId="fcf7da85b79b963a" providerId="LiveId" clId="{6D1A12E5-830E-4F5D-8C0D-D9FF79812A5E}" dt="2023-08-26T12:35:52.992" v="452" actId="26606"/>
          <ac:spMkLst>
            <pc:docMk/>
            <pc:sldMk cId="2106781422" sldId="267"/>
            <ac:spMk id="7" creationId="{7678310D-2768-4360-8E49-4E5BCFE5722D}"/>
          </ac:spMkLst>
        </pc:spChg>
        <pc:picChg chg="add del">
          <ac:chgData name="Jim Finn" userId="fcf7da85b79b963a" providerId="LiveId" clId="{6D1A12E5-830E-4F5D-8C0D-D9FF79812A5E}" dt="2023-08-26T12:35:52.937" v="451" actId="26606"/>
          <ac:picMkLst>
            <pc:docMk/>
            <pc:sldMk cId="2106781422" sldId="267"/>
            <ac:picMk id="12" creationId="{A8D526D7-C782-4F65-A21F-A6B40D869B47}"/>
          </ac:picMkLst>
        </pc:picChg>
      </pc:sldChg>
      <pc:sldChg chg="addSp modSp new mod">
        <pc:chgData name="Jim Finn" userId="fcf7da85b79b963a" providerId="LiveId" clId="{6D1A12E5-830E-4F5D-8C0D-D9FF79812A5E}" dt="2023-08-26T12:37:35.026" v="484" actId="20577"/>
        <pc:sldMkLst>
          <pc:docMk/>
          <pc:sldMk cId="1478546461" sldId="268"/>
        </pc:sldMkLst>
        <pc:spChg chg="mod">
          <ac:chgData name="Jim Finn" userId="fcf7da85b79b963a" providerId="LiveId" clId="{6D1A12E5-830E-4F5D-8C0D-D9FF79812A5E}" dt="2023-08-26T12:36:06.977" v="463" actId="20577"/>
          <ac:spMkLst>
            <pc:docMk/>
            <pc:sldMk cId="1478546461" sldId="268"/>
            <ac:spMk id="2" creationId="{D9999BA8-E7B8-63D7-1D9C-6388C8B61D13}"/>
          </ac:spMkLst>
        </pc:spChg>
        <pc:spChg chg="mod">
          <ac:chgData name="Jim Finn" userId="fcf7da85b79b963a" providerId="LiveId" clId="{6D1A12E5-830E-4F5D-8C0D-D9FF79812A5E}" dt="2023-08-26T12:37:35.026" v="484" actId="20577"/>
          <ac:spMkLst>
            <pc:docMk/>
            <pc:sldMk cId="1478546461" sldId="268"/>
            <ac:spMk id="3" creationId="{D02B4FEA-21B0-B3C4-60FC-54434D870926}"/>
          </ac:spMkLst>
        </pc:spChg>
        <pc:spChg chg="add mod">
          <ac:chgData name="Jim Finn" userId="fcf7da85b79b963a" providerId="LiveId" clId="{6D1A12E5-830E-4F5D-8C0D-D9FF79812A5E}" dt="2023-08-26T12:37:21.366" v="482" actId="1076"/>
          <ac:spMkLst>
            <pc:docMk/>
            <pc:sldMk cId="1478546461" sldId="268"/>
            <ac:spMk id="5" creationId="{511B1C80-9FCC-B1D5-6C32-AC029A293731}"/>
          </ac:spMkLst>
        </pc:spChg>
      </pc:sldChg>
      <pc:sldChg chg="addSp modSp new mod">
        <pc:chgData name="Jim Finn" userId="fcf7da85b79b963a" providerId="LiveId" clId="{6D1A12E5-830E-4F5D-8C0D-D9FF79812A5E}" dt="2023-08-26T12:47:12.041" v="510" actId="14100"/>
        <pc:sldMkLst>
          <pc:docMk/>
          <pc:sldMk cId="4144891499" sldId="269"/>
        </pc:sldMkLst>
        <pc:spChg chg="mod">
          <ac:chgData name="Jim Finn" userId="fcf7da85b79b963a" providerId="LiveId" clId="{6D1A12E5-830E-4F5D-8C0D-D9FF79812A5E}" dt="2023-08-26T12:38:14.021" v="493" actId="20577"/>
          <ac:spMkLst>
            <pc:docMk/>
            <pc:sldMk cId="4144891499" sldId="269"/>
            <ac:spMk id="2" creationId="{057D32D6-54E2-CACF-FDB8-529ACD2BAC9C}"/>
          </ac:spMkLst>
        </pc:spChg>
        <pc:spChg chg="mod">
          <ac:chgData name="Jim Finn" userId="fcf7da85b79b963a" providerId="LiveId" clId="{6D1A12E5-830E-4F5D-8C0D-D9FF79812A5E}" dt="2023-08-26T12:46:49.337" v="505" actId="1076"/>
          <ac:spMkLst>
            <pc:docMk/>
            <pc:sldMk cId="4144891499" sldId="269"/>
            <ac:spMk id="3" creationId="{1B881535-98B8-3E75-6E20-FEC30658E218}"/>
          </ac:spMkLst>
        </pc:spChg>
        <pc:spChg chg="add mod">
          <ac:chgData name="Jim Finn" userId="fcf7da85b79b963a" providerId="LiveId" clId="{6D1A12E5-830E-4F5D-8C0D-D9FF79812A5E}" dt="2023-08-26T12:47:12.041" v="510" actId="14100"/>
          <ac:spMkLst>
            <pc:docMk/>
            <pc:sldMk cId="4144891499" sldId="269"/>
            <ac:spMk id="6" creationId="{23019F61-F1E5-F963-2689-3A95171803DE}"/>
          </ac:spMkLst>
        </pc:spChg>
        <pc:picChg chg="add mod">
          <ac:chgData name="Jim Finn" userId="fcf7da85b79b963a" providerId="LiveId" clId="{6D1A12E5-830E-4F5D-8C0D-D9FF79812A5E}" dt="2023-08-26T12:46:51.622" v="506" actId="1076"/>
          <ac:picMkLst>
            <pc:docMk/>
            <pc:sldMk cId="4144891499" sldId="269"/>
            <ac:picMk id="4" creationId="{5B81D1E9-6286-52F5-DB2F-1885383787DC}"/>
          </ac:picMkLst>
        </pc:picChg>
      </pc:sldChg>
      <pc:sldChg chg="addSp modSp new mod">
        <pc:chgData name="Jim Finn" userId="fcf7da85b79b963a" providerId="LiveId" clId="{6D1A12E5-830E-4F5D-8C0D-D9FF79812A5E}" dt="2023-08-26T12:49:26.597" v="540" actId="27636"/>
        <pc:sldMkLst>
          <pc:docMk/>
          <pc:sldMk cId="4032090379" sldId="270"/>
        </pc:sldMkLst>
        <pc:spChg chg="mod">
          <ac:chgData name="Jim Finn" userId="fcf7da85b79b963a" providerId="LiveId" clId="{6D1A12E5-830E-4F5D-8C0D-D9FF79812A5E}" dt="2023-08-26T12:48:45.724" v="531" actId="1076"/>
          <ac:spMkLst>
            <pc:docMk/>
            <pc:sldMk cId="4032090379" sldId="270"/>
            <ac:spMk id="2" creationId="{C706F632-47C9-BDBD-6CD3-A6941E4E8929}"/>
          </ac:spMkLst>
        </pc:spChg>
        <pc:spChg chg="mod">
          <ac:chgData name="Jim Finn" userId="fcf7da85b79b963a" providerId="LiveId" clId="{6D1A12E5-830E-4F5D-8C0D-D9FF79812A5E}" dt="2023-08-26T12:48:48.202" v="532" actId="1076"/>
          <ac:spMkLst>
            <pc:docMk/>
            <pc:sldMk cId="4032090379" sldId="270"/>
            <ac:spMk id="3" creationId="{7F7DA2CA-808B-7510-3B5F-F475965617A9}"/>
          </ac:spMkLst>
        </pc:spChg>
        <pc:spChg chg="add mod">
          <ac:chgData name="Jim Finn" userId="fcf7da85b79b963a" providerId="LiveId" clId="{6D1A12E5-830E-4F5D-8C0D-D9FF79812A5E}" dt="2023-08-26T12:49:26.597" v="540" actId="27636"/>
          <ac:spMkLst>
            <pc:docMk/>
            <pc:sldMk cId="4032090379" sldId="270"/>
            <ac:spMk id="5" creationId="{E7B0A34D-46E3-C037-2265-240AAF3DAD57}"/>
          </ac:spMkLst>
        </pc:spChg>
        <pc:picChg chg="add mod">
          <ac:chgData name="Jim Finn" userId="fcf7da85b79b963a" providerId="LiveId" clId="{6D1A12E5-830E-4F5D-8C0D-D9FF79812A5E}" dt="2023-08-26T12:48:54.140" v="535" actId="1076"/>
          <ac:picMkLst>
            <pc:docMk/>
            <pc:sldMk cId="4032090379" sldId="270"/>
            <ac:picMk id="4" creationId="{3EEC5320-9C89-AD60-27C5-E6D0FEDC7DF1}"/>
          </ac:picMkLst>
        </pc:picChg>
      </pc:sldChg>
      <pc:sldChg chg="modSp new mod">
        <pc:chgData name="Jim Finn" userId="fcf7da85b79b963a" providerId="LiveId" clId="{6D1A12E5-830E-4F5D-8C0D-D9FF79812A5E}" dt="2023-08-26T12:50:46.419" v="569" actId="108"/>
        <pc:sldMkLst>
          <pc:docMk/>
          <pc:sldMk cId="3252022302" sldId="271"/>
        </pc:sldMkLst>
        <pc:spChg chg="mod">
          <ac:chgData name="Jim Finn" userId="fcf7da85b79b963a" providerId="LiveId" clId="{6D1A12E5-830E-4F5D-8C0D-D9FF79812A5E}" dt="2023-08-26T12:49:47.607" v="548" actId="20577"/>
          <ac:spMkLst>
            <pc:docMk/>
            <pc:sldMk cId="3252022302" sldId="271"/>
            <ac:spMk id="2" creationId="{3D4390DB-5AAA-029F-67F5-9398651B7F68}"/>
          </ac:spMkLst>
        </pc:spChg>
        <pc:spChg chg="mod">
          <ac:chgData name="Jim Finn" userId="fcf7da85b79b963a" providerId="LiveId" clId="{6D1A12E5-830E-4F5D-8C0D-D9FF79812A5E}" dt="2023-08-26T12:50:46.419" v="569" actId="108"/>
          <ac:spMkLst>
            <pc:docMk/>
            <pc:sldMk cId="3252022302" sldId="271"/>
            <ac:spMk id="3" creationId="{70460194-6132-4511-CBF9-A4BF7D540AC1}"/>
          </ac:spMkLst>
        </pc:spChg>
      </pc:sldChg>
      <pc:sldChg chg="add del">
        <pc:chgData name="Jim Finn" userId="fcf7da85b79b963a" providerId="LiveId" clId="{6D1A12E5-830E-4F5D-8C0D-D9FF79812A5E}" dt="2023-08-26T12:13:05.965" v="44" actId="47"/>
        <pc:sldMkLst>
          <pc:docMk/>
          <pc:sldMk cId="0" sldId="298"/>
        </pc:sldMkLst>
      </pc:sldChg>
      <pc:sldChg chg="add del setBg modNotes">
        <pc:chgData name="Jim Finn" userId="fcf7da85b79b963a" providerId="LiveId" clId="{6D1A12E5-830E-4F5D-8C0D-D9FF79812A5E}" dt="2023-08-26T12:13:03.154" v="43" actId="47"/>
        <pc:sldMkLst>
          <pc:docMk/>
          <pc:sldMk cId="0" sldId="299"/>
        </pc:sldMkLst>
      </pc:sldChg>
      <pc:sldChg chg="add del setBg modNotes">
        <pc:chgData name="Jim Finn" userId="fcf7da85b79b963a" providerId="LiveId" clId="{6D1A12E5-830E-4F5D-8C0D-D9FF79812A5E}" dt="2023-08-26T12:13:03.154" v="43" actId="47"/>
        <pc:sldMkLst>
          <pc:docMk/>
          <pc:sldMk cId="0" sldId="300"/>
        </pc:sldMkLst>
      </pc:sldChg>
      <pc:sldChg chg="modSp add del mod setBg modNotes">
        <pc:chgData name="Jim Finn" userId="fcf7da85b79b963a" providerId="LiveId" clId="{6D1A12E5-830E-4F5D-8C0D-D9FF79812A5E}" dt="2023-08-26T12:13:03.154" v="43" actId="47"/>
        <pc:sldMkLst>
          <pc:docMk/>
          <pc:sldMk cId="0" sldId="301"/>
        </pc:sldMkLst>
        <pc:spChg chg="mod">
          <ac:chgData name="Jim Finn" userId="fcf7da85b79b963a" providerId="LiveId" clId="{6D1A12E5-830E-4F5D-8C0D-D9FF79812A5E}" dt="2023-08-26T12:12:37.986" v="36" actId="27636"/>
          <ac:spMkLst>
            <pc:docMk/>
            <pc:sldMk cId="0" sldId="301"/>
            <ac:spMk id="636" creationId="{00000000-0000-0000-0000-000000000000}"/>
          </ac:spMkLst>
        </pc:spChg>
      </pc:sldChg>
      <pc:sldChg chg="add del">
        <pc:chgData name="Jim Finn" userId="fcf7da85b79b963a" providerId="LiveId" clId="{6D1A12E5-830E-4F5D-8C0D-D9FF79812A5E}" dt="2023-08-26T12:13:03.154" v="43" actId="47"/>
        <pc:sldMkLst>
          <pc:docMk/>
          <pc:sldMk cId="0" sldId="302"/>
        </pc:sldMkLst>
      </pc:sldChg>
      <pc:sldChg chg="add del setBg modNotes">
        <pc:chgData name="Jim Finn" userId="fcf7da85b79b963a" providerId="LiveId" clId="{6D1A12E5-830E-4F5D-8C0D-D9FF79812A5E}" dt="2023-08-26T12:13:03.154" v="43" actId="47"/>
        <pc:sldMkLst>
          <pc:docMk/>
          <pc:sldMk cId="0" sldId="303"/>
        </pc:sldMkLst>
      </pc:sldChg>
      <pc:sldChg chg="add del">
        <pc:chgData name="Jim Finn" userId="fcf7da85b79b963a" providerId="LiveId" clId="{6D1A12E5-830E-4F5D-8C0D-D9FF79812A5E}" dt="2023-08-26T12:13:03.154" v="43" actId="47"/>
        <pc:sldMkLst>
          <pc:docMk/>
          <pc:sldMk cId="0" sldId="304"/>
        </pc:sldMkLst>
      </pc:sldChg>
      <pc:sldChg chg="modSp add del mod">
        <pc:chgData name="Jim Finn" userId="fcf7da85b79b963a" providerId="LiveId" clId="{6D1A12E5-830E-4F5D-8C0D-D9FF79812A5E}" dt="2023-08-26T12:13:03.154" v="43" actId="47"/>
        <pc:sldMkLst>
          <pc:docMk/>
          <pc:sldMk cId="0" sldId="305"/>
        </pc:sldMkLst>
        <pc:spChg chg="mod">
          <ac:chgData name="Jim Finn" userId="fcf7da85b79b963a" providerId="LiveId" clId="{6D1A12E5-830E-4F5D-8C0D-D9FF79812A5E}" dt="2023-08-26T12:12:38.010" v="37" actId="27636"/>
          <ac:spMkLst>
            <pc:docMk/>
            <pc:sldMk cId="0" sldId="305"/>
            <ac:spMk id="671" creationId="{00000000-0000-0000-0000-000000000000}"/>
          </ac:spMkLst>
        </pc:spChg>
      </pc:sldChg>
      <pc:sldChg chg="modSp add del mod">
        <pc:chgData name="Jim Finn" userId="fcf7da85b79b963a" providerId="LiveId" clId="{6D1A12E5-830E-4F5D-8C0D-D9FF79812A5E}" dt="2023-08-26T12:13:03.154" v="43" actId="47"/>
        <pc:sldMkLst>
          <pc:docMk/>
          <pc:sldMk cId="0" sldId="306"/>
        </pc:sldMkLst>
        <pc:spChg chg="mod">
          <ac:chgData name="Jim Finn" userId="fcf7da85b79b963a" providerId="LiveId" clId="{6D1A12E5-830E-4F5D-8C0D-D9FF79812A5E}" dt="2023-08-26T12:12:38.016" v="38" actId="27636"/>
          <ac:spMkLst>
            <pc:docMk/>
            <pc:sldMk cId="0" sldId="306"/>
            <ac:spMk id="677" creationId="{00000000-0000-0000-0000-000000000000}"/>
          </ac:spMkLst>
        </pc:spChg>
      </pc:sldChg>
      <pc:sldChg chg="modSp add del mod">
        <pc:chgData name="Jim Finn" userId="fcf7da85b79b963a" providerId="LiveId" clId="{6D1A12E5-830E-4F5D-8C0D-D9FF79812A5E}" dt="2023-08-26T12:13:03.154" v="43" actId="47"/>
        <pc:sldMkLst>
          <pc:docMk/>
          <pc:sldMk cId="0" sldId="307"/>
        </pc:sldMkLst>
        <pc:spChg chg="mod">
          <ac:chgData name="Jim Finn" userId="fcf7da85b79b963a" providerId="LiveId" clId="{6D1A12E5-830E-4F5D-8C0D-D9FF79812A5E}" dt="2023-08-26T12:12:38.031" v="39" actId="27636"/>
          <ac:spMkLst>
            <pc:docMk/>
            <pc:sldMk cId="0" sldId="307"/>
            <ac:spMk id="685" creationId="{00000000-0000-0000-0000-000000000000}"/>
          </ac:spMkLst>
        </pc:spChg>
        <pc:spChg chg="mod">
          <ac:chgData name="Jim Finn" userId="fcf7da85b79b963a" providerId="LiveId" clId="{6D1A12E5-830E-4F5D-8C0D-D9FF79812A5E}" dt="2023-08-26T12:12:38.038" v="40" actId="27636"/>
          <ac:spMkLst>
            <pc:docMk/>
            <pc:sldMk cId="0" sldId="307"/>
            <ac:spMk id="686" creationId="{00000000-0000-0000-0000-000000000000}"/>
          </ac:spMkLst>
        </pc:spChg>
      </pc:sldChg>
      <pc:sldChg chg="modSp add del mod">
        <pc:chgData name="Jim Finn" userId="fcf7da85b79b963a" providerId="LiveId" clId="{6D1A12E5-830E-4F5D-8C0D-D9FF79812A5E}" dt="2023-08-26T12:13:03.154" v="43" actId="47"/>
        <pc:sldMkLst>
          <pc:docMk/>
          <pc:sldMk cId="0" sldId="308"/>
        </pc:sldMkLst>
        <pc:spChg chg="mod">
          <ac:chgData name="Jim Finn" userId="fcf7da85b79b963a" providerId="LiveId" clId="{6D1A12E5-830E-4F5D-8C0D-D9FF79812A5E}" dt="2023-08-26T12:12:38.045" v="41" actId="27636"/>
          <ac:spMkLst>
            <pc:docMk/>
            <pc:sldMk cId="0" sldId="308"/>
            <ac:spMk id="692" creationId="{00000000-0000-0000-0000-000000000000}"/>
          </ac:spMkLst>
        </pc:spChg>
      </pc:sldChg>
      <pc:sldChg chg="add del">
        <pc:chgData name="Jim Finn" userId="fcf7da85b79b963a" providerId="LiveId" clId="{6D1A12E5-830E-4F5D-8C0D-D9FF79812A5E}" dt="2023-08-26T12:13:03.154" v="43" actId="47"/>
        <pc:sldMkLst>
          <pc:docMk/>
          <pc:sldMk cId="0" sldId="309"/>
        </pc:sldMkLst>
      </pc:sldChg>
      <pc:sldChg chg="modSp add del mod">
        <pc:chgData name="Jim Finn" userId="fcf7da85b79b963a" providerId="LiveId" clId="{6D1A12E5-830E-4F5D-8C0D-D9FF79812A5E}" dt="2023-08-26T12:13:03.154" v="43" actId="47"/>
        <pc:sldMkLst>
          <pc:docMk/>
          <pc:sldMk cId="0" sldId="310"/>
        </pc:sldMkLst>
        <pc:spChg chg="mod">
          <ac:chgData name="Jim Finn" userId="fcf7da85b79b963a" providerId="LiveId" clId="{6D1A12E5-830E-4F5D-8C0D-D9FF79812A5E}" dt="2023-08-26T12:12:38.061" v="42" actId="27636"/>
          <ac:spMkLst>
            <pc:docMk/>
            <pc:sldMk cId="0" sldId="310"/>
            <ac:spMk id="709" creationId="{00000000-0000-0000-0000-000000000000}"/>
          </ac:spMkLst>
        </pc:spChg>
      </pc:sldChg>
    </pc:docChg>
  </pc:docChgLst>
  <pc:docChgLst>
    <pc:chgData name="Jim Finn" userId="fcf7da85b79b963a" providerId="LiveId" clId="{F557B785-B872-4094-8CF1-4876EBA0F38F}"/>
    <pc:docChg chg="undo custSel addSld delSld modSld">
      <pc:chgData name="Jim Finn" userId="fcf7da85b79b963a" providerId="LiveId" clId="{F557B785-B872-4094-8CF1-4876EBA0F38F}" dt="2023-08-24T08:53:35.460" v="39" actId="14100"/>
      <pc:docMkLst>
        <pc:docMk/>
      </pc:docMkLst>
      <pc:sldChg chg="modSp">
        <pc:chgData name="Jim Finn" userId="fcf7da85b79b963a" providerId="LiveId" clId="{F557B785-B872-4094-8CF1-4876EBA0F38F}" dt="2023-08-24T08:52:56.248" v="31"/>
        <pc:sldMkLst>
          <pc:docMk/>
          <pc:sldMk cId="3537673700" sldId="256"/>
        </pc:sldMkLst>
        <pc:spChg chg="mod">
          <ac:chgData name="Jim Finn" userId="fcf7da85b79b963a" providerId="LiveId" clId="{F557B785-B872-4094-8CF1-4876EBA0F38F}" dt="2023-08-24T08:52:56.248" v="31"/>
          <ac:spMkLst>
            <pc:docMk/>
            <pc:sldMk cId="3537673700" sldId="256"/>
            <ac:spMk id="2" creationId="{6933576A-00D3-B392-AC5D-1BC012D34589}"/>
          </ac:spMkLst>
        </pc:spChg>
        <pc:spChg chg="mod">
          <ac:chgData name="Jim Finn" userId="fcf7da85b79b963a" providerId="LiveId" clId="{F557B785-B872-4094-8CF1-4876EBA0F38F}" dt="2023-08-24T08:52:56.248" v="31"/>
          <ac:spMkLst>
            <pc:docMk/>
            <pc:sldMk cId="3537673700" sldId="256"/>
            <ac:spMk id="3" creationId="{5BB69A54-F089-766D-B997-2CA73C64CEF8}"/>
          </ac:spMkLst>
        </pc:spChg>
      </pc:sldChg>
      <pc:sldChg chg="modSp add del mod setBg modNotes">
        <pc:chgData name="Jim Finn" userId="fcf7da85b79b963a" providerId="LiveId" clId="{F557B785-B872-4094-8CF1-4876EBA0F38F}" dt="2023-08-24T08:51:24.269" v="10" actId="2696"/>
        <pc:sldMkLst>
          <pc:docMk/>
          <pc:sldMk cId="0" sldId="297"/>
        </pc:sldMkLst>
        <pc:spChg chg="mod">
          <ac:chgData name="Jim Finn" userId="fcf7da85b79b963a" providerId="LiveId" clId="{F557B785-B872-4094-8CF1-4876EBA0F38F}" dt="2023-08-24T08:51:15.746" v="9" actId="20577"/>
          <ac:spMkLst>
            <pc:docMk/>
            <pc:sldMk cId="0" sldId="297"/>
            <ac:spMk id="567" creationId="{00000000-0000-0000-0000-000000000000}"/>
          </ac:spMkLst>
        </pc:spChg>
      </pc:sldChg>
      <pc:sldChg chg="addSp delSp modSp add mod">
        <pc:chgData name="Jim Finn" userId="fcf7da85b79b963a" providerId="LiveId" clId="{F557B785-B872-4094-8CF1-4876EBA0F38F}" dt="2023-08-24T08:53:35.460" v="39" actId="14100"/>
        <pc:sldMkLst>
          <pc:docMk/>
          <pc:sldMk cId="0" sldId="298"/>
        </pc:sldMkLst>
        <pc:spChg chg="add mod">
          <ac:chgData name="Jim Finn" userId="fcf7da85b79b963a" providerId="LiveId" clId="{F557B785-B872-4094-8CF1-4876EBA0F38F}" dt="2023-08-24T08:53:10.028" v="33" actId="478"/>
          <ac:spMkLst>
            <pc:docMk/>
            <pc:sldMk cId="0" sldId="298"/>
            <ac:spMk id="3" creationId="{BEACEE5E-BA7D-65D5-ECAB-88D58288BF64}"/>
          </ac:spMkLst>
        </pc:spChg>
        <pc:spChg chg="mod">
          <ac:chgData name="Jim Finn" userId="fcf7da85b79b963a" providerId="LiveId" clId="{F557B785-B872-4094-8CF1-4876EBA0F38F}" dt="2023-08-24T08:53:35.460" v="39" actId="14100"/>
          <ac:spMkLst>
            <pc:docMk/>
            <pc:sldMk cId="0" sldId="298"/>
            <ac:spMk id="580" creationId="{00000000-0000-0000-0000-000000000000}"/>
          </ac:spMkLst>
        </pc:spChg>
        <pc:spChg chg="del">
          <ac:chgData name="Jim Finn" userId="fcf7da85b79b963a" providerId="LiveId" clId="{F557B785-B872-4094-8CF1-4876EBA0F38F}" dt="2023-08-24T08:53:08.005" v="32" actId="478"/>
          <ac:spMkLst>
            <pc:docMk/>
            <pc:sldMk cId="0" sldId="298"/>
            <ac:spMk id="581" creationId="{00000000-0000-0000-0000-000000000000}"/>
          </ac:spMkLst>
        </pc:spChg>
        <pc:picChg chg="del">
          <ac:chgData name="Jim Finn" userId="fcf7da85b79b963a" providerId="LiveId" clId="{F557B785-B872-4094-8CF1-4876EBA0F38F}" dt="2023-08-24T08:53:10.028" v="33" actId="478"/>
          <ac:picMkLst>
            <pc:docMk/>
            <pc:sldMk cId="0" sldId="298"/>
            <ac:picMk id="582" creationId="{00000000-0000-0000-0000-000000000000}"/>
          </ac:picMkLst>
        </pc:picChg>
      </pc:sldChg>
      <pc:sldChg chg="add setBg modNotes">
        <pc:chgData name="Jim Finn" userId="fcf7da85b79b963a" providerId="LiveId" clId="{F557B785-B872-4094-8CF1-4876EBA0F38F}" dt="2023-08-24T08:51:06.103" v="0"/>
        <pc:sldMkLst>
          <pc:docMk/>
          <pc:sldMk cId="0" sldId="299"/>
        </pc:sldMkLst>
      </pc:sldChg>
      <pc:sldChg chg="add setBg modNotes">
        <pc:chgData name="Jim Finn" userId="fcf7da85b79b963a" providerId="LiveId" clId="{F557B785-B872-4094-8CF1-4876EBA0F38F}" dt="2023-08-24T08:51:06.103" v="0"/>
        <pc:sldMkLst>
          <pc:docMk/>
          <pc:sldMk cId="0" sldId="300"/>
        </pc:sldMkLst>
      </pc:sldChg>
      <pc:sldChg chg="modSp add mod setBg modNotes">
        <pc:chgData name="Jim Finn" userId="fcf7da85b79b963a" providerId="LiveId" clId="{F557B785-B872-4094-8CF1-4876EBA0F38F}" dt="2023-08-24T08:52:56.248" v="31"/>
        <pc:sldMkLst>
          <pc:docMk/>
          <pc:sldMk cId="0" sldId="301"/>
        </pc:sldMkLst>
        <pc:spChg chg="mod">
          <ac:chgData name="Jim Finn" userId="fcf7da85b79b963a" providerId="LiveId" clId="{F557B785-B872-4094-8CF1-4876EBA0F38F}" dt="2023-08-24T08:52:56.248" v="31"/>
          <ac:spMkLst>
            <pc:docMk/>
            <pc:sldMk cId="0" sldId="301"/>
            <ac:spMk id="636" creationId="{00000000-0000-0000-0000-000000000000}"/>
          </ac:spMkLst>
        </pc:spChg>
      </pc:sldChg>
      <pc:sldChg chg="add modNotes">
        <pc:chgData name="Jim Finn" userId="fcf7da85b79b963a" providerId="LiveId" clId="{F557B785-B872-4094-8CF1-4876EBA0F38F}" dt="2023-08-24T08:52:17.493" v="21"/>
        <pc:sldMkLst>
          <pc:docMk/>
          <pc:sldMk cId="0" sldId="302"/>
        </pc:sldMkLst>
      </pc:sldChg>
      <pc:sldChg chg="add setBg modNotes">
        <pc:chgData name="Jim Finn" userId="fcf7da85b79b963a" providerId="LiveId" clId="{F557B785-B872-4094-8CF1-4876EBA0F38F}" dt="2023-08-24T08:51:06.103" v="0"/>
        <pc:sldMkLst>
          <pc:docMk/>
          <pc:sldMk cId="0" sldId="303"/>
        </pc:sldMkLst>
      </pc:sldChg>
      <pc:sldChg chg="add modNotes">
        <pc:chgData name="Jim Finn" userId="fcf7da85b79b963a" providerId="LiveId" clId="{F557B785-B872-4094-8CF1-4876EBA0F38F}" dt="2023-08-24T08:52:17.493" v="21"/>
        <pc:sldMkLst>
          <pc:docMk/>
          <pc:sldMk cId="0" sldId="304"/>
        </pc:sldMkLst>
      </pc:sldChg>
      <pc:sldChg chg="modSp add mod">
        <pc:chgData name="Jim Finn" userId="fcf7da85b79b963a" providerId="LiveId" clId="{F557B785-B872-4094-8CF1-4876EBA0F38F}" dt="2023-08-24T08:52:56.248" v="31"/>
        <pc:sldMkLst>
          <pc:docMk/>
          <pc:sldMk cId="0" sldId="305"/>
        </pc:sldMkLst>
        <pc:spChg chg="mod">
          <ac:chgData name="Jim Finn" userId="fcf7da85b79b963a" providerId="LiveId" clId="{F557B785-B872-4094-8CF1-4876EBA0F38F}" dt="2023-08-24T08:52:56.248" v="31"/>
          <ac:spMkLst>
            <pc:docMk/>
            <pc:sldMk cId="0" sldId="305"/>
            <ac:spMk id="671" creationId="{00000000-0000-0000-0000-000000000000}"/>
          </ac:spMkLst>
        </pc:spChg>
      </pc:sldChg>
      <pc:sldChg chg="modSp add mod">
        <pc:chgData name="Jim Finn" userId="fcf7da85b79b963a" providerId="LiveId" clId="{F557B785-B872-4094-8CF1-4876EBA0F38F}" dt="2023-08-24T08:52:56.248" v="31"/>
        <pc:sldMkLst>
          <pc:docMk/>
          <pc:sldMk cId="0" sldId="306"/>
        </pc:sldMkLst>
        <pc:spChg chg="mod">
          <ac:chgData name="Jim Finn" userId="fcf7da85b79b963a" providerId="LiveId" clId="{F557B785-B872-4094-8CF1-4876EBA0F38F}" dt="2023-08-24T08:52:56.248" v="31"/>
          <ac:spMkLst>
            <pc:docMk/>
            <pc:sldMk cId="0" sldId="306"/>
            <ac:spMk id="677" creationId="{00000000-0000-0000-0000-000000000000}"/>
          </ac:spMkLst>
        </pc:spChg>
      </pc:sldChg>
      <pc:sldChg chg="modSp add mod">
        <pc:chgData name="Jim Finn" userId="fcf7da85b79b963a" providerId="LiveId" clId="{F557B785-B872-4094-8CF1-4876EBA0F38F}" dt="2023-08-24T08:52:56.248" v="31"/>
        <pc:sldMkLst>
          <pc:docMk/>
          <pc:sldMk cId="0" sldId="307"/>
        </pc:sldMkLst>
        <pc:spChg chg="mod">
          <ac:chgData name="Jim Finn" userId="fcf7da85b79b963a" providerId="LiveId" clId="{F557B785-B872-4094-8CF1-4876EBA0F38F}" dt="2023-08-24T08:52:56.248" v="31"/>
          <ac:spMkLst>
            <pc:docMk/>
            <pc:sldMk cId="0" sldId="307"/>
            <ac:spMk id="685" creationId="{00000000-0000-0000-0000-000000000000}"/>
          </ac:spMkLst>
        </pc:spChg>
        <pc:spChg chg="mod">
          <ac:chgData name="Jim Finn" userId="fcf7da85b79b963a" providerId="LiveId" clId="{F557B785-B872-4094-8CF1-4876EBA0F38F}" dt="2023-08-24T08:52:56.248" v="31"/>
          <ac:spMkLst>
            <pc:docMk/>
            <pc:sldMk cId="0" sldId="307"/>
            <ac:spMk id="686" creationId="{00000000-0000-0000-0000-000000000000}"/>
          </ac:spMkLst>
        </pc:spChg>
      </pc:sldChg>
      <pc:sldChg chg="modSp add mod">
        <pc:chgData name="Jim Finn" userId="fcf7da85b79b963a" providerId="LiveId" clId="{F557B785-B872-4094-8CF1-4876EBA0F38F}" dt="2023-08-24T08:52:56.248" v="31"/>
        <pc:sldMkLst>
          <pc:docMk/>
          <pc:sldMk cId="0" sldId="308"/>
        </pc:sldMkLst>
        <pc:spChg chg="mod">
          <ac:chgData name="Jim Finn" userId="fcf7da85b79b963a" providerId="LiveId" clId="{F557B785-B872-4094-8CF1-4876EBA0F38F}" dt="2023-08-24T08:52:56.248" v="31"/>
          <ac:spMkLst>
            <pc:docMk/>
            <pc:sldMk cId="0" sldId="308"/>
            <ac:spMk id="692" creationId="{00000000-0000-0000-0000-000000000000}"/>
          </ac:spMkLst>
        </pc:spChg>
      </pc:sldChg>
      <pc:sldChg chg="add modNotes">
        <pc:chgData name="Jim Finn" userId="fcf7da85b79b963a" providerId="LiveId" clId="{F557B785-B872-4094-8CF1-4876EBA0F38F}" dt="2023-08-24T08:52:17.493" v="21"/>
        <pc:sldMkLst>
          <pc:docMk/>
          <pc:sldMk cId="0" sldId="309"/>
        </pc:sldMkLst>
      </pc:sldChg>
      <pc:sldChg chg="modSp add mod">
        <pc:chgData name="Jim Finn" userId="fcf7da85b79b963a" providerId="LiveId" clId="{F557B785-B872-4094-8CF1-4876EBA0F38F}" dt="2023-08-24T08:52:56.248" v="31"/>
        <pc:sldMkLst>
          <pc:docMk/>
          <pc:sldMk cId="0" sldId="310"/>
        </pc:sldMkLst>
        <pc:spChg chg="mod">
          <ac:chgData name="Jim Finn" userId="fcf7da85b79b963a" providerId="LiveId" clId="{F557B785-B872-4094-8CF1-4876EBA0F38F}" dt="2023-08-24T08:52:56.248" v="31"/>
          <ac:spMkLst>
            <pc:docMk/>
            <pc:sldMk cId="0" sldId="310"/>
            <ac:spMk id="709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D22729-7CA1-46C7-A2E2-E9D814C1E57E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DC6064-9B5B-44CC-B14B-2DB24695BFA8}">
      <dgm:prSet/>
      <dgm:spPr/>
      <dgm:t>
        <a:bodyPr/>
        <a:lstStyle/>
        <a:p>
          <a:r>
            <a:rPr lang="en-GB"/>
            <a:t>Up until now, we have been doing calculations using variables that have been “hard coded”.</a:t>
          </a:r>
          <a:endParaRPr lang="en-US"/>
        </a:p>
      </dgm:t>
    </dgm:pt>
    <dgm:pt modelId="{D723A952-5CA7-4564-B847-6DBA1EC3B1BD}" type="parTrans" cxnId="{D7665554-2AFD-4181-8FCA-CE0095DFB062}">
      <dgm:prSet/>
      <dgm:spPr/>
      <dgm:t>
        <a:bodyPr/>
        <a:lstStyle/>
        <a:p>
          <a:endParaRPr lang="en-US"/>
        </a:p>
      </dgm:t>
    </dgm:pt>
    <dgm:pt modelId="{4418CA3C-BA47-45EA-A9FC-1E1CFD01030A}" type="sibTrans" cxnId="{D7665554-2AFD-4181-8FCA-CE0095DFB062}">
      <dgm:prSet/>
      <dgm:spPr/>
      <dgm:t>
        <a:bodyPr/>
        <a:lstStyle/>
        <a:p>
          <a:endParaRPr lang="en-US"/>
        </a:p>
      </dgm:t>
    </dgm:pt>
    <dgm:pt modelId="{D47EA74A-E196-4FCD-A22D-4DB82A59EBE9}">
      <dgm:prSet/>
      <dgm:spPr/>
      <dgm:t>
        <a:bodyPr/>
        <a:lstStyle/>
        <a:p>
          <a:r>
            <a:rPr lang="en-GB"/>
            <a:t>These programs would be more dynamic, if they could take in values from a user, rather than always using values we specify before run time.</a:t>
          </a:r>
          <a:endParaRPr lang="en-US"/>
        </a:p>
      </dgm:t>
    </dgm:pt>
    <dgm:pt modelId="{7FE58FFF-379E-44CF-870C-E6C0960D88BF}" type="parTrans" cxnId="{BE134402-C735-43AC-866D-538AFAD7EA1F}">
      <dgm:prSet/>
      <dgm:spPr/>
      <dgm:t>
        <a:bodyPr/>
        <a:lstStyle/>
        <a:p>
          <a:endParaRPr lang="en-US"/>
        </a:p>
      </dgm:t>
    </dgm:pt>
    <dgm:pt modelId="{AA4C4100-D27D-4DC9-B615-A6E56A412F42}" type="sibTrans" cxnId="{BE134402-C735-43AC-866D-538AFAD7EA1F}">
      <dgm:prSet/>
      <dgm:spPr/>
      <dgm:t>
        <a:bodyPr/>
        <a:lstStyle/>
        <a:p>
          <a:endParaRPr lang="en-US"/>
        </a:p>
      </dgm:t>
    </dgm:pt>
    <dgm:pt modelId="{F452A8D8-341C-407F-9259-E49DC1855BF7}">
      <dgm:prSet/>
      <dgm:spPr/>
      <dgm:t>
        <a:bodyPr/>
        <a:lstStyle/>
        <a:p>
          <a:r>
            <a:rPr lang="en-GB"/>
            <a:t>Often in programs, we will want to take an input from a user.</a:t>
          </a:r>
          <a:endParaRPr lang="en-US"/>
        </a:p>
      </dgm:t>
    </dgm:pt>
    <dgm:pt modelId="{2D10E733-B9C5-41B2-8136-C2E653C5DC0A}" type="parTrans" cxnId="{971DD974-F7A9-4C18-9745-C01AFBFEB95E}">
      <dgm:prSet/>
      <dgm:spPr/>
      <dgm:t>
        <a:bodyPr/>
        <a:lstStyle/>
        <a:p>
          <a:endParaRPr lang="en-US"/>
        </a:p>
      </dgm:t>
    </dgm:pt>
    <dgm:pt modelId="{78252D3A-D70F-4C40-87DE-AEE839C1D249}" type="sibTrans" cxnId="{971DD974-F7A9-4C18-9745-C01AFBFEB95E}">
      <dgm:prSet/>
      <dgm:spPr/>
      <dgm:t>
        <a:bodyPr/>
        <a:lstStyle/>
        <a:p>
          <a:endParaRPr lang="en-US"/>
        </a:p>
      </dgm:t>
    </dgm:pt>
    <dgm:pt modelId="{4040FE8D-9AFD-47FD-909F-6C0F3048C56A}" type="pres">
      <dgm:prSet presAssocID="{34D22729-7CA1-46C7-A2E2-E9D814C1E57E}" presName="vert0" presStyleCnt="0">
        <dgm:presLayoutVars>
          <dgm:dir/>
          <dgm:animOne val="branch"/>
          <dgm:animLvl val="lvl"/>
        </dgm:presLayoutVars>
      </dgm:prSet>
      <dgm:spPr/>
    </dgm:pt>
    <dgm:pt modelId="{8EC5723C-675F-407E-A91D-97E41A21992B}" type="pres">
      <dgm:prSet presAssocID="{27DC6064-9B5B-44CC-B14B-2DB24695BFA8}" presName="thickLine" presStyleLbl="alignNode1" presStyleIdx="0" presStyleCnt="3"/>
      <dgm:spPr/>
    </dgm:pt>
    <dgm:pt modelId="{E15BE542-9EF5-4566-9435-2635E5D47102}" type="pres">
      <dgm:prSet presAssocID="{27DC6064-9B5B-44CC-B14B-2DB24695BFA8}" presName="horz1" presStyleCnt="0"/>
      <dgm:spPr/>
    </dgm:pt>
    <dgm:pt modelId="{7FFE3776-B0FA-45FA-8EF0-7BF722D42CFC}" type="pres">
      <dgm:prSet presAssocID="{27DC6064-9B5B-44CC-B14B-2DB24695BFA8}" presName="tx1" presStyleLbl="revTx" presStyleIdx="0" presStyleCnt="3"/>
      <dgm:spPr/>
    </dgm:pt>
    <dgm:pt modelId="{86B5142F-86DD-4990-AD32-702CBAD7BFC0}" type="pres">
      <dgm:prSet presAssocID="{27DC6064-9B5B-44CC-B14B-2DB24695BFA8}" presName="vert1" presStyleCnt="0"/>
      <dgm:spPr/>
    </dgm:pt>
    <dgm:pt modelId="{F27B36AE-D972-480A-BF2A-902806170208}" type="pres">
      <dgm:prSet presAssocID="{D47EA74A-E196-4FCD-A22D-4DB82A59EBE9}" presName="thickLine" presStyleLbl="alignNode1" presStyleIdx="1" presStyleCnt="3"/>
      <dgm:spPr/>
    </dgm:pt>
    <dgm:pt modelId="{4DD991A2-732C-43DC-965B-D4201F97C497}" type="pres">
      <dgm:prSet presAssocID="{D47EA74A-E196-4FCD-A22D-4DB82A59EBE9}" presName="horz1" presStyleCnt="0"/>
      <dgm:spPr/>
    </dgm:pt>
    <dgm:pt modelId="{A5CB9EF5-52A8-48EF-8FCB-0378C2F32059}" type="pres">
      <dgm:prSet presAssocID="{D47EA74A-E196-4FCD-A22D-4DB82A59EBE9}" presName="tx1" presStyleLbl="revTx" presStyleIdx="1" presStyleCnt="3"/>
      <dgm:spPr/>
    </dgm:pt>
    <dgm:pt modelId="{B2CE425D-9954-4FA2-8861-FDF6C3E46A3B}" type="pres">
      <dgm:prSet presAssocID="{D47EA74A-E196-4FCD-A22D-4DB82A59EBE9}" presName="vert1" presStyleCnt="0"/>
      <dgm:spPr/>
    </dgm:pt>
    <dgm:pt modelId="{11CE5B41-A690-46A6-B063-B19AA2F8E42D}" type="pres">
      <dgm:prSet presAssocID="{F452A8D8-341C-407F-9259-E49DC1855BF7}" presName="thickLine" presStyleLbl="alignNode1" presStyleIdx="2" presStyleCnt="3"/>
      <dgm:spPr/>
    </dgm:pt>
    <dgm:pt modelId="{7B7EB333-BE09-42D3-BE9B-F9E4437E9A51}" type="pres">
      <dgm:prSet presAssocID="{F452A8D8-341C-407F-9259-E49DC1855BF7}" presName="horz1" presStyleCnt="0"/>
      <dgm:spPr/>
    </dgm:pt>
    <dgm:pt modelId="{2BCC487F-D29A-49D7-BE20-CF432A066EBA}" type="pres">
      <dgm:prSet presAssocID="{F452A8D8-341C-407F-9259-E49DC1855BF7}" presName="tx1" presStyleLbl="revTx" presStyleIdx="2" presStyleCnt="3"/>
      <dgm:spPr/>
    </dgm:pt>
    <dgm:pt modelId="{68CEBB2E-C256-4B7F-ABE3-9E6A58FEE074}" type="pres">
      <dgm:prSet presAssocID="{F452A8D8-341C-407F-9259-E49DC1855BF7}" presName="vert1" presStyleCnt="0"/>
      <dgm:spPr/>
    </dgm:pt>
  </dgm:ptLst>
  <dgm:cxnLst>
    <dgm:cxn modelId="{BE134402-C735-43AC-866D-538AFAD7EA1F}" srcId="{34D22729-7CA1-46C7-A2E2-E9D814C1E57E}" destId="{D47EA74A-E196-4FCD-A22D-4DB82A59EBE9}" srcOrd="1" destOrd="0" parTransId="{7FE58FFF-379E-44CF-870C-E6C0960D88BF}" sibTransId="{AA4C4100-D27D-4DC9-B615-A6E56A412F42}"/>
    <dgm:cxn modelId="{FC186403-285C-4739-9D21-02204FD3621A}" type="presOf" srcId="{34D22729-7CA1-46C7-A2E2-E9D814C1E57E}" destId="{4040FE8D-9AFD-47FD-909F-6C0F3048C56A}" srcOrd="0" destOrd="0" presId="urn:microsoft.com/office/officeart/2008/layout/LinedList"/>
    <dgm:cxn modelId="{87167641-861D-4B03-934B-BCFF185614E8}" type="presOf" srcId="{27DC6064-9B5B-44CC-B14B-2DB24695BFA8}" destId="{7FFE3776-B0FA-45FA-8EF0-7BF722D42CFC}" srcOrd="0" destOrd="0" presId="urn:microsoft.com/office/officeart/2008/layout/LinedList"/>
    <dgm:cxn modelId="{D7665554-2AFD-4181-8FCA-CE0095DFB062}" srcId="{34D22729-7CA1-46C7-A2E2-E9D814C1E57E}" destId="{27DC6064-9B5B-44CC-B14B-2DB24695BFA8}" srcOrd="0" destOrd="0" parTransId="{D723A952-5CA7-4564-B847-6DBA1EC3B1BD}" sibTransId="{4418CA3C-BA47-45EA-A9FC-1E1CFD01030A}"/>
    <dgm:cxn modelId="{971DD974-F7A9-4C18-9745-C01AFBFEB95E}" srcId="{34D22729-7CA1-46C7-A2E2-E9D814C1E57E}" destId="{F452A8D8-341C-407F-9259-E49DC1855BF7}" srcOrd="2" destOrd="0" parTransId="{2D10E733-B9C5-41B2-8136-C2E653C5DC0A}" sibTransId="{78252D3A-D70F-4C40-87DE-AEE839C1D249}"/>
    <dgm:cxn modelId="{81A46289-4328-4C37-9707-D49B1C2E9286}" type="presOf" srcId="{D47EA74A-E196-4FCD-A22D-4DB82A59EBE9}" destId="{A5CB9EF5-52A8-48EF-8FCB-0378C2F32059}" srcOrd="0" destOrd="0" presId="urn:microsoft.com/office/officeart/2008/layout/LinedList"/>
    <dgm:cxn modelId="{80CFAEE4-77A9-46C8-AC46-A1E82EA422FF}" type="presOf" srcId="{F452A8D8-341C-407F-9259-E49DC1855BF7}" destId="{2BCC487F-D29A-49D7-BE20-CF432A066EBA}" srcOrd="0" destOrd="0" presId="urn:microsoft.com/office/officeart/2008/layout/LinedList"/>
    <dgm:cxn modelId="{3143CC09-959D-44AA-9C51-573D1446DE32}" type="presParOf" srcId="{4040FE8D-9AFD-47FD-909F-6C0F3048C56A}" destId="{8EC5723C-675F-407E-A91D-97E41A21992B}" srcOrd="0" destOrd="0" presId="urn:microsoft.com/office/officeart/2008/layout/LinedList"/>
    <dgm:cxn modelId="{2D246180-91AF-4FE6-9A95-CFD6D3AF5864}" type="presParOf" srcId="{4040FE8D-9AFD-47FD-909F-6C0F3048C56A}" destId="{E15BE542-9EF5-4566-9435-2635E5D47102}" srcOrd="1" destOrd="0" presId="urn:microsoft.com/office/officeart/2008/layout/LinedList"/>
    <dgm:cxn modelId="{D65953D0-4B9E-4AE2-BB99-D446C197ABB7}" type="presParOf" srcId="{E15BE542-9EF5-4566-9435-2635E5D47102}" destId="{7FFE3776-B0FA-45FA-8EF0-7BF722D42CFC}" srcOrd="0" destOrd="0" presId="urn:microsoft.com/office/officeart/2008/layout/LinedList"/>
    <dgm:cxn modelId="{BDF273F7-749A-4DAB-AC35-1A5CDF3CF86E}" type="presParOf" srcId="{E15BE542-9EF5-4566-9435-2635E5D47102}" destId="{86B5142F-86DD-4990-AD32-702CBAD7BFC0}" srcOrd="1" destOrd="0" presId="urn:microsoft.com/office/officeart/2008/layout/LinedList"/>
    <dgm:cxn modelId="{480AD4A3-3403-48D8-9F1C-DDE59B6B752D}" type="presParOf" srcId="{4040FE8D-9AFD-47FD-909F-6C0F3048C56A}" destId="{F27B36AE-D972-480A-BF2A-902806170208}" srcOrd="2" destOrd="0" presId="urn:microsoft.com/office/officeart/2008/layout/LinedList"/>
    <dgm:cxn modelId="{629ABFF5-2851-4C77-B612-E90C2B30C793}" type="presParOf" srcId="{4040FE8D-9AFD-47FD-909F-6C0F3048C56A}" destId="{4DD991A2-732C-43DC-965B-D4201F97C497}" srcOrd="3" destOrd="0" presId="urn:microsoft.com/office/officeart/2008/layout/LinedList"/>
    <dgm:cxn modelId="{286199FC-9980-47E8-BFEF-C1B14B50E451}" type="presParOf" srcId="{4DD991A2-732C-43DC-965B-D4201F97C497}" destId="{A5CB9EF5-52A8-48EF-8FCB-0378C2F32059}" srcOrd="0" destOrd="0" presId="urn:microsoft.com/office/officeart/2008/layout/LinedList"/>
    <dgm:cxn modelId="{271EEE9A-66B7-469A-A445-82CC204C67C7}" type="presParOf" srcId="{4DD991A2-732C-43DC-965B-D4201F97C497}" destId="{B2CE425D-9954-4FA2-8861-FDF6C3E46A3B}" srcOrd="1" destOrd="0" presId="urn:microsoft.com/office/officeart/2008/layout/LinedList"/>
    <dgm:cxn modelId="{FBD3DA07-2AF7-4770-B412-9F66D3E9D522}" type="presParOf" srcId="{4040FE8D-9AFD-47FD-909F-6C0F3048C56A}" destId="{11CE5B41-A690-46A6-B063-B19AA2F8E42D}" srcOrd="4" destOrd="0" presId="urn:microsoft.com/office/officeart/2008/layout/LinedList"/>
    <dgm:cxn modelId="{C10DA411-BD90-4445-9E61-906064C451E6}" type="presParOf" srcId="{4040FE8D-9AFD-47FD-909F-6C0F3048C56A}" destId="{7B7EB333-BE09-42D3-BE9B-F9E4437E9A51}" srcOrd="5" destOrd="0" presId="urn:microsoft.com/office/officeart/2008/layout/LinedList"/>
    <dgm:cxn modelId="{8FFE6D03-E97D-4FCB-9091-9830000E0EC6}" type="presParOf" srcId="{7B7EB333-BE09-42D3-BE9B-F9E4437E9A51}" destId="{2BCC487F-D29A-49D7-BE20-CF432A066EBA}" srcOrd="0" destOrd="0" presId="urn:microsoft.com/office/officeart/2008/layout/LinedList"/>
    <dgm:cxn modelId="{81E990E5-1D92-4AEE-AEC0-A2CC2EDE7096}" type="presParOf" srcId="{7B7EB333-BE09-42D3-BE9B-F9E4437E9A51}" destId="{68CEBB2E-C256-4B7F-ABE3-9E6A58FEE0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D5EE5C-2C0A-4D0C-B801-09C16603E8B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74D83E-2739-4319-BE0F-DC1531A82927}">
      <dgm:prSet/>
      <dgm:spPr/>
      <dgm:t>
        <a:bodyPr/>
        <a:lstStyle/>
        <a:p>
          <a:r>
            <a:rPr lang="en-GB"/>
            <a:t>Python has an input stream and an output stream.</a:t>
          </a:r>
          <a:endParaRPr lang="en-US"/>
        </a:p>
      </dgm:t>
    </dgm:pt>
    <dgm:pt modelId="{7B1A7955-587D-4DB0-831A-D533C49CC38F}" type="parTrans" cxnId="{1BB161A0-7823-45F4-B099-EECFE3F8FC73}">
      <dgm:prSet/>
      <dgm:spPr/>
      <dgm:t>
        <a:bodyPr/>
        <a:lstStyle/>
        <a:p>
          <a:endParaRPr lang="en-US"/>
        </a:p>
      </dgm:t>
    </dgm:pt>
    <dgm:pt modelId="{4C186B80-DC4B-4EEF-B00B-893E5A086C68}" type="sibTrans" cxnId="{1BB161A0-7823-45F4-B099-EECFE3F8FC73}">
      <dgm:prSet/>
      <dgm:spPr/>
      <dgm:t>
        <a:bodyPr/>
        <a:lstStyle/>
        <a:p>
          <a:endParaRPr lang="en-US"/>
        </a:p>
      </dgm:t>
    </dgm:pt>
    <dgm:pt modelId="{9F154F82-09E1-429C-907D-270E8E7A7F1B}">
      <dgm:prSet/>
      <dgm:spPr/>
      <dgm:t>
        <a:bodyPr/>
        <a:lstStyle/>
        <a:p>
          <a:r>
            <a:rPr lang="en-GB" dirty="0"/>
            <a:t>We have already used the output stream.</a:t>
          </a:r>
          <a:endParaRPr lang="en-US" dirty="0"/>
        </a:p>
      </dgm:t>
    </dgm:pt>
    <dgm:pt modelId="{A8C612C0-30EF-4633-A3A0-5468E0F4A4FA}" type="parTrans" cxnId="{4AFC26A8-7937-496D-9F27-9B16190B588B}">
      <dgm:prSet/>
      <dgm:spPr/>
      <dgm:t>
        <a:bodyPr/>
        <a:lstStyle/>
        <a:p>
          <a:endParaRPr lang="en-US"/>
        </a:p>
      </dgm:t>
    </dgm:pt>
    <dgm:pt modelId="{2F56FB67-5FF0-4160-AE4B-AD652EA499B1}" type="sibTrans" cxnId="{4AFC26A8-7937-496D-9F27-9B16190B588B}">
      <dgm:prSet/>
      <dgm:spPr/>
      <dgm:t>
        <a:bodyPr/>
        <a:lstStyle/>
        <a:p>
          <a:endParaRPr lang="en-US"/>
        </a:p>
      </dgm:t>
    </dgm:pt>
    <dgm:pt modelId="{AE46B4CC-E48B-4399-9850-48E20E3E9C93}">
      <dgm:prSet/>
      <dgm:spPr/>
      <dgm:t>
        <a:bodyPr/>
        <a:lstStyle/>
        <a:p>
          <a:r>
            <a:rPr lang="en-GB"/>
            <a:t>Today we will be looking at the input stream.</a:t>
          </a:r>
          <a:endParaRPr lang="en-US"/>
        </a:p>
      </dgm:t>
    </dgm:pt>
    <dgm:pt modelId="{5AEBBE4E-F4C5-44B5-A9E6-FF21EE48D7B4}" type="parTrans" cxnId="{CC900601-3DBC-44F4-B8D6-33BC4F9B4525}">
      <dgm:prSet/>
      <dgm:spPr/>
      <dgm:t>
        <a:bodyPr/>
        <a:lstStyle/>
        <a:p>
          <a:endParaRPr lang="en-US"/>
        </a:p>
      </dgm:t>
    </dgm:pt>
    <dgm:pt modelId="{08BAE231-2E0E-4083-8A30-955727AB404C}" type="sibTrans" cxnId="{CC900601-3DBC-44F4-B8D6-33BC4F9B4525}">
      <dgm:prSet/>
      <dgm:spPr/>
      <dgm:t>
        <a:bodyPr/>
        <a:lstStyle/>
        <a:p>
          <a:endParaRPr lang="en-US"/>
        </a:p>
      </dgm:t>
    </dgm:pt>
    <dgm:pt modelId="{783EC4D0-330F-488C-9811-4B07A1851FB4}" type="pres">
      <dgm:prSet presAssocID="{24D5EE5C-2C0A-4D0C-B801-09C16603E8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6F14D4-ED99-4641-A75C-F816B81E5F8E}" type="pres">
      <dgm:prSet presAssocID="{1374D83E-2739-4319-BE0F-DC1531A82927}" presName="hierRoot1" presStyleCnt="0"/>
      <dgm:spPr/>
    </dgm:pt>
    <dgm:pt modelId="{D90C812A-4434-4147-8EE3-7F8BAE3FEABE}" type="pres">
      <dgm:prSet presAssocID="{1374D83E-2739-4319-BE0F-DC1531A82927}" presName="composite" presStyleCnt="0"/>
      <dgm:spPr/>
    </dgm:pt>
    <dgm:pt modelId="{B2E40D40-C90D-4639-824C-08F5FA2820DF}" type="pres">
      <dgm:prSet presAssocID="{1374D83E-2739-4319-BE0F-DC1531A82927}" presName="background" presStyleLbl="node0" presStyleIdx="0" presStyleCnt="3"/>
      <dgm:spPr/>
    </dgm:pt>
    <dgm:pt modelId="{CE688C73-20C7-4F03-944D-F3C753D79926}" type="pres">
      <dgm:prSet presAssocID="{1374D83E-2739-4319-BE0F-DC1531A82927}" presName="text" presStyleLbl="fgAcc0" presStyleIdx="0" presStyleCnt="3">
        <dgm:presLayoutVars>
          <dgm:chPref val="3"/>
        </dgm:presLayoutVars>
      </dgm:prSet>
      <dgm:spPr/>
    </dgm:pt>
    <dgm:pt modelId="{650652EB-6CDC-4206-AA76-42D6EFA5C13A}" type="pres">
      <dgm:prSet presAssocID="{1374D83E-2739-4319-BE0F-DC1531A82927}" presName="hierChild2" presStyleCnt="0"/>
      <dgm:spPr/>
    </dgm:pt>
    <dgm:pt modelId="{56E64157-1228-4DA2-8BCE-BEA4BBB1EECA}" type="pres">
      <dgm:prSet presAssocID="{9F154F82-09E1-429C-907D-270E8E7A7F1B}" presName="hierRoot1" presStyleCnt="0"/>
      <dgm:spPr/>
    </dgm:pt>
    <dgm:pt modelId="{B585F791-1A51-41E3-8960-D2FEA4230CCA}" type="pres">
      <dgm:prSet presAssocID="{9F154F82-09E1-429C-907D-270E8E7A7F1B}" presName="composite" presStyleCnt="0"/>
      <dgm:spPr/>
    </dgm:pt>
    <dgm:pt modelId="{84991E7B-098D-4BF7-A1C2-4AF8B29829EE}" type="pres">
      <dgm:prSet presAssocID="{9F154F82-09E1-429C-907D-270E8E7A7F1B}" presName="background" presStyleLbl="node0" presStyleIdx="1" presStyleCnt="3"/>
      <dgm:spPr/>
    </dgm:pt>
    <dgm:pt modelId="{BA48D0E9-E8EB-42EE-8063-654123B327F0}" type="pres">
      <dgm:prSet presAssocID="{9F154F82-09E1-429C-907D-270E8E7A7F1B}" presName="text" presStyleLbl="fgAcc0" presStyleIdx="1" presStyleCnt="3">
        <dgm:presLayoutVars>
          <dgm:chPref val="3"/>
        </dgm:presLayoutVars>
      </dgm:prSet>
      <dgm:spPr/>
    </dgm:pt>
    <dgm:pt modelId="{85BB8FE8-DA5D-4962-A710-1CC3B0B9D2E3}" type="pres">
      <dgm:prSet presAssocID="{9F154F82-09E1-429C-907D-270E8E7A7F1B}" presName="hierChild2" presStyleCnt="0"/>
      <dgm:spPr/>
    </dgm:pt>
    <dgm:pt modelId="{84F88A4B-3872-416B-A5FD-BCA6A94213E5}" type="pres">
      <dgm:prSet presAssocID="{AE46B4CC-E48B-4399-9850-48E20E3E9C93}" presName="hierRoot1" presStyleCnt="0"/>
      <dgm:spPr/>
    </dgm:pt>
    <dgm:pt modelId="{7635B800-C2B3-41C8-BED7-29ED51C5693B}" type="pres">
      <dgm:prSet presAssocID="{AE46B4CC-E48B-4399-9850-48E20E3E9C93}" presName="composite" presStyleCnt="0"/>
      <dgm:spPr/>
    </dgm:pt>
    <dgm:pt modelId="{8CD34FFC-2062-4A00-A98D-74DB58E4B3F1}" type="pres">
      <dgm:prSet presAssocID="{AE46B4CC-E48B-4399-9850-48E20E3E9C93}" presName="background" presStyleLbl="node0" presStyleIdx="2" presStyleCnt="3"/>
      <dgm:spPr/>
    </dgm:pt>
    <dgm:pt modelId="{BF02445F-A995-43D9-82E7-39D64AD59B36}" type="pres">
      <dgm:prSet presAssocID="{AE46B4CC-E48B-4399-9850-48E20E3E9C93}" presName="text" presStyleLbl="fgAcc0" presStyleIdx="2" presStyleCnt="3">
        <dgm:presLayoutVars>
          <dgm:chPref val="3"/>
        </dgm:presLayoutVars>
      </dgm:prSet>
      <dgm:spPr/>
    </dgm:pt>
    <dgm:pt modelId="{FC8D762B-AC9E-46DE-A11F-3E7D3243D3EB}" type="pres">
      <dgm:prSet presAssocID="{AE46B4CC-E48B-4399-9850-48E20E3E9C93}" presName="hierChild2" presStyleCnt="0"/>
      <dgm:spPr/>
    </dgm:pt>
  </dgm:ptLst>
  <dgm:cxnLst>
    <dgm:cxn modelId="{CC900601-3DBC-44F4-B8D6-33BC4F9B4525}" srcId="{24D5EE5C-2C0A-4D0C-B801-09C16603E8B2}" destId="{AE46B4CC-E48B-4399-9850-48E20E3E9C93}" srcOrd="2" destOrd="0" parTransId="{5AEBBE4E-F4C5-44B5-A9E6-FF21EE48D7B4}" sibTransId="{08BAE231-2E0E-4083-8A30-955727AB404C}"/>
    <dgm:cxn modelId="{ADB48304-DF7E-49CB-9E69-528C0A733ACA}" type="presOf" srcId="{1374D83E-2739-4319-BE0F-DC1531A82927}" destId="{CE688C73-20C7-4F03-944D-F3C753D79926}" srcOrd="0" destOrd="0" presId="urn:microsoft.com/office/officeart/2005/8/layout/hierarchy1"/>
    <dgm:cxn modelId="{6940C727-AFA0-46CD-9127-2FECBF565E0F}" type="presOf" srcId="{24D5EE5C-2C0A-4D0C-B801-09C16603E8B2}" destId="{783EC4D0-330F-488C-9811-4B07A1851FB4}" srcOrd="0" destOrd="0" presId="urn:microsoft.com/office/officeart/2005/8/layout/hierarchy1"/>
    <dgm:cxn modelId="{AF4A6C58-17AD-414E-A457-975EF42748F3}" type="presOf" srcId="{9F154F82-09E1-429C-907D-270E8E7A7F1B}" destId="{BA48D0E9-E8EB-42EE-8063-654123B327F0}" srcOrd="0" destOrd="0" presId="urn:microsoft.com/office/officeart/2005/8/layout/hierarchy1"/>
    <dgm:cxn modelId="{BD1D348C-E1EB-443F-97E6-52971731FE44}" type="presOf" srcId="{AE46B4CC-E48B-4399-9850-48E20E3E9C93}" destId="{BF02445F-A995-43D9-82E7-39D64AD59B36}" srcOrd="0" destOrd="0" presId="urn:microsoft.com/office/officeart/2005/8/layout/hierarchy1"/>
    <dgm:cxn modelId="{1BB161A0-7823-45F4-B099-EECFE3F8FC73}" srcId="{24D5EE5C-2C0A-4D0C-B801-09C16603E8B2}" destId="{1374D83E-2739-4319-BE0F-DC1531A82927}" srcOrd="0" destOrd="0" parTransId="{7B1A7955-587D-4DB0-831A-D533C49CC38F}" sibTransId="{4C186B80-DC4B-4EEF-B00B-893E5A086C68}"/>
    <dgm:cxn modelId="{4AFC26A8-7937-496D-9F27-9B16190B588B}" srcId="{24D5EE5C-2C0A-4D0C-B801-09C16603E8B2}" destId="{9F154F82-09E1-429C-907D-270E8E7A7F1B}" srcOrd="1" destOrd="0" parTransId="{A8C612C0-30EF-4633-A3A0-5468E0F4A4FA}" sibTransId="{2F56FB67-5FF0-4160-AE4B-AD652EA499B1}"/>
    <dgm:cxn modelId="{80E1DB31-8DA4-43F2-B4E2-6C95FE195FFF}" type="presParOf" srcId="{783EC4D0-330F-488C-9811-4B07A1851FB4}" destId="{2B6F14D4-ED99-4641-A75C-F816B81E5F8E}" srcOrd="0" destOrd="0" presId="urn:microsoft.com/office/officeart/2005/8/layout/hierarchy1"/>
    <dgm:cxn modelId="{474BF0A7-60AE-474C-B4D2-B4125464340F}" type="presParOf" srcId="{2B6F14D4-ED99-4641-A75C-F816B81E5F8E}" destId="{D90C812A-4434-4147-8EE3-7F8BAE3FEABE}" srcOrd="0" destOrd="0" presId="urn:microsoft.com/office/officeart/2005/8/layout/hierarchy1"/>
    <dgm:cxn modelId="{53481364-AC0D-4106-B936-D3BB71F57637}" type="presParOf" srcId="{D90C812A-4434-4147-8EE3-7F8BAE3FEABE}" destId="{B2E40D40-C90D-4639-824C-08F5FA2820DF}" srcOrd="0" destOrd="0" presId="urn:microsoft.com/office/officeart/2005/8/layout/hierarchy1"/>
    <dgm:cxn modelId="{3F0C4137-6C95-4540-906E-672AD7DCEE40}" type="presParOf" srcId="{D90C812A-4434-4147-8EE3-7F8BAE3FEABE}" destId="{CE688C73-20C7-4F03-944D-F3C753D79926}" srcOrd="1" destOrd="0" presId="urn:microsoft.com/office/officeart/2005/8/layout/hierarchy1"/>
    <dgm:cxn modelId="{897A9F5F-A0DE-456B-9B72-22C559B2678F}" type="presParOf" srcId="{2B6F14D4-ED99-4641-A75C-F816B81E5F8E}" destId="{650652EB-6CDC-4206-AA76-42D6EFA5C13A}" srcOrd="1" destOrd="0" presId="urn:microsoft.com/office/officeart/2005/8/layout/hierarchy1"/>
    <dgm:cxn modelId="{42EEC6FD-3848-4BF0-B25F-D7067EA72151}" type="presParOf" srcId="{783EC4D0-330F-488C-9811-4B07A1851FB4}" destId="{56E64157-1228-4DA2-8BCE-BEA4BBB1EECA}" srcOrd="1" destOrd="0" presId="urn:microsoft.com/office/officeart/2005/8/layout/hierarchy1"/>
    <dgm:cxn modelId="{BA88EE8D-6831-4F8C-85F2-031A287752CC}" type="presParOf" srcId="{56E64157-1228-4DA2-8BCE-BEA4BBB1EECA}" destId="{B585F791-1A51-41E3-8960-D2FEA4230CCA}" srcOrd="0" destOrd="0" presId="urn:microsoft.com/office/officeart/2005/8/layout/hierarchy1"/>
    <dgm:cxn modelId="{A54989F8-550F-46AB-B955-7CDF9658088D}" type="presParOf" srcId="{B585F791-1A51-41E3-8960-D2FEA4230CCA}" destId="{84991E7B-098D-4BF7-A1C2-4AF8B29829EE}" srcOrd="0" destOrd="0" presId="urn:microsoft.com/office/officeart/2005/8/layout/hierarchy1"/>
    <dgm:cxn modelId="{1C46E3EC-58A4-408D-9515-13F16B453485}" type="presParOf" srcId="{B585F791-1A51-41E3-8960-D2FEA4230CCA}" destId="{BA48D0E9-E8EB-42EE-8063-654123B327F0}" srcOrd="1" destOrd="0" presId="urn:microsoft.com/office/officeart/2005/8/layout/hierarchy1"/>
    <dgm:cxn modelId="{09756C84-0B53-4165-9D1B-782E1C10DEF8}" type="presParOf" srcId="{56E64157-1228-4DA2-8BCE-BEA4BBB1EECA}" destId="{85BB8FE8-DA5D-4962-A710-1CC3B0B9D2E3}" srcOrd="1" destOrd="0" presId="urn:microsoft.com/office/officeart/2005/8/layout/hierarchy1"/>
    <dgm:cxn modelId="{E25AB84E-8241-4375-B29A-28EF6B4B893F}" type="presParOf" srcId="{783EC4D0-330F-488C-9811-4B07A1851FB4}" destId="{84F88A4B-3872-416B-A5FD-BCA6A94213E5}" srcOrd="2" destOrd="0" presId="urn:microsoft.com/office/officeart/2005/8/layout/hierarchy1"/>
    <dgm:cxn modelId="{531E1F22-EC5D-4449-9900-65F74B8A45B4}" type="presParOf" srcId="{84F88A4B-3872-416B-A5FD-BCA6A94213E5}" destId="{7635B800-C2B3-41C8-BED7-29ED51C5693B}" srcOrd="0" destOrd="0" presId="urn:microsoft.com/office/officeart/2005/8/layout/hierarchy1"/>
    <dgm:cxn modelId="{6D3322E3-6FBF-46E0-9BAC-86466CC58294}" type="presParOf" srcId="{7635B800-C2B3-41C8-BED7-29ED51C5693B}" destId="{8CD34FFC-2062-4A00-A98D-74DB58E4B3F1}" srcOrd="0" destOrd="0" presId="urn:microsoft.com/office/officeart/2005/8/layout/hierarchy1"/>
    <dgm:cxn modelId="{D22C1AEB-55EF-461C-9276-2CAE6B331889}" type="presParOf" srcId="{7635B800-C2B3-41C8-BED7-29ED51C5693B}" destId="{BF02445F-A995-43D9-82E7-39D64AD59B36}" srcOrd="1" destOrd="0" presId="urn:microsoft.com/office/officeart/2005/8/layout/hierarchy1"/>
    <dgm:cxn modelId="{F9FB30C6-D0CE-4AA0-B742-3D84A4CF48BB}" type="presParOf" srcId="{84F88A4B-3872-416B-A5FD-BCA6A94213E5}" destId="{FC8D762B-AC9E-46DE-A11F-3E7D3243D3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5723C-675F-407E-A91D-97E41A21992B}">
      <dsp:nvSpPr>
        <dsp:cNvPr id="0" name=""/>
        <dsp:cNvSpPr/>
      </dsp:nvSpPr>
      <dsp:spPr>
        <a:xfrm>
          <a:off x="0" y="2392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FE3776-B0FA-45FA-8EF0-7BF722D42CFC}">
      <dsp:nvSpPr>
        <dsp:cNvPr id="0" name=""/>
        <dsp:cNvSpPr/>
      </dsp:nvSpPr>
      <dsp:spPr>
        <a:xfrm>
          <a:off x="0" y="2392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Up until now, we have been doing calculations using variables that have been “hard coded”.</a:t>
          </a:r>
          <a:endParaRPr lang="en-US" sz="2700" kern="1200"/>
        </a:p>
      </dsp:txBody>
      <dsp:txXfrm>
        <a:off x="0" y="2392"/>
        <a:ext cx="6266011" cy="1631587"/>
      </dsp:txXfrm>
    </dsp:sp>
    <dsp:sp modelId="{F27B36AE-D972-480A-BF2A-902806170208}">
      <dsp:nvSpPr>
        <dsp:cNvPr id="0" name=""/>
        <dsp:cNvSpPr/>
      </dsp:nvSpPr>
      <dsp:spPr>
        <a:xfrm>
          <a:off x="0" y="1633979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355029"/>
                <a:satOff val="-2934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-355029"/>
                <a:satOff val="-2934"/>
                <a:lumOff val="-6274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55029"/>
              <a:satOff val="-2934"/>
              <a:lumOff val="-6274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CB9EF5-52A8-48EF-8FCB-0378C2F32059}">
      <dsp:nvSpPr>
        <dsp:cNvPr id="0" name=""/>
        <dsp:cNvSpPr/>
      </dsp:nvSpPr>
      <dsp:spPr>
        <a:xfrm>
          <a:off x="0" y="1633979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These programs would be more dynamic, if they could take in values from a user, rather than always using values we specify before run time.</a:t>
          </a:r>
          <a:endParaRPr lang="en-US" sz="2700" kern="1200"/>
        </a:p>
      </dsp:txBody>
      <dsp:txXfrm>
        <a:off x="0" y="1633979"/>
        <a:ext cx="6266011" cy="1631587"/>
      </dsp:txXfrm>
    </dsp:sp>
    <dsp:sp modelId="{11CE5B41-A690-46A6-B063-B19AA2F8E42D}">
      <dsp:nvSpPr>
        <dsp:cNvPr id="0" name=""/>
        <dsp:cNvSpPr/>
      </dsp:nvSpPr>
      <dsp:spPr>
        <a:xfrm>
          <a:off x="0" y="3265567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10059"/>
              <a:satOff val="-5868"/>
              <a:lumOff val="-1254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CC487F-D29A-49D7-BE20-CF432A066EBA}">
      <dsp:nvSpPr>
        <dsp:cNvPr id="0" name=""/>
        <dsp:cNvSpPr/>
      </dsp:nvSpPr>
      <dsp:spPr>
        <a:xfrm>
          <a:off x="0" y="3265567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Often in programs, we will want to take an input from a user.</a:t>
          </a:r>
          <a:endParaRPr lang="en-US" sz="2700" kern="1200"/>
        </a:p>
      </dsp:txBody>
      <dsp:txXfrm>
        <a:off x="0" y="3265567"/>
        <a:ext cx="6266011" cy="1631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40D40-C90D-4639-824C-08F5FA2820DF}">
      <dsp:nvSpPr>
        <dsp:cNvPr id="0" name=""/>
        <dsp:cNvSpPr/>
      </dsp:nvSpPr>
      <dsp:spPr>
        <a:xfrm>
          <a:off x="0" y="951128"/>
          <a:ext cx="2911995" cy="184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88C73-20C7-4F03-944D-F3C753D79926}">
      <dsp:nvSpPr>
        <dsp:cNvPr id="0" name=""/>
        <dsp:cNvSpPr/>
      </dsp:nvSpPr>
      <dsp:spPr>
        <a:xfrm>
          <a:off x="323555" y="1258505"/>
          <a:ext cx="2911995" cy="1849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Python has an input stream and an output stream.</a:t>
          </a:r>
          <a:endParaRPr lang="en-US" sz="2800" kern="1200"/>
        </a:p>
      </dsp:txBody>
      <dsp:txXfrm>
        <a:off x="377714" y="1312664"/>
        <a:ext cx="2803677" cy="1740799"/>
      </dsp:txXfrm>
    </dsp:sp>
    <dsp:sp modelId="{84991E7B-098D-4BF7-A1C2-4AF8B29829EE}">
      <dsp:nvSpPr>
        <dsp:cNvPr id="0" name=""/>
        <dsp:cNvSpPr/>
      </dsp:nvSpPr>
      <dsp:spPr>
        <a:xfrm>
          <a:off x="3559105" y="951128"/>
          <a:ext cx="2911995" cy="184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8D0E9-E8EB-42EE-8063-654123B327F0}">
      <dsp:nvSpPr>
        <dsp:cNvPr id="0" name=""/>
        <dsp:cNvSpPr/>
      </dsp:nvSpPr>
      <dsp:spPr>
        <a:xfrm>
          <a:off x="3882660" y="1258505"/>
          <a:ext cx="2911995" cy="1849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We have already used the output stream.</a:t>
          </a:r>
          <a:endParaRPr lang="en-US" sz="2800" kern="1200" dirty="0"/>
        </a:p>
      </dsp:txBody>
      <dsp:txXfrm>
        <a:off x="3936819" y="1312664"/>
        <a:ext cx="2803677" cy="1740799"/>
      </dsp:txXfrm>
    </dsp:sp>
    <dsp:sp modelId="{8CD34FFC-2062-4A00-A98D-74DB58E4B3F1}">
      <dsp:nvSpPr>
        <dsp:cNvPr id="0" name=""/>
        <dsp:cNvSpPr/>
      </dsp:nvSpPr>
      <dsp:spPr>
        <a:xfrm>
          <a:off x="7118211" y="951128"/>
          <a:ext cx="2911995" cy="184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2445F-A995-43D9-82E7-39D64AD59B36}">
      <dsp:nvSpPr>
        <dsp:cNvPr id="0" name=""/>
        <dsp:cNvSpPr/>
      </dsp:nvSpPr>
      <dsp:spPr>
        <a:xfrm>
          <a:off x="7441766" y="1258505"/>
          <a:ext cx="2911995" cy="1849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Today we will be looking at the input stream.</a:t>
          </a:r>
          <a:endParaRPr lang="en-US" sz="2800" kern="1200"/>
        </a:p>
      </dsp:txBody>
      <dsp:txXfrm>
        <a:off x="7495925" y="1312664"/>
        <a:ext cx="2803677" cy="1740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DF1F-1749-4BA6-89F1-E731035F336C}" type="datetimeFigureOut">
              <a:rPr lang="en-IE" smtClean="0"/>
              <a:t>26/08/2023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E5D7-9946-426E-A9AB-E7CBDF43EB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8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969C88-B244-455D-A017-012B25B1ACDD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52A7398-A1DC-C0CE-990A-4F61DFDC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758" b="6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3576A-00D3-B392-AC5D-1BC012D3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 dirty="0"/>
              <a:t>TY Coding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9A54-F089-766D-B997-2CA73C64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GB" dirty="0"/>
              <a:t>Lesson 03 – Inputs and Strings</a:t>
            </a:r>
          </a:p>
        </p:txBody>
      </p:sp>
    </p:spTree>
    <p:extLst>
      <p:ext uri="{BB962C8B-B14F-4D97-AF65-F5344CB8AC3E}">
        <p14:creationId xmlns:p14="http://schemas.microsoft.com/office/powerpoint/2010/main" val="353767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0A0740-2874-5701-3DFE-211D67E6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</a:t>
            </a:r>
            <a:endParaRPr lang="en-I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98E00-FA38-6CEB-EF05-553D37A32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581118"/>
          </a:xfrm>
        </p:spPr>
        <p:txBody>
          <a:bodyPr/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 dirty="0"/>
              <a:t>Strings in python are “immutable”</a:t>
            </a:r>
            <a:endParaRPr lang="en-GB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sz="2000" dirty="0"/>
              <a:t>All this means is that they </a:t>
            </a:r>
            <a:r>
              <a:rPr lang="en-GB" sz="2000" b="1" dirty="0"/>
              <a:t>cannot change</a:t>
            </a:r>
            <a:r>
              <a:rPr lang="en-GB" sz="2000" dirty="0"/>
              <a:t>.</a:t>
            </a:r>
            <a:endParaRPr lang="en-GB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sz="2000" dirty="0"/>
              <a:t>There are many operations and functions that can be used with strings.</a:t>
            </a:r>
            <a:endParaRPr lang="en-GB" dirty="0"/>
          </a:p>
          <a:p>
            <a:pPr marL="36900" indent="0">
              <a:buNone/>
            </a:pPr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7AF3D-8446-4990-20B5-0954FACC7AC7}"/>
              </a:ext>
            </a:extLst>
          </p:cNvPr>
          <p:cNvSpPr txBox="1"/>
          <p:nvPr/>
        </p:nvSpPr>
        <p:spPr>
          <a:xfrm>
            <a:off x="913795" y="3218009"/>
            <a:ext cx="4038451" cy="31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sz="2000" b="1" dirty="0"/>
              <a:t>We can add strings together:</a:t>
            </a:r>
            <a:endParaRPr lang="en-GB" sz="2000" dirty="0"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GB" sz="1600" dirty="0"/>
              <a:t>string1 = “hello”</a:t>
            </a:r>
            <a:endParaRPr lang="en-GB" dirty="0"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GB" sz="1600" dirty="0"/>
              <a:t>string2 = “world”</a:t>
            </a:r>
            <a:endParaRPr lang="en-GB" dirty="0"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GB" sz="1600" dirty="0"/>
              <a:t>string3 = string1 + “ ” + string2 </a:t>
            </a:r>
            <a:endParaRPr lang="en-GB" dirty="0"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GB" sz="1600" dirty="0"/>
              <a:t>print(string3)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E" sz="1800" dirty="0"/>
              <a:t>Output:</a:t>
            </a:r>
            <a:endParaRPr lang="en-IE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E" sz="1800" dirty="0"/>
              <a:t>	hello world</a:t>
            </a:r>
            <a:endParaRPr lang="en-IE" dirty="0"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E0E85-B754-EC57-1C07-24BF40360348}"/>
              </a:ext>
            </a:extLst>
          </p:cNvPr>
          <p:cNvSpPr txBox="1"/>
          <p:nvPr/>
        </p:nvSpPr>
        <p:spPr>
          <a:xfrm>
            <a:off x="7062483" y="3218009"/>
            <a:ext cx="390126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000" b="1" dirty="0">
                <a:sym typeface="Twentieth Century"/>
              </a:rPr>
              <a:t>We can multiply strings</a:t>
            </a: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ym typeface="Twentieth Century"/>
              </a:rPr>
              <a:t>string1 = “hello”</a:t>
            </a:r>
            <a:endParaRPr lang="en-GB" sz="1600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ym typeface="Twentieth Century"/>
              </a:rPr>
              <a:t>string2 = string1 * 3</a:t>
            </a:r>
            <a:endParaRPr lang="en-GB" sz="1600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ym typeface="Twentieth Century"/>
              </a:rPr>
              <a:t>print(string2)</a:t>
            </a:r>
            <a:endParaRPr lang="en-GB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ym typeface="Twentieth Century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 dirty="0">
                <a:sym typeface="Twentieth Century"/>
              </a:rPr>
              <a:t>Output:</a:t>
            </a:r>
            <a:endParaRPr lang="en-GB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ym typeface="Twentieth Century"/>
              </a:rPr>
              <a:t>	</a:t>
            </a:r>
            <a:r>
              <a:rPr lang="en-GB" sz="2000" dirty="0" err="1">
                <a:sym typeface="Twentieth Century"/>
              </a:rPr>
              <a:t>hellohellohello</a:t>
            </a:r>
            <a:endParaRPr lang="en-GB" sz="2000" dirty="0"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18091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0BB1-9483-3C97-F394-C0FF7E30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</a:t>
            </a:r>
            <a:endParaRPr lang="en-IE" dirty="0"/>
          </a:p>
        </p:txBody>
      </p:sp>
      <p:sp>
        <p:nvSpPr>
          <p:cNvPr id="4" name="Google Shape;678;p51">
            <a:extLst>
              <a:ext uri="{FF2B5EF4-FFF2-40B4-BE49-F238E27FC236}">
                <a16:creationId xmlns:a16="http://schemas.microsoft.com/office/drawing/2014/main" id="{E271AD3E-B9A9-D384-A5E2-7EB3B1DA6343}"/>
              </a:ext>
            </a:extLst>
          </p:cNvPr>
          <p:cNvSpPr txBox="1">
            <a:spLocks/>
          </p:cNvSpPr>
          <p:nvPr/>
        </p:nvSpPr>
        <p:spPr>
          <a:xfrm>
            <a:off x="838198" y="2197085"/>
            <a:ext cx="3473741" cy="4351338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 2" charset="2"/>
              <a:buChar char="•"/>
            </a:pPr>
            <a:r>
              <a:rPr lang="en-GB" b="1" dirty="0"/>
              <a:t>Make the string upper case</a:t>
            </a:r>
            <a:endParaRPr lang="en-GB" dirty="0"/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Wingdings 2" charset="2"/>
              <a:buNone/>
            </a:pPr>
            <a:r>
              <a:rPr lang="en-GB" sz="1600" dirty="0" err="1"/>
              <a:t>my_string</a:t>
            </a:r>
            <a:r>
              <a:rPr lang="en-GB" sz="1600" dirty="0"/>
              <a:t> = “hello”</a:t>
            </a:r>
            <a:endParaRPr lang="en-GB" dirty="0"/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Wingdings 2" charset="2"/>
              <a:buNone/>
            </a:pPr>
            <a:r>
              <a:rPr lang="en-GB" sz="1600" dirty="0" err="1"/>
              <a:t>my_string</a:t>
            </a:r>
            <a:r>
              <a:rPr lang="en-GB" sz="1600" dirty="0"/>
              <a:t> = </a:t>
            </a:r>
            <a:r>
              <a:rPr lang="en-GB" sz="1600" dirty="0" err="1"/>
              <a:t>my_string.upper</a:t>
            </a:r>
            <a:r>
              <a:rPr lang="en-GB" sz="1600" dirty="0"/>
              <a:t>()</a:t>
            </a:r>
            <a:endParaRPr lang="en-GB" sz="1600" b="1" dirty="0"/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Wingdings 2" charset="2"/>
              <a:buNone/>
            </a:pPr>
            <a:r>
              <a:rPr lang="en-GB" sz="1600" dirty="0"/>
              <a:t>print(</a:t>
            </a:r>
            <a:r>
              <a:rPr lang="en-GB" sz="1600" dirty="0" err="1"/>
              <a:t>my_string</a:t>
            </a:r>
            <a:r>
              <a:rPr lang="en-GB" sz="1600" dirty="0"/>
              <a:t>)</a:t>
            </a:r>
            <a:endParaRPr lang="en-GB" dirty="0"/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Wingdings 2" charset="2"/>
              <a:buNone/>
            </a:pPr>
            <a:endParaRPr lang="en-GB" sz="1600" dirty="0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Wingdings 2" charset="2"/>
              <a:buChar char="•"/>
            </a:pPr>
            <a:r>
              <a:rPr lang="en-GB" sz="1600" dirty="0"/>
              <a:t>Output: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Wingdings 2" charset="2"/>
              <a:buNone/>
            </a:pPr>
            <a:r>
              <a:rPr lang="en-GB" sz="1600" dirty="0"/>
              <a:t>	HELLO</a:t>
            </a:r>
          </a:p>
          <a:p>
            <a:pPr marL="228600" indent="-1016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Wingdings 2" charset="2"/>
              <a:buNone/>
            </a:pPr>
            <a:endParaRPr lang="en-GB" dirty="0"/>
          </a:p>
        </p:txBody>
      </p:sp>
      <p:sp>
        <p:nvSpPr>
          <p:cNvPr id="5" name="Google Shape;679;p51">
            <a:extLst>
              <a:ext uri="{FF2B5EF4-FFF2-40B4-BE49-F238E27FC236}">
                <a16:creationId xmlns:a16="http://schemas.microsoft.com/office/drawing/2014/main" id="{449ADA27-916B-8376-5BAC-54C11FC72C9C}"/>
              </a:ext>
            </a:extLst>
          </p:cNvPr>
          <p:cNvSpPr txBox="1"/>
          <p:nvPr/>
        </p:nvSpPr>
        <p:spPr>
          <a:xfrm>
            <a:off x="4311939" y="2197085"/>
            <a:ext cx="347374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E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Make the string lower case</a:t>
            </a:r>
            <a:endParaRPr sz="2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sym typeface="Twentieth Century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E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my_string</a:t>
            </a:r>
            <a:r>
              <a:rPr lang="en-I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 = “HELLO”</a:t>
            </a:r>
            <a:endParaRPr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E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my_string</a:t>
            </a:r>
            <a:r>
              <a:rPr lang="en-I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 = </a:t>
            </a:r>
            <a:r>
              <a:rPr lang="en-IE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my_string.lower</a:t>
            </a:r>
            <a:r>
              <a:rPr lang="en-I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()</a:t>
            </a:r>
            <a:endParaRPr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print(</a:t>
            </a:r>
            <a:r>
              <a:rPr lang="en-IE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my_string</a:t>
            </a:r>
            <a:r>
              <a:rPr lang="en-I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)</a:t>
            </a:r>
            <a:endParaRPr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sym typeface="Twentieth Century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IE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sym typeface="Twentieth Century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Output:</a:t>
            </a:r>
            <a:endParaRPr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	hello</a:t>
            </a:r>
            <a:endParaRPr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" name="Google Shape;680;p51">
            <a:extLst>
              <a:ext uri="{FF2B5EF4-FFF2-40B4-BE49-F238E27FC236}">
                <a16:creationId xmlns:a16="http://schemas.microsoft.com/office/drawing/2014/main" id="{88FD025E-DB96-DE6F-7F3F-F893F6666D43}"/>
              </a:ext>
            </a:extLst>
          </p:cNvPr>
          <p:cNvSpPr txBox="1"/>
          <p:nvPr/>
        </p:nvSpPr>
        <p:spPr>
          <a:xfrm>
            <a:off x="7880061" y="2185124"/>
            <a:ext cx="40342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9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E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Count the length of a string</a:t>
            </a:r>
            <a:endParaRPr sz="2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sym typeface="Twentieth Century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E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my_string</a:t>
            </a:r>
            <a:r>
              <a:rPr lang="en-I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 = “elephant”</a:t>
            </a:r>
            <a:endParaRPr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E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length_of_string</a:t>
            </a:r>
            <a:r>
              <a:rPr lang="en-I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 = </a:t>
            </a:r>
            <a:r>
              <a:rPr lang="en-IE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len</a:t>
            </a:r>
            <a:r>
              <a:rPr lang="en-I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(</a:t>
            </a:r>
            <a:r>
              <a:rPr lang="en-IE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my_string</a:t>
            </a:r>
            <a:r>
              <a:rPr lang="en-I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)</a:t>
            </a:r>
            <a:endParaRPr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print(</a:t>
            </a:r>
            <a:r>
              <a:rPr lang="en-IE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length_of_string</a:t>
            </a:r>
            <a:r>
              <a:rPr lang="en-I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)</a:t>
            </a:r>
            <a:endParaRPr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IE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sym typeface="Twentieth Century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Output:</a:t>
            </a:r>
            <a:endParaRPr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	8</a:t>
            </a:r>
            <a:endParaRPr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9B40D-9CE3-BE4E-3827-AE040A4FFFDE}"/>
              </a:ext>
            </a:extLst>
          </p:cNvPr>
          <p:cNvSpPr txBox="1"/>
          <p:nvPr/>
        </p:nvSpPr>
        <p:spPr>
          <a:xfrm>
            <a:off x="827550" y="1580050"/>
            <a:ext cx="10440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1800" b="1" dirty="0"/>
              <a:t>We can use functions on strings, for example, we can: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436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E7EA-DB44-0F65-FAEA-51D6E8AD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/>
              <a:t>Printing Formatted Strings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155AE-832B-1F0C-9C0F-EB58F3F26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154" y="1731963"/>
            <a:ext cx="9099321" cy="3171825"/>
          </a:xfrm>
        </p:spPr>
        <p:txBody>
          <a:bodyPr>
            <a:normAutofit/>
          </a:bodyPr>
          <a:lstStyle/>
          <a:p>
            <a:pPr marL="0" indent="0" algn="ctr" defTabSz="3977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2523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Concatenation</a:t>
            </a:r>
            <a:r>
              <a:rPr lang="en-GB" sz="174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GB" sz="2436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(adding strings together)</a:t>
            </a:r>
            <a:endParaRPr lang="en-GB" sz="1740" kern="120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+mn-cs"/>
            </a:endParaRPr>
          </a:p>
          <a:p>
            <a:pPr marL="0" indent="0" defTabSz="397764">
              <a:lnSpc>
                <a:spcPct val="120000"/>
              </a:lnSpc>
              <a:spcBef>
                <a:spcPts val="870"/>
              </a:spcBef>
              <a:spcAft>
                <a:spcPts val="0"/>
              </a:spcAft>
              <a:buSzPct val="100000"/>
              <a:buNone/>
            </a:pPr>
            <a:r>
              <a:rPr lang="en-GB" sz="174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name = “Alan”</a:t>
            </a:r>
          </a:p>
          <a:p>
            <a:pPr marL="0" indent="0" defTabSz="397764">
              <a:lnSpc>
                <a:spcPct val="120000"/>
              </a:lnSpc>
              <a:spcBef>
                <a:spcPts val="870"/>
              </a:spcBef>
              <a:spcAft>
                <a:spcPts val="0"/>
              </a:spcAft>
              <a:buSzPct val="100000"/>
              <a:buNone/>
            </a:pPr>
            <a:r>
              <a:rPr lang="en-GB" sz="174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age = 31</a:t>
            </a:r>
          </a:p>
          <a:p>
            <a:pPr marL="0" indent="0" defTabSz="397764">
              <a:lnSpc>
                <a:spcPct val="120000"/>
              </a:lnSpc>
              <a:spcBef>
                <a:spcPts val="870"/>
              </a:spcBef>
              <a:spcAft>
                <a:spcPts val="0"/>
              </a:spcAft>
              <a:buSzPct val="100000"/>
              <a:buNone/>
            </a:pPr>
            <a:r>
              <a:rPr lang="en-GB" sz="174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output = “Hello ” + name + “ you are + str(age) + “ years old.”</a:t>
            </a:r>
          </a:p>
          <a:p>
            <a:pPr marL="0" indent="0" defTabSz="397764">
              <a:lnSpc>
                <a:spcPct val="120000"/>
              </a:lnSpc>
              <a:spcBef>
                <a:spcPts val="870"/>
              </a:spcBef>
              <a:spcAft>
                <a:spcPts val="0"/>
              </a:spcAft>
              <a:buSzPct val="100000"/>
              <a:buNone/>
            </a:pPr>
            <a:r>
              <a:rPr lang="en-GB" sz="174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print(output)</a:t>
            </a:r>
          </a:p>
          <a:p>
            <a:pPr marL="0" indent="0" defTabSz="397764">
              <a:lnSpc>
                <a:spcPct val="120000"/>
              </a:lnSpc>
              <a:spcBef>
                <a:spcPts val="870"/>
              </a:spcBef>
              <a:spcAft>
                <a:spcPts val="0"/>
              </a:spcAft>
              <a:buSzPct val="100000"/>
              <a:buNone/>
            </a:pPr>
            <a:r>
              <a:rPr lang="en-GB" sz="174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Output:</a:t>
            </a:r>
          </a:p>
          <a:p>
            <a:pPr marL="0" indent="0" defTabSz="397764">
              <a:lnSpc>
                <a:spcPct val="120000"/>
              </a:lnSpc>
              <a:spcBef>
                <a:spcPts val="870"/>
              </a:spcBef>
              <a:spcAft>
                <a:spcPts val="0"/>
              </a:spcAft>
              <a:buSzPct val="100000"/>
              <a:buNone/>
            </a:pPr>
            <a:r>
              <a:rPr lang="en-GB" sz="174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Hello Alan you are 31 years old.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8310D-2768-4360-8E49-4E5BCFE5722D}"/>
              </a:ext>
            </a:extLst>
          </p:cNvPr>
          <p:cNvSpPr txBox="1"/>
          <p:nvPr/>
        </p:nvSpPr>
        <p:spPr>
          <a:xfrm>
            <a:off x="1133302" y="5037724"/>
            <a:ext cx="9915870" cy="76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97764">
              <a:lnSpc>
                <a:spcPct val="120000"/>
              </a:lnSpc>
              <a:spcBef>
                <a:spcPts val="870"/>
              </a:spcBef>
              <a:buSzPct val="100000"/>
            </a:pPr>
            <a:r>
              <a:rPr lang="en-GB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en-GB" sz="156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need to wrap the </a:t>
            </a:r>
            <a:r>
              <a:rPr lang="en-GB" sz="1566" b="1" kern="12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age variable</a:t>
            </a:r>
            <a:r>
              <a:rPr lang="en-GB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(which is an integer) in the </a:t>
            </a:r>
            <a:r>
              <a:rPr lang="en-GB" sz="1566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string function</a:t>
            </a:r>
            <a:r>
              <a:rPr lang="en-GB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GB" sz="1566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str(</a:t>
            </a:r>
            <a:r>
              <a:rPr lang="en-GB" sz="1566" kern="12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age</a:t>
            </a:r>
            <a:r>
              <a:rPr lang="en-GB" sz="1566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GB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because:</a:t>
            </a:r>
          </a:p>
          <a:p>
            <a:pPr defTabSz="397764">
              <a:lnSpc>
                <a:spcPct val="120000"/>
              </a:lnSpc>
              <a:spcBef>
                <a:spcPts val="870"/>
              </a:spcBef>
              <a:buSzPct val="100000"/>
            </a:pPr>
            <a:r>
              <a:rPr lang="en-GB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concatenating we can only add strings together, therefore we must convert the age variable into a string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78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9BA8-E7B8-63D7-1D9C-6388C8B6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B4FEA-21B0-B3C4-60FC-54434D8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3002513"/>
          </a:xfrm>
        </p:spPr>
        <p:txBody>
          <a:bodyPr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3600" b="1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Formatting</a:t>
            </a:r>
            <a:r>
              <a:rPr lang="en-GB" sz="36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GB" sz="28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(using the format function)</a:t>
            </a:r>
            <a:endParaRPr lang="en-GB" sz="3600" dirty="0">
              <a:solidFill>
                <a:schemeClr val="tx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</a:t>
            </a:r>
            <a:r>
              <a:rPr lang="en-GB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ame = “</a:t>
            </a:r>
            <a:r>
              <a:rPr lang="en-GB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en-GB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lan”</a:t>
            </a:r>
            <a:endParaRPr lang="en-GB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en-GB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 = 31</a:t>
            </a:r>
            <a:endParaRPr lang="en-GB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Output = “hello {0} you are {1} years </a:t>
            </a:r>
            <a:r>
              <a:rPr lang="en-GB" sz="2000" dirty="0" err="1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old”.format</a:t>
            </a:r>
            <a:r>
              <a:rPr lang="en-GB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(name,  age)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Print(output)</a:t>
            </a:r>
            <a:endParaRPr lang="en-GB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Output:</a:t>
            </a:r>
            <a:endParaRPr lang="en-GB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Hello </a:t>
            </a:r>
            <a:r>
              <a:rPr lang="en-GB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en-GB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lan you are 31 years old.</a:t>
            </a:r>
            <a:endParaRPr lang="en-GB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GB" sz="2000" dirty="0">
              <a:solidFill>
                <a:schemeClr val="tx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B1C80-9FCC-B1D5-6C32-AC029A293731}"/>
              </a:ext>
            </a:extLst>
          </p:cNvPr>
          <p:cNvSpPr txBox="1"/>
          <p:nvPr/>
        </p:nvSpPr>
        <p:spPr>
          <a:xfrm>
            <a:off x="282543" y="4887361"/>
            <a:ext cx="11626913" cy="1844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8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can use the format function to create formatted strings. We use the {0} and {1} </a:t>
            </a:r>
            <a:r>
              <a:rPr lang="en-GB" sz="1800" b="1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“place holders” </a:t>
            </a:r>
            <a:r>
              <a:rPr lang="en-GB" sz="18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say where we want to place the variables in the string. Notice the place holder numbers start at 0!</a:t>
            </a:r>
            <a:endParaRPr lang="en-GB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8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Then we place those variables inside the brackets of the format function, </a:t>
            </a:r>
            <a:r>
              <a:rPr lang="en-GB" sz="1800" b="1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order </a:t>
            </a:r>
            <a:r>
              <a:rPr lang="en-GB" sz="18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 they appear in the string, separated by commas.</a:t>
            </a:r>
            <a:endParaRPr lang="en-GB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8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Here the variables name and age are used for the {0} and {1} place holders but this can be done as many times as you need.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4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32D6-54E2-CACF-FDB8-529ACD2B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Indexing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1535-98B8-3E75-6E20-FEC30658E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25194"/>
            <a:ext cx="10353762" cy="467543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Strings have indexes, which are numbers that correspond to a certain character in a string.</a:t>
            </a:r>
            <a:endParaRPr lang="en-GB" dirty="0"/>
          </a:p>
          <a:p>
            <a:pPr marL="36900" indent="0">
              <a:buNone/>
            </a:pPr>
            <a:endParaRPr lang="en-IE" dirty="0"/>
          </a:p>
        </p:txBody>
      </p:sp>
      <p:pic>
        <p:nvPicPr>
          <p:cNvPr id="4" name="Google Shape;695;p53">
            <a:extLst>
              <a:ext uri="{FF2B5EF4-FFF2-40B4-BE49-F238E27FC236}">
                <a16:creationId xmlns:a16="http://schemas.microsoft.com/office/drawing/2014/main" id="{5B81D1E9-6286-52F5-DB2F-1885383787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14882" y="1890021"/>
            <a:ext cx="4351587" cy="16515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019F61-F1E5-F963-2689-3A95171803DE}"/>
              </a:ext>
            </a:extLst>
          </p:cNvPr>
          <p:cNvSpPr txBox="1"/>
          <p:nvPr/>
        </p:nvSpPr>
        <p:spPr>
          <a:xfrm>
            <a:off x="516049" y="3851584"/>
            <a:ext cx="11271564" cy="2736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In the above picture, we can see that the first character of the string “Python” has the index of 0.</a:t>
            </a:r>
            <a:endParaRPr lang="en-GB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That is because in Python, indexes always begin at 0.</a:t>
            </a:r>
            <a:endParaRPr lang="en-GB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If we wanted to print out the character that resides at the index of 3 for example, we can do this:</a:t>
            </a:r>
            <a:endParaRPr lang="en-GB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my_string</a:t>
            </a: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 = “Python”</a:t>
            </a:r>
            <a:endParaRPr lang="en-GB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print(</a:t>
            </a: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my_string</a:t>
            </a: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[3])</a:t>
            </a:r>
            <a:endParaRPr lang="en-GB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Output:</a:t>
            </a:r>
            <a:endParaRPr lang="en-GB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h</a:t>
            </a:r>
            <a:endParaRPr lang="en-GB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489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F632-47C9-BDBD-6CD3-A6941E4E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8498"/>
            <a:ext cx="10353762" cy="970450"/>
          </a:xfrm>
        </p:spPr>
        <p:txBody>
          <a:bodyPr/>
          <a:lstStyle/>
          <a:p>
            <a:r>
              <a:rPr lang="en-GB" dirty="0"/>
              <a:t>Slicing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DA2CA-808B-7510-3B5F-F4759656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58761"/>
            <a:ext cx="10353762" cy="494703"/>
          </a:xfrm>
        </p:spPr>
        <p:txBody>
          <a:bodyPr/>
          <a:lstStyle/>
          <a:p>
            <a:r>
              <a:rPr lang="en-GB" sz="2000" dirty="0"/>
              <a:t>We can use string slicing to cut a string into smaller strings.</a:t>
            </a:r>
            <a:endParaRPr lang="en-GB" dirty="0"/>
          </a:p>
          <a:p>
            <a:endParaRPr lang="en-IE" dirty="0"/>
          </a:p>
        </p:txBody>
      </p:sp>
      <p:pic>
        <p:nvPicPr>
          <p:cNvPr id="4" name="Google Shape;702;p54">
            <a:extLst>
              <a:ext uri="{FF2B5EF4-FFF2-40B4-BE49-F238E27FC236}">
                <a16:creationId xmlns:a16="http://schemas.microsoft.com/office/drawing/2014/main" id="{3EEC5320-9C89-AD60-27C5-E6D0FEDC7D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92634" y="1753464"/>
            <a:ext cx="4019683" cy="13247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3;p54">
            <a:extLst>
              <a:ext uri="{FF2B5EF4-FFF2-40B4-BE49-F238E27FC236}">
                <a16:creationId xmlns:a16="http://schemas.microsoft.com/office/drawing/2014/main" id="{E7B0A34D-46E3-C037-2265-240AAF3DAD57}"/>
              </a:ext>
            </a:extLst>
          </p:cNvPr>
          <p:cNvSpPr txBox="1"/>
          <p:nvPr/>
        </p:nvSpPr>
        <p:spPr>
          <a:xfrm>
            <a:off x="548487" y="3429000"/>
            <a:ext cx="10976573" cy="3060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my_string</a:t>
            </a:r>
            <a:r>
              <a:rPr lang="en-IE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 = “Python”</a:t>
            </a:r>
            <a:endParaRPr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print(</a:t>
            </a:r>
            <a:r>
              <a:rPr lang="en-IE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my_string</a:t>
            </a:r>
            <a:r>
              <a:rPr lang="en-IE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[0:2])</a:t>
            </a:r>
            <a:endParaRPr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Output:</a:t>
            </a:r>
            <a:endParaRPr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Py</a:t>
            </a:r>
            <a:endParaRPr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sym typeface="Twentieth Century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But wait! We wanted to print out the characters at the indexes from 0 up to 2. Why did only the characters at indexes 0 and 1 print out?</a:t>
            </a:r>
            <a:endParaRPr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Because when using string slicing, we slice the string up to but not including the last index.</a:t>
            </a:r>
            <a:endParaRPr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If we wanted to slice the string to include the first three characters, we would do: print(</a:t>
            </a:r>
            <a:r>
              <a:rPr lang="en-IE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my_string</a:t>
            </a:r>
            <a:r>
              <a:rPr lang="en-IE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[0:3])</a:t>
            </a:r>
            <a:endParaRPr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This prints the characters at the indexes 0, 1 and 2 (the characters from index 0, up to but not including the index 3)</a:t>
            </a:r>
            <a:endParaRPr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Output: </a:t>
            </a:r>
            <a:r>
              <a:rPr lang="en-IE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Twentieth Century"/>
              </a:rPr>
              <a:t>Pyt</a:t>
            </a:r>
            <a:endParaRPr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4032090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90DB-5AAA-029F-67F5-9398651B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0194-6132-4511-CBF9-A4BF7D54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2900" b="1" dirty="0"/>
              <a:t>Today you learned about:</a:t>
            </a:r>
            <a:endParaRPr lang="en-GB" sz="2900" dirty="0"/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400" dirty="0"/>
              <a:t>How to take input from a user</a:t>
            </a:r>
            <a:endParaRPr lang="en-GB" dirty="0"/>
          </a:p>
          <a:p>
            <a:pPr marL="8001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000" dirty="0"/>
              <a:t>The input() function</a:t>
            </a:r>
            <a:endParaRPr lang="en-GB" dirty="0"/>
          </a:p>
          <a:p>
            <a:pPr marL="8001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000" dirty="0"/>
              <a:t>That we need to convert to float and int if we want to take in whole or decimal numbers.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400" dirty="0"/>
              <a:t>That we can add strings together using concatenation.</a:t>
            </a:r>
            <a:endParaRPr lang="en-GB" dirty="0"/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400" dirty="0"/>
              <a:t>That we can multiply strings using the * operator.</a:t>
            </a:r>
            <a:endParaRPr lang="en-GB" dirty="0"/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400" dirty="0"/>
              <a:t>That we can use the format() function to create formatted strings.</a:t>
            </a:r>
            <a:endParaRPr lang="en-GB" dirty="0"/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400" dirty="0"/>
              <a:t>That strings have indexes that refer to each character.</a:t>
            </a:r>
            <a:endParaRPr lang="en-GB" sz="2000" dirty="0"/>
          </a:p>
          <a:p>
            <a:pPr marL="8001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000" dirty="0"/>
              <a:t>We can print any character by choosing it’s index </a:t>
            </a:r>
            <a:r>
              <a:rPr lang="en-GB" sz="2000" dirty="0" err="1"/>
              <a:t>my_string</a:t>
            </a:r>
            <a:r>
              <a:rPr lang="en-GB" sz="2000" dirty="0"/>
              <a:t>[3]</a:t>
            </a:r>
            <a:endParaRPr lang="en-GB" dirty="0"/>
          </a:p>
          <a:p>
            <a:pPr marL="8001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000" dirty="0"/>
              <a:t>We can choose to take a slice of a string by using string slicing </a:t>
            </a:r>
            <a:r>
              <a:rPr lang="en-GB" sz="2000" dirty="0" err="1"/>
              <a:t>my_string</a:t>
            </a:r>
            <a:r>
              <a:rPr lang="en-GB" sz="2000" dirty="0"/>
              <a:t>[0:3]</a:t>
            </a:r>
            <a:endParaRPr lang="en-GB" sz="1600" dirty="0"/>
          </a:p>
          <a:p>
            <a:pPr marL="8001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100" dirty="0"/>
              <a:t>When using string slicing, we go from the first index chosen, up to by not including the last index chosen.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5202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82;p43" descr="A hand using a computer mouse and keyboard&#10;&#10;Description automatically generated">
            <a:extLst>
              <a:ext uri="{FF2B5EF4-FFF2-40B4-BE49-F238E27FC236}">
                <a16:creationId xmlns:a16="http://schemas.microsoft.com/office/drawing/2014/main" id="{EB941312-7BAA-174D-D779-7C754129B79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t="14737" b="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03E95-2CC6-EA13-EC30-3D12B8DE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682" y="3496574"/>
            <a:ext cx="6436104" cy="11386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Part 01 Inputs</a:t>
            </a:r>
          </a:p>
        </p:txBody>
      </p:sp>
    </p:spTree>
    <p:extLst>
      <p:ext uri="{BB962C8B-B14F-4D97-AF65-F5344CB8AC3E}">
        <p14:creationId xmlns:p14="http://schemas.microsoft.com/office/powerpoint/2010/main" val="326038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8D05-B89B-BE2A-9CF9-FBE4C7C3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GB" dirty="0"/>
              <a:t>Taking User Input</a:t>
            </a:r>
            <a:endParaRPr lang="en-IE" dirty="0"/>
          </a:p>
        </p:txBody>
      </p:sp>
      <p:pic>
        <p:nvPicPr>
          <p:cNvPr id="1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4A5EF2B-83EC-A05A-054F-4ABB008B1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98944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363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965F-7DDE-CBF5-8E15-E3668236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43A7456-75EC-FB2E-D6E7-BFFDDEB8D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121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D20C5C-2E03-DCD3-DD24-A637E11669F2}"/>
              </a:ext>
            </a:extLst>
          </p:cNvPr>
          <p:cNvSpPr txBox="1"/>
          <p:nvPr/>
        </p:nvSpPr>
        <p:spPr>
          <a:xfrm>
            <a:off x="8665436" y="4974527"/>
            <a:ext cx="1726250" cy="816673"/>
          </a:xfrm>
          <a:prstGeom prst="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5875" cap="rnd" cmpd="sng" algn="ctr">
            <a:solidFill>
              <a:srgbClr val="BC451B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buClr>
                <a:schemeClr val="dk1"/>
              </a:buClr>
              <a:buSzPts val="2200"/>
              <a:defRPr b="1">
                <a:solidFill>
                  <a:schemeClr val="dk1"/>
                </a:solidFill>
                <a:latin typeface="Twentieth Century"/>
              </a:defRPr>
            </a:lvl1pPr>
          </a:lstStyle>
          <a:p>
            <a:pPr algn="ctr"/>
            <a:r>
              <a:rPr lang="en-IE" dirty="0">
                <a:sym typeface="Twentieth Century"/>
              </a:rPr>
              <a:t>input()</a:t>
            </a:r>
          </a:p>
        </p:txBody>
      </p:sp>
      <p:sp>
        <p:nvSpPr>
          <p:cNvPr id="6" name="Google Shape;618;p45">
            <a:extLst>
              <a:ext uri="{FF2B5EF4-FFF2-40B4-BE49-F238E27FC236}">
                <a16:creationId xmlns:a16="http://schemas.microsoft.com/office/drawing/2014/main" id="{17032FA1-2D99-CB90-FC4A-7BA486652BE7}"/>
              </a:ext>
            </a:extLst>
          </p:cNvPr>
          <p:cNvSpPr txBox="1"/>
          <p:nvPr/>
        </p:nvSpPr>
        <p:spPr>
          <a:xfrm>
            <a:off x="5137315" y="4974527"/>
            <a:ext cx="2169339" cy="816674"/>
          </a:xfrm>
          <a:prstGeom prst="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5875" cap="rnd" cmpd="sng" algn="ctr">
            <a:solidFill>
              <a:srgbClr val="BC451B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200"/>
            </a:pPr>
            <a:r>
              <a:rPr lang="en-IE" b="1" dirty="0">
                <a:solidFill>
                  <a:schemeClr val="dk1"/>
                </a:solidFill>
                <a:latin typeface="Twentieth Century"/>
                <a:sym typeface="Twentieth Century"/>
              </a:rPr>
              <a:t>print(“Hello world”)</a:t>
            </a:r>
            <a:endParaRPr b="1" dirty="0">
              <a:solidFill>
                <a:schemeClr val="dk1"/>
              </a:solidFill>
              <a:latin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367027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F157-58FD-3CB3-2EE0-4A4ED910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IE" b="1" dirty="0"/>
              <a:t>Taking User Input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A352D-85B7-E377-86AD-670002A9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05527"/>
            <a:ext cx="5978072" cy="4189322"/>
          </a:xfrm>
        </p:spPr>
        <p:txBody>
          <a:bodyPr anchor="ctr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rgbClr val="D39200"/>
              </a:buClr>
              <a:buSzPts val="1600"/>
              <a:buChar char="•"/>
            </a:pPr>
            <a:r>
              <a:rPr lang="en-GB" dirty="0"/>
              <a:t>We want to take in a user's name, store it in a variable called name and then print it back to them.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rgbClr val="D39200"/>
              </a:buClr>
              <a:buSzPts val="1600"/>
              <a:buChar char="•"/>
            </a:pPr>
            <a:r>
              <a:rPr lang="en-GB" dirty="0"/>
              <a:t>How do we do this?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rgbClr val="D39200"/>
              </a:buClr>
              <a:buSzPts val="1600"/>
              <a:buChar char="•"/>
            </a:pPr>
            <a:r>
              <a:rPr lang="en-GB" b="1" dirty="0"/>
              <a:t>Name = input()</a:t>
            </a:r>
            <a:endParaRPr lang="en-GB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rgbClr val="D39200"/>
              </a:buClr>
              <a:buSzPts val="1600"/>
              <a:buChar char="•"/>
            </a:pPr>
            <a:r>
              <a:rPr lang="en-GB" b="1" dirty="0"/>
              <a:t>Print(“hello”, name)</a:t>
            </a:r>
            <a:endParaRPr lang="en-GB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rgbClr val="D39200"/>
              </a:buClr>
              <a:buSzPts val="1600"/>
              <a:buChar char="•"/>
            </a:pPr>
            <a:r>
              <a:rPr lang="en-GB" dirty="0"/>
              <a:t>Do you remember what the brackets at the end of input mean?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rgbClr val="D39200"/>
              </a:buClr>
              <a:buSzPts val="1600"/>
              <a:buChar char="•"/>
            </a:pPr>
            <a:r>
              <a:rPr lang="en-GB" dirty="0"/>
              <a:t>It means that input() is a function or reusable piece of code that does a task for us.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rgbClr val="D39200"/>
              </a:buClr>
              <a:buSzPts val="1600"/>
              <a:buChar char="•"/>
            </a:pPr>
            <a:r>
              <a:rPr lang="en-GB" dirty="0"/>
              <a:t>The input function is used to take input from the user.</a:t>
            </a:r>
          </a:p>
          <a:p>
            <a:pPr>
              <a:buClr>
                <a:srgbClr val="D39200"/>
              </a:buClr>
            </a:pPr>
            <a:endParaRPr lang="en-IE" dirty="0"/>
          </a:p>
        </p:txBody>
      </p:sp>
      <p:pic>
        <p:nvPicPr>
          <p:cNvPr id="7" name="Picture 4" descr="Pencil and answer-sheet">
            <a:extLst>
              <a:ext uri="{FF2B5EF4-FFF2-40B4-BE49-F238E27FC236}">
                <a16:creationId xmlns:a16="http://schemas.microsoft.com/office/drawing/2014/main" id="{16AB5795-E460-CF24-13AB-FF0187AF1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167" r="1002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6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2840-7064-7BFD-AE2D-40EFB6E3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Taking user input</a:t>
            </a:r>
            <a:endParaRPr lang="en-IE" dirty="0"/>
          </a:p>
        </p:txBody>
      </p:sp>
      <p:pic>
        <p:nvPicPr>
          <p:cNvPr id="4" name="Google Shape;643;p47" descr="A screenshot of a cell phone">
            <a:extLst>
              <a:ext uri="{FF2B5EF4-FFF2-40B4-BE49-F238E27FC236}">
                <a16:creationId xmlns:a16="http://schemas.microsoft.com/office/drawing/2014/main" id="{CC3563DD-8899-63DA-2DAF-BCD6336E87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2610947"/>
            <a:ext cx="3048425" cy="7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44;p47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D587E55C-BB6A-1478-FFB0-EF5ABBC152E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5755" y="2598041"/>
            <a:ext cx="3515216" cy="49536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EA2564-6DF3-9AA7-4999-8AB35A117E75}"/>
              </a:ext>
            </a:extLst>
          </p:cNvPr>
          <p:cNvSpPr txBox="1"/>
          <p:nvPr/>
        </p:nvSpPr>
        <p:spPr>
          <a:xfrm>
            <a:off x="3041922" y="1500528"/>
            <a:ext cx="6097508" cy="396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1800" b="1" dirty="0"/>
              <a:t>There is a problem with: name = input()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7AC98-ACA7-2F4F-F21C-4127E2ED1E14}"/>
              </a:ext>
            </a:extLst>
          </p:cNvPr>
          <p:cNvSpPr txBox="1"/>
          <p:nvPr/>
        </p:nvSpPr>
        <p:spPr>
          <a:xfrm>
            <a:off x="913795" y="2109156"/>
            <a:ext cx="980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800" b="1" dirty="0"/>
              <a:t>CODE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0AE04-77BD-5DFA-7A6C-000729749387}"/>
              </a:ext>
            </a:extLst>
          </p:cNvPr>
          <p:cNvSpPr txBox="1"/>
          <p:nvPr/>
        </p:nvSpPr>
        <p:spPr>
          <a:xfrm>
            <a:off x="7405755" y="2040164"/>
            <a:ext cx="1233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800" b="1" dirty="0"/>
              <a:t>OUTPUT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540A0-8D74-359D-D5FA-BD677D7D2D7E}"/>
              </a:ext>
            </a:extLst>
          </p:cNvPr>
          <p:cNvSpPr txBox="1"/>
          <p:nvPr/>
        </p:nvSpPr>
        <p:spPr>
          <a:xfrm>
            <a:off x="3041922" y="3621764"/>
            <a:ext cx="6097508" cy="396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 sz="1800" b="1" dirty="0"/>
              <a:t>Generally you must “prompt the user”</a:t>
            </a:r>
            <a:endParaRPr lang="en-GB" dirty="0"/>
          </a:p>
        </p:txBody>
      </p:sp>
      <p:pic>
        <p:nvPicPr>
          <p:cNvPr id="14" name="Google Shape;645;p47" descr="A picture containing table">
            <a:extLst>
              <a:ext uri="{FF2B5EF4-FFF2-40B4-BE49-F238E27FC236}">
                <a16:creationId xmlns:a16="http://schemas.microsoft.com/office/drawing/2014/main" id="{47440AD5-AADC-3716-5F52-7672A52562E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53" y="4673721"/>
            <a:ext cx="5973009" cy="752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6;p47">
            <a:extLst>
              <a:ext uri="{FF2B5EF4-FFF2-40B4-BE49-F238E27FC236}">
                <a16:creationId xmlns:a16="http://schemas.microsoft.com/office/drawing/2014/main" id="{73C3FA33-A580-F42C-4410-8AE352C216D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10518" y="4629098"/>
            <a:ext cx="3924848" cy="38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47;p47" descr="A picture containing clock&#10;&#10;Description automatically generated">
            <a:extLst>
              <a:ext uri="{FF2B5EF4-FFF2-40B4-BE49-F238E27FC236}">
                <a16:creationId xmlns:a16="http://schemas.microsoft.com/office/drawing/2014/main" id="{486A76B7-9082-5F83-CB5E-8DEDC3E58C6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05755" y="5447684"/>
            <a:ext cx="4344006" cy="590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667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702D-23EE-57D9-89B0-BC779EC1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 dirty="0"/>
              <a:t>Taking User Input</a:t>
            </a:r>
            <a:endParaRPr lang="en-IE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3FFEAF52-DADE-5165-CC46-9F7BFA6CBC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47" r="48456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669D-CF38-7259-2EE6-B90DA6893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rgbClr val="059B28"/>
              </a:buClr>
              <a:buSzPct val="100000"/>
              <a:buChar char="•"/>
            </a:pPr>
            <a:r>
              <a:rPr lang="en-GB"/>
              <a:t>We have taken in a </a:t>
            </a:r>
            <a:r>
              <a:rPr lang="en-GB" b="1"/>
              <a:t>string</a:t>
            </a:r>
            <a:r>
              <a:rPr lang="en-GB"/>
              <a:t> from the user.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rgbClr val="059B28"/>
              </a:buClr>
              <a:buSzPct val="100000"/>
              <a:buChar char="•"/>
            </a:pPr>
            <a:r>
              <a:rPr lang="en-GB"/>
              <a:t>The input function </a:t>
            </a:r>
            <a:r>
              <a:rPr lang="en-GB" b="1"/>
              <a:t>by default, takes in a string</a:t>
            </a:r>
            <a:r>
              <a:rPr lang="en-GB"/>
              <a:t>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rgbClr val="059B28"/>
              </a:buClr>
              <a:buSzPct val="100000"/>
              <a:buChar char="•"/>
            </a:pPr>
            <a:r>
              <a:rPr lang="en-GB"/>
              <a:t>What if we want to take in a number? Such as an age.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rgbClr val="059B28"/>
              </a:buClr>
              <a:buSzPct val="100000"/>
              <a:buChar char="•"/>
            </a:pPr>
            <a:r>
              <a:rPr lang="en-GB"/>
              <a:t>We need to use the </a:t>
            </a:r>
            <a:r>
              <a:rPr lang="en-GB" b="1"/>
              <a:t>integer function </a:t>
            </a:r>
            <a:r>
              <a:rPr lang="en-GB"/>
              <a:t>to convert the user input from a string to an integer number.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rgbClr val="059B28"/>
              </a:buClr>
              <a:buSzPct val="100000"/>
              <a:buChar char="•"/>
            </a:pPr>
            <a:r>
              <a:rPr lang="en-GB"/>
              <a:t>Don’t worry, it is not that much different that taking in a normal user input.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4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lose-up of a calculator keypad">
            <a:extLst>
              <a:ext uri="{FF2B5EF4-FFF2-40B4-BE49-F238E27FC236}">
                <a16:creationId xmlns:a16="http://schemas.microsoft.com/office/drawing/2014/main" id="{D03CAB31-7736-725A-35C5-C2D560B382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051F07E2-B05C-41F9-A9EE-4AC11560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blipFill rotWithShape="0">
            <a:blip r:embed="rId2">
              <a:duotone>
                <a:schemeClr val="bg2">
                  <a:shade val="80000"/>
                  <a:lumMod val="80000"/>
                </a:schemeClr>
                <a:schemeClr val="bg2">
                  <a:tint val="98000"/>
                </a:schemeClr>
              </a:duotone>
            </a:blip>
            <a:stretch>
              <a:fillRect l="-16825" t="-36336" r="-42404" b="-69472"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08EE-676E-4961-4A78-438E16982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981200"/>
            <a:ext cx="10098552" cy="3810000"/>
          </a:xfrm>
        </p:spPr>
        <p:txBody>
          <a:bodyPr anchor="ctr">
            <a:normAutofit/>
          </a:bodyPr>
          <a:lstStyle/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GB" sz="2800" dirty="0"/>
              <a:t>We “wrap” the input function in the integer function like so: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GB" sz="2800" b="1" dirty="0"/>
              <a:t>Age = input(“please enter your age: ”) </a:t>
            </a:r>
            <a:r>
              <a:rPr lang="en-GB" sz="2800" dirty="0"/>
              <a:t>becomes: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GB" sz="2800" b="1" dirty="0"/>
              <a:t>Age = int(input(“please enter your age: ”))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GB" sz="2800" dirty="0"/>
              <a:t>Now, the variable age is an integer variable.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GB" sz="2800" dirty="0"/>
              <a:t>And we can do this with decimal numbers too, using the float function: float()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692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118E6-ECE0-88AD-BDD2-6D642A02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77814"/>
            <a:ext cx="9440034" cy="1017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Part 2 - Strings</a:t>
            </a:r>
          </a:p>
        </p:txBody>
      </p:sp>
      <p:pic>
        <p:nvPicPr>
          <p:cNvPr id="8" name="Google Shape;665;p49">
            <a:extLst>
              <a:ext uri="{FF2B5EF4-FFF2-40B4-BE49-F238E27FC236}">
                <a16:creationId xmlns:a16="http://schemas.microsoft.com/office/drawing/2014/main" id="{9652C9CC-AE24-28C1-1A6C-63C847C3EA4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tretch/>
        </p:blipFill>
        <p:spPr>
          <a:xfrm>
            <a:off x="2418735" y="1064806"/>
            <a:ext cx="7332094" cy="27828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0536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1189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Calisto MT</vt:lpstr>
      <vt:lpstr>Noto Sans Symbols</vt:lpstr>
      <vt:lpstr>Twentieth Century</vt:lpstr>
      <vt:lpstr>Wingdings 2</vt:lpstr>
      <vt:lpstr>Slate</vt:lpstr>
      <vt:lpstr>TY Coding</vt:lpstr>
      <vt:lpstr>Part 01 Inputs</vt:lpstr>
      <vt:lpstr>Taking User Input</vt:lpstr>
      <vt:lpstr>PowerPoint Presentation</vt:lpstr>
      <vt:lpstr>Taking User Input</vt:lpstr>
      <vt:lpstr>Taking user input</vt:lpstr>
      <vt:lpstr>Taking User Input</vt:lpstr>
      <vt:lpstr>PowerPoint Presentation</vt:lpstr>
      <vt:lpstr>Part 2 - Strings</vt:lpstr>
      <vt:lpstr>Strings</vt:lpstr>
      <vt:lpstr>Strings</vt:lpstr>
      <vt:lpstr>Printing Formatted Strings</vt:lpstr>
      <vt:lpstr>Formatting</vt:lpstr>
      <vt:lpstr>Indexing</vt:lpstr>
      <vt:lpstr>Slicing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Coding</dc:title>
  <dc:creator>Jim Finn</dc:creator>
  <cp:lastModifiedBy>Jim Finn (Adamstown CC)</cp:lastModifiedBy>
  <cp:revision>1</cp:revision>
  <dcterms:created xsi:type="dcterms:W3CDTF">2023-05-05T08:23:56Z</dcterms:created>
  <dcterms:modified xsi:type="dcterms:W3CDTF">2023-08-26T12:50:46Z</dcterms:modified>
</cp:coreProperties>
</file>