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04/08/2023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03 – Inputs and Strings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TY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2023-08-04T09:00:36Z</dcterms:modified>
</cp:coreProperties>
</file>