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F74C3694-0FEE-4431-A945-69CB8EEC4229}"/>
    <pc:docChg chg="modSld">
      <pc:chgData name="Jim Finn" userId="fcf7da85b79b963a" providerId="LiveId" clId="{F74C3694-0FEE-4431-A945-69CB8EEC4229}" dt="2023-08-04T09:04:15.410" v="0"/>
      <pc:docMkLst>
        <pc:docMk/>
      </pc:docMkLst>
      <pc:sldChg chg="modSp mod">
        <pc:chgData name="Jim Finn" userId="fcf7da85b79b963a" providerId="LiveId" clId="{F74C3694-0FEE-4431-A945-69CB8EEC4229}" dt="2023-08-04T09:04:15.410" v="0"/>
        <pc:sldMkLst>
          <pc:docMk/>
          <pc:sldMk cId="3537673700" sldId="256"/>
        </pc:sldMkLst>
        <pc:spChg chg="mod">
          <ac:chgData name="Jim Finn" userId="fcf7da85b79b963a" providerId="LiveId" clId="{F74C3694-0FEE-4431-A945-69CB8EEC4229}" dt="2023-08-04T09:04:15.410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04/08/2023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05 - Algorithms and Pseudocode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TY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 (Adamstown CC)</cp:lastModifiedBy>
  <cp:revision>1</cp:revision>
  <dcterms:created xsi:type="dcterms:W3CDTF">2023-05-05T08:23:56Z</dcterms:created>
  <dcterms:modified xsi:type="dcterms:W3CDTF">2023-08-04T09:04:18Z</dcterms:modified>
</cp:coreProperties>
</file>