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D1078EC9-864F-44B5-84A1-3B31CB8384A9}"/>
    <pc:docChg chg="modSld">
      <pc:chgData name="Jim Finn" userId="fcf7da85b79b963a" providerId="LiveId" clId="{D1078EC9-864F-44B5-84A1-3B31CB8384A9}" dt="2023-08-04T09:05:00.715" v="0"/>
      <pc:docMkLst>
        <pc:docMk/>
      </pc:docMkLst>
      <pc:sldChg chg="modSp mod">
        <pc:chgData name="Jim Finn" userId="fcf7da85b79b963a" providerId="LiveId" clId="{D1078EC9-864F-44B5-84A1-3B31CB8384A9}" dt="2023-08-04T09:05:00.715" v="0"/>
        <pc:sldMkLst>
          <pc:docMk/>
          <pc:sldMk cId="3537673700" sldId="256"/>
        </pc:sldMkLst>
        <pc:spChg chg="mod">
          <ac:chgData name="Jim Finn" userId="fcf7da85b79b963a" providerId="LiveId" clId="{D1078EC9-864F-44B5-84A1-3B31CB8384A9}" dt="2023-08-04T09:05:00.715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04/08/2023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06 -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TY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2023-08-04T09:05:02Z</dcterms:modified>
</cp:coreProperties>
</file>