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60B9B02B-6384-4281-8C8F-EFBF9E8D3CB8}"/>
    <pc:docChg chg="modSld">
      <pc:chgData name="Jim Finn" userId="fcf7da85b79b963a" providerId="LiveId" clId="{60B9B02B-6384-4281-8C8F-EFBF9E8D3CB8}" dt="2023-08-04T09:05:48.994" v="0"/>
      <pc:docMkLst>
        <pc:docMk/>
      </pc:docMkLst>
      <pc:sldChg chg="modSp mod">
        <pc:chgData name="Jim Finn" userId="fcf7da85b79b963a" providerId="LiveId" clId="{60B9B02B-6384-4281-8C8F-EFBF9E8D3CB8}" dt="2023-08-04T09:05:48.994" v="0"/>
        <pc:sldMkLst>
          <pc:docMk/>
          <pc:sldMk cId="3537673700" sldId="256"/>
        </pc:sldMkLst>
        <pc:spChg chg="mod">
          <ac:chgData name="Jim Finn" userId="fcf7da85b79b963a" providerId="LiveId" clId="{60B9B02B-6384-4281-8C8F-EFBF9E8D3CB8}" dt="2023-08-04T09:05:48.994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/>
              <a:t>Lesson 07 - 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2023-08-04T09:05:52Z</dcterms:modified>
</cp:coreProperties>
</file>