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Finn" userId="fcf7da85b79b963a" providerId="LiveId" clId="{6D1A12E5-830E-4F5D-8C0D-D9FF79812A5E}"/>
    <pc:docChg chg="delSld modSld">
      <pc:chgData name="Jim Finn" userId="fcf7da85b79b963a" providerId="LiveId" clId="{6D1A12E5-830E-4F5D-8C0D-D9FF79812A5E}" dt="2023-08-04T09:00:30.134" v="33" actId="20577"/>
      <pc:docMkLst>
        <pc:docMk/>
      </pc:docMkLst>
      <pc:sldChg chg="modSp mod">
        <pc:chgData name="Jim Finn" userId="fcf7da85b79b963a" providerId="LiveId" clId="{6D1A12E5-830E-4F5D-8C0D-D9FF79812A5E}" dt="2023-08-04T09:00:30.134" v="33" actId="20577"/>
        <pc:sldMkLst>
          <pc:docMk/>
          <pc:sldMk cId="3537673700" sldId="256"/>
        </pc:sldMkLst>
        <pc:spChg chg="mod">
          <ac:chgData name="Jim Finn" userId="fcf7da85b79b963a" providerId="LiveId" clId="{6D1A12E5-830E-4F5D-8C0D-D9FF79812A5E}" dt="2023-08-04T09:00:30.134" v="33" actId="20577"/>
          <ac:spMkLst>
            <pc:docMk/>
            <pc:sldMk cId="3537673700" sldId="256"/>
            <ac:spMk id="3" creationId="{5BB69A54-F089-766D-B997-2CA73C64CEF8}"/>
          </ac:spMkLst>
        </pc:spChg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69983633" sldId="259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92881343" sldId="260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021085497" sldId="261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790684204" sldId="262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4264292785" sldId="263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871297995" sldId="264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862874947" sldId="265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388930595" sldId="266"/>
        </pc:sldMkLst>
      </pc:sldChg>
    </pc:docChg>
  </pc:docChgLst>
  <pc:docChgLst>
    <pc:chgData name="Jim Finn" userId="fcf7da85b79b963a" providerId="LiveId" clId="{8F0B0882-4FD0-4BE7-9898-66B2A1BE38AE}"/>
    <pc:docChg chg="modSld">
      <pc:chgData name="Jim Finn" userId="fcf7da85b79b963a" providerId="LiveId" clId="{8F0B0882-4FD0-4BE7-9898-66B2A1BE38AE}" dt="2023-08-04T09:08:16.752" v="0"/>
      <pc:docMkLst>
        <pc:docMk/>
      </pc:docMkLst>
      <pc:sldChg chg="modSp mod">
        <pc:chgData name="Jim Finn" userId="fcf7da85b79b963a" providerId="LiveId" clId="{8F0B0882-4FD0-4BE7-9898-66B2A1BE38AE}" dt="2023-08-04T09:08:16.752" v="0"/>
        <pc:sldMkLst>
          <pc:docMk/>
          <pc:sldMk cId="3537673700" sldId="256"/>
        </pc:sldMkLst>
        <pc:spChg chg="mod">
          <ac:chgData name="Jim Finn" userId="fcf7da85b79b963a" providerId="LiveId" clId="{8F0B0882-4FD0-4BE7-9898-66B2A1BE38AE}" dt="2023-08-04T09:08:16.752" v="0"/>
          <ac:spMkLst>
            <pc:docMk/>
            <pc:sldMk cId="3537673700" sldId="256"/>
            <ac:spMk id="3" creationId="{5BB69A54-F089-766D-B997-2CA73C64CE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DF1F-1749-4BA6-89F1-E731035F336C}" type="datetimeFigureOut">
              <a:rPr lang="en-IE" smtClean="0"/>
              <a:t>04/08/2023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E5D7-9946-426E-A9AB-E7CBDF43EB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8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52A7398-A1DC-C0CE-990A-4F61DFDC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758" b="6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3576A-00D3-B392-AC5D-1BC012D34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 dirty="0"/>
              <a:t>TY Coding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69A54-F089-766D-B997-2CA73C64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GB" dirty="0"/>
              <a:t>Lesson 09 - Turtle Graphics</a:t>
            </a:r>
          </a:p>
        </p:txBody>
      </p:sp>
    </p:spTree>
    <p:extLst>
      <p:ext uri="{BB962C8B-B14F-4D97-AF65-F5344CB8AC3E}">
        <p14:creationId xmlns:p14="http://schemas.microsoft.com/office/powerpoint/2010/main" val="3537673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67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Calisto MT</vt:lpstr>
      <vt:lpstr>Wingdings 2</vt:lpstr>
      <vt:lpstr>Slate</vt:lpstr>
      <vt:lpstr>TY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 Coding</dc:title>
  <dc:creator>Jim Finn</dc:creator>
  <cp:lastModifiedBy>Jim Finn (Adamstown CC)</cp:lastModifiedBy>
  <cp:revision>1</cp:revision>
  <dcterms:created xsi:type="dcterms:W3CDTF">2023-05-05T08:23:56Z</dcterms:created>
  <dcterms:modified xsi:type="dcterms:W3CDTF">2023-08-04T09:08:18Z</dcterms:modified>
</cp:coreProperties>
</file>