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6D1A12E5-830E-4F5D-8C0D-D9FF79812A5E}"/>
    <pc:docChg chg="delSld modSld">
      <pc:chgData name="Jim Finn" userId="fcf7da85b79b963a" providerId="LiveId" clId="{6D1A12E5-830E-4F5D-8C0D-D9FF79812A5E}" dt="2023-08-04T09:00:30.134" v="33" actId="20577"/>
      <pc:docMkLst>
        <pc:docMk/>
      </pc:docMkLst>
      <pc:sldChg chg="modSp mod">
        <pc:chgData name="Jim Finn" userId="fcf7da85b79b963a" providerId="LiveId" clId="{6D1A12E5-830E-4F5D-8C0D-D9FF79812A5E}" dt="2023-08-04T09:00:30.134" v="33" actId="20577"/>
        <pc:sldMkLst>
          <pc:docMk/>
          <pc:sldMk cId="3537673700" sldId="256"/>
        </pc:sldMkLst>
        <pc:spChg chg="mod">
          <ac:chgData name="Jim Finn" userId="fcf7da85b79b963a" providerId="LiveId" clId="{6D1A12E5-830E-4F5D-8C0D-D9FF79812A5E}" dt="2023-08-04T09:00:30.134" v="33" actId="20577"/>
          <ac:spMkLst>
            <pc:docMk/>
            <pc:sldMk cId="3537673700" sldId="256"/>
            <ac:spMk id="3" creationId="{5BB69A54-F089-766D-B997-2CA73C64CEF8}"/>
          </ac:spMkLst>
        </pc:sp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69983633" sldId="259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92881343" sldId="260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021085497" sldId="261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790684204" sldId="262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4264292785" sldId="263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871297995" sldId="264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862874947" sldId="265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388930595" sldId="266"/>
        </pc:sldMkLst>
      </pc:sldChg>
    </pc:docChg>
  </pc:docChgLst>
  <pc:docChgLst>
    <pc:chgData name="Jim Finn" userId="fcf7da85b79b963a" providerId="LiveId" clId="{4424EE10-ED0A-4104-A55B-8450439F728B}"/>
    <pc:docChg chg="modSld">
      <pc:chgData name="Jim Finn" userId="fcf7da85b79b963a" providerId="LiveId" clId="{4424EE10-ED0A-4104-A55B-8450439F728B}" dt="2023-08-04T09:07:25.727" v="0"/>
      <pc:docMkLst>
        <pc:docMk/>
      </pc:docMkLst>
      <pc:sldChg chg="modSp mod">
        <pc:chgData name="Jim Finn" userId="fcf7da85b79b963a" providerId="LiveId" clId="{4424EE10-ED0A-4104-A55B-8450439F728B}" dt="2023-08-04T09:07:25.727" v="0"/>
        <pc:sldMkLst>
          <pc:docMk/>
          <pc:sldMk cId="3537673700" sldId="256"/>
        </pc:sldMkLst>
        <pc:spChg chg="mod">
          <ac:chgData name="Jim Finn" userId="fcf7da85b79b963a" providerId="LiveId" clId="{4424EE10-ED0A-4104-A55B-8450439F728B}" dt="2023-08-04T09:07:25.727" v="0"/>
          <ac:spMkLst>
            <pc:docMk/>
            <pc:sldMk cId="3537673700" sldId="256"/>
            <ac:spMk id="3" creationId="{5BB69A54-F089-766D-B997-2CA73C64CE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04/08/2023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/>
              <a:t>Lesson 08 - Lists</a:t>
            </a:r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Calisto MT</vt:lpstr>
      <vt:lpstr>Wingdings 2</vt:lpstr>
      <vt:lpstr>Slate</vt:lpstr>
      <vt:lpstr>TY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 (Adamstown CC)</cp:lastModifiedBy>
  <cp:revision>1</cp:revision>
  <dcterms:created xsi:type="dcterms:W3CDTF">2023-05-05T08:23:56Z</dcterms:created>
  <dcterms:modified xsi:type="dcterms:W3CDTF">2023-08-04T09:07:31Z</dcterms:modified>
</cp:coreProperties>
</file>