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notesMasterIdLst>
    <p:notesMasterId r:id="rId12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 Finn" userId="fcf7da85b79b963a" providerId="LiveId" clId="{53DFCDF7-F5C1-428D-9001-F55F1ACC16E5}"/>
    <pc:docChg chg="custSel addSld modSld">
      <pc:chgData name="Jim Finn" userId="fcf7da85b79b963a" providerId="LiveId" clId="{53DFCDF7-F5C1-428D-9001-F55F1ACC16E5}" dt="2023-08-08T15:25:47.461" v="477" actId="20577"/>
      <pc:docMkLst>
        <pc:docMk/>
      </pc:docMkLst>
      <pc:sldChg chg="modSp mod">
        <pc:chgData name="Jim Finn" userId="fcf7da85b79b963a" providerId="LiveId" clId="{53DFCDF7-F5C1-428D-9001-F55F1ACC16E5}" dt="2023-08-08T15:24:37.648" v="340" actId="20577"/>
        <pc:sldMkLst>
          <pc:docMk/>
          <pc:sldMk cId="3388930595" sldId="266"/>
        </pc:sldMkLst>
        <pc:spChg chg="mod">
          <ac:chgData name="Jim Finn" userId="fcf7da85b79b963a" providerId="LiveId" clId="{53DFCDF7-F5C1-428D-9001-F55F1ACC16E5}" dt="2023-08-08T15:15:40.599" v="28" actId="20577"/>
          <ac:spMkLst>
            <pc:docMk/>
            <pc:sldMk cId="3388930595" sldId="266"/>
            <ac:spMk id="2" creationId="{8B23A6E2-9EE7-430F-2CC6-A57AD863B834}"/>
          </ac:spMkLst>
        </pc:spChg>
        <pc:spChg chg="mod">
          <ac:chgData name="Jim Finn" userId="fcf7da85b79b963a" providerId="LiveId" clId="{53DFCDF7-F5C1-428D-9001-F55F1ACC16E5}" dt="2023-08-08T15:24:37.648" v="340" actId="20577"/>
          <ac:spMkLst>
            <pc:docMk/>
            <pc:sldMk cId="3388930595" sldId="266"/>
            <ac:spMk id="3" creationId="{C170A3B0-48D1-7D1A-ED7E-9330EA75D53C}"/>
          </ac:spMkLst>
        </pc:spChg>
      </pc:sldChg>
      <pc:sldChg chg="modSp new mod">
        <pc:chgData name="Jim Finn" userId="fcf7da85b79b963a" providerId="LiveId" clId="{53DFCDF7-F5C1-428D-9001-F55F1ACC16E5}" dt="2023-08-08T15:25:47.461" v="477" actId="20577"/>
        <pc:sldMkLst>
          <pc:docMk/>
          <pc:sldMk cId="1386672185" sldId="267"/>
        </pc:sldMkLst>
        <pc:spChg chg="mod">
          <ac:chgData name="Jim Finn" userId="fcf7da85b79b963a" providerId="LiveId" clId="{53DFCDF7-F5C1-428D-9001-F55F1ACC16E5}" dt="2023-08-08T15:25:07.166" v="348" actId="20577"/>
          <ac:spMkLst>
            <pc:docMk/>
            <pc:sldMk cId="1386672185" sldId="267"/>
            <ac:spMk id="2" creationId="{3930745E-F976-C7E3-6A12-11E468612180}"/>
          </ac:spMkLst>
        </pc:spChg>
        <pc:spChg chg="mod">
          <ac:chgData name="Jim Finn" userId="fcf7da85b79b963a" providerId="LiveId" clId="{53DFCDF7-F5C1-428D-9001-F55F1ACC16E5}" dt="2023-08-08T15:25:47.461" v="477" actId="20577"/>
          <ac:spMkLst>
            <pc:docMk/>
            <pc:sldMk cId="1386672185" sldId="267"/>
            <ac:spMk id="3" creationId="{4D226A41-1D86-96D1-DF1E-1CC5032F2C36}"/>
          </ac:spMkLst>
        </pc:spChg>
      </pc:sldChg>
    </pc:docChg>
  </pc:docChgLst>
  <pc:docChgLst>
    <pc:chgData name="Jim Finn" userId="fcf7da85b79b963a" providerId="LiveId" clId="{84759B41-5BA5-4CE9-9744-31FC16BF350B}"/>
    <pc:docChg chg="custSel modSld">
      <pc:chgData name="Jim Finn" userId="fcf7da85b79b963a" providerId="LiveId" clId="{84759B41-5BA5-4CE9-9744-31FC16BF350B}" dt="2023-08-04T09:09:21.132" v="11" actId="20577"/>
      <pc:docMkLst>
        <pc:docMk/>
      </pc:docMkLst>
      <pc:sldChg chg="modSp mod">
        <pc:chgData name="Jim Finn" userId="fcf7da85b79b963a" providerId="LiveId" clId="{84759B41-5BA5-4CE9-9744-31FC16BF350B}" dt="2023-08-04T09:09:21.132" v="11" actId="20577"/>
        <pc:sldMkLst>
          <pc:docMk/>
          <pc:sldMk cId="3537673700" sldId="256"/>
        </pc:sldMkLst>
        <pc:spChg chg="mod">
          <ac:chgData name="Jim Finn" userId="fcf7da85b79b963a" providerId="LiveId" clId="{84759B41-5BA5-4CE9-9744-31FC16BF350B}" dt="2023-08-04T09:09:21.132" v="11" actId="20577"/>
          <ac:spMkLst>
            <pc:docMk/>
            <pc:sldMk cId="3537673700" sldId="256"/>
            <ac:spMk id="3" creationId="{5BB69A54-F089-766D-B997-2CA73C64CEF8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8E946B-661F-4843-BFE6-9466AF0D8E75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62502F2-F18E-445B-BCDC-7EB2A8F79345}">
      <dgm:prSet/>
      <dgm:spPr/>
      <dgm:t>
        <a:bodyPr/>
        <a:lstStyle/>
        <a:p>
          <a:r>
            <a:rPr lang="en-GB"/>
            <a:t>You need to know the following terms</a:t>
          </a:r>
          <a:endParaRPr lang="en-US"/>
        </a:p>
      </dgm:t>
    </dgm:pt>
    <dgm:pt modelId="{E2B37980-E0D5-4CC7-B48F-914D3E8C75E9}" type="parTrans" cxnId="{C21C2218-92B9-4CC4-8730-ADFCE4419C76}">
      <dgm:prSet/>
      <dgm:spPr/>
      <dgm:t>
        <a:bodyPr/>
        <a:lstStyle/>
        <a:p>
          <a:endParaRPr lang="en-US"/>
        </a:p>
      </dgm:t>
    </dgm:pt>
    <dgm:pt modelId="{8BE6E3E9-DC4C-4853-A568-A60E3C0349E1}" type="sibTrans" cxnId="{C21C2218-92B9-4CC4-8730-ADFCE4419C76}">
      <dgm:prSet/>
      <dgm:spPr/>
      <dgm:t>
        <a:bodyPr/>
        <a:lstStyle/>
        <a:p>
          <a:endParaRPr lang="en-US"/>
        </a:p>
      </dgm:t>
    </dgm:pt>
    <dgm:pt modelId="{315062A7-9389-4DFB-8222-371AA2B2D0FC}">
      <dgm:prSet/>
      <dgm:spPr/>
      <dgm:t>
        <a:bodyPr/>
        <a:lstStyle/>
        <a:p>
          <a:r>
            <a:rPr lang="en-GB"/>
            <a:t>Character</a:t>
          </a:r>
          <a:endParaRPr lang="en-US"/>
        </a:p>
      </dgm:t>
    </dgm:pt>
    <dgm:pt modelId="{AF36732F-B028-45D2-9082-47A8364A73E1}" type="parTrans" cxnId="{34CFDE02-887F-4D0C-A7FB-ECDB7AF22CA1}">
      <dgm:prSet/>
      <dgm:spPr/>
      <dgm:t>
        <a:bodyPr/>
        <a:lstStyle/>
        <a:p>
          <a:endParaRPr lang="en-US"/>
        </a:p>
      </dgm:t>
    </dgm:pt>
    <dgm:pt modelId="{F81E163C-37F2-4D59-9B76-14BCD55E4084}" type="sibTrans" cxnId="{34CFDE02-887F-4D0C-A7FB-ECDB7AF22CA1}">
      <dgm:prSet/>
      <dgm:spPr/>
      <dgm:t>
        <a:bodyPr/>
        <a:lstStyle/>
        <a:p>
          <a:endParaRPr lang="en-US"/>
        </a:p>
      </dgm:t>
    </dgm:pt>
    <dgm:pt modelId="{DDA81FE5-E897-4C1F-8FF8-A6B8DE926BDB}">
      <dgm:prSet/>
      <dgm:spPr/>
      <dgm:t>
        <a:bodyPr/>
        <a:lstStyle/>
        <a:p>
          <a:r>
            <a:rPr lang="en-GB"/>
            <a:t>String</a:t>
          </a:r>
          <a:endParaRPr lang="en-US"/>
        </a:p>
      </dgm:t>
    </dgm:pt>
    <dgm:pt modelId="{BCD690B3-3BFF-4DB3-812E-BC6230102622}" type="parTrans" cxnId="{F5924085-5635-417D-A307-5A07D67E7075}">
      <dgm:prSet/>
      <dgm:spPr/>
      <dgm:t>
        <a:bodyPr/>
        <a:lstStyle/>
        <a:p>
          <a:endParaRPr lang="en-US"/>
        </a:p>
      </dgm:t>
    </dgm:pt>
    <dgm:pt modelId="{34D3F616-5384-4925-8C8F-EC961D61B06D}" type="sibTrans" cxnId="{F5924085-5635-417D-A307-5A07D67E7075}">
      <dgm:prSet/>
      <dgm:spPr/>
      <dgm:t>
        <a:bodyPr/>
        <a:lstStyle/>
        <a:p>
          <a:endParaRPr lang="en-US"/>
        </a:p>
      </dgm:t>
    </dgm:pt>
    <dgm:pt modelId="{1ABD7D05-4EFE-4FCB-AC5B-ADDD4CF296E1}">
      <dgm:prSet/>
      <dgm:spPr/>
      <dgm:t>
        <a:bodyPr/>
        <a:lstStyle/>
        <a:p>
          <a:r>
            <a:rPr lang="en-GB"/>
            <a:t>Function</a:t>
          </a:r>
          <a:endParaRPr lang="en-US"/>
        </a:p>
      </dgm:t>
    </dgm:pt>
    <dgm:pt modelId="{E1F36761-9FD6-46F7-93EF-31149DB7BFB2}" type="parTrans" cxnId="{77F596B7-1D64-479A-BE80-9E1AFD817816}">
      <dgm:prSet/>
      <dgm:spPr/>
      <dgm:t>
        <a:bodyPr/>
        <a:lstStyle/>
        <a:p>
          <a:endParaRPr lang="en-US"/>
        </a:p>
      </dgm:t>
    </dgm:pt>
    <dgm:pt modelId="{182A7518-5DC3-4F34-924E-5BAD57483E35}" type="sibTrans" cxnId="{77F596B7-1D64-479A-BE80-9E1AFD817816}">
      <dgm:prSet/>
      <dgm:spPr/>
      <dgm:t>
        <a:bodyPr/>
        <a:lstStyle/>
        <a:p>
          <a:endParaRPr lang="en-US"/>
        </a:p>
      </dgm:t>
    </dgm:pt>
    <dgm:pt modelId="{180A4657-17FB-4B15-8237-364E13DD0FE5}">
      <dgm:prSet/>
      <dgm:spPr/>
      <dgm:t>
        <a:bodyPr/>
        <a:lstStyle/>
        <a:p>
          <a:r>
            <a:rPr lang="en-GB"/>
            <a:t>At the end of this lesson you will be able to</a:t>
          </a:r>
          <a:endParaRPr lang="en-US"/>
        </a:p>
      </dgm:t>
    </dgm:pt>
    <dgm:pt modelId="{B05F9846-6A69-4CF0-9177-0E09498AB00C}" type="parTrans" cxnId="{1844E04B-B5E5-44EC-A44F-CE6DD10F8469}">
      <dgm:prSet/>
      <dgm:spPr/>
      <dgm:t>
        <a:bodyPr/>
        <a:lstStyle/>
        <a:p>
          <a:endParaRPr lang="en-US"/>
        </a:p>
      </dgm:t>
    </dgm:pt>
    <dgm:pt modelId="{6B011B64-BD6D-4123-95A5-F6FABB3B6882}" type="sibTrans" cxnId="{1844E04B-B5E5-44EC-A44F-CE6DD10F8469}">
      <dgm:prSet/>
      <dgm:spPr/>
      <dgm:t>
        <a:bodyPr/>
        <a:lstStyle/>
        <a:p>
          <a:endParaRPr lang="en-US"/>
        </a:p>
      </dgm:t>
    </dgm:pt>
    <dgm:pt modelId="{0831EE71-95E8-432B-BFBA-5C2E390653E4}">
      <dgm:prSet/>
      <dgm:spPr/>
      <dgm:t>
        <a:bodyPr/>
        <a:lstStyle/>
        <a:p>
          <a:r>
            <a:rPr lang="en-GB"/>
            <a:t>Write a simple Python Program</a:t>
          </a:r>
          <a:endParaRPr lang="en-US"/>
        </a:p>
      </dgm:t>
    </dgm:pt>
    <dgm:pt modelId="{3A71F9FE-6351-4B2A-97FB-49471E6C98BE}" type="parTrans" cxnId="{8ADFAF5A-7384-494B-99AC-738F15F60216}">
      <dgm:prSet/>
      <dgm:spPr/>
      <dgm:t>
        <a:bodyPr/>
        <a:lstStyle/>
        <a:p>
          <a:endParaRPr lang="en-US"/>
        </a:p>
      </dgm:t>
    </dgm:pt>
    <dgm:pt modelId="{49F0AB2C-2204-4769-B772-A21A64806BF0}" type="sibTrans" cxnId="{8ADFAF5A-7384-494B-99AC-738F15F60216}">
      <dgm:prSet/>
      <dgm:spPr/>
      <dgm:t>
        <a:bodyPr/>
        <a:lstStyle/>
        <a:p>
          <a:endParaRPr lang="en-US"/>
        </a:p>
      </dgm:t>
    </dgm:pt>
    <dgm:pt modelId="{714890F6-793D-4B10-BBCC-58CBF3230A8B}">
      <dgm:prSet/>
      <dgm:spPr/>
      <dgm:t>
        <a:bodyPr/>
        <a:lstStyle/>
        <a:p>
          <a:r>
            <a:rPr lang="en-GB"/>
            <a:t>Output text to the screen</a:t>
          </a:r>
          <a:endParaRPr lang="en-US"/>
        </a:p>
      </dgm:t>
    </dgm:pt>
    <dgm:pt modelId="{5E8ECCD1-3B82-4AE8-87C9-EAA602A6C6DD}" type="parTrans" cxnId="{6F1E5DEF-6D00-4B44-85A3-B5779F13FE8D}">
      <dgm:prSet/>
      <dgm:spPr/>
      <dgm:t>
        <a:bodyPr/>
        <a:lstStyle/>
        <a:p>
          <a:endParaRPr lang="en-US"/>
        </a:p>
      </dgm:t>
    </dgm:pt>
    <dgm:pt modelId="{47BCB15C-AF20-4CA0-8A8C-41C9696BA943}" type="sibTrans" cxnId="{6F1E5DEF-6D00-4B44-85A3-B5779F13FE8D}">
      <dgm:prSet/>
      <dgm:spPr/>
      <dgm:t>
        <a:bodyPr/>
        <a:lstStyle/>
        <a:p>
          <a:endParaRPr lang="en-US"/>
        </a:p>
      </dgm:t>
    </dgm:pt>
    <dgm:pt modelId="{564A9F4F-2191-4BA0-9B2C-5CFEAAE0BBE0}">
      <dgm:prSet/>
      <dgm:spPr/>
      <dgm:t>
        <a:bodyPr/>
        <a:lstStyle/>
        <a:p>
          <a:r>
            <a:rPr lang="en-GB"/>
            <a:t>Recognise some python specific language</a:t>
          </a:r>
          <a:endParaRPr lang="en-US"/>
        </a:p>
      </dgm:t>
    </dgm:pt>
    <dgm:pt modelId="{A5B190AA-6ECE-46AF-8268-731112F0C458}" type="parTrans" cxnId="{7FF330C0-CD62-424D-971D-0D4FFE1ABC2E}">
      <dgm:prSet/>
      <dgm:spPr/>
      <dgm:t>
        <a:bodyPr/>
        <a:lstStyle/>
        <a:p>
          <a:endParaRPr lang="en-US"/>
        </a:p>
      </dgm:t>
    </dgm:pt>
    <dgm:pt modelId="{35168D73-C81C-40A8-A013-2E663F9D02B1}" type="sibTrans" cxnId="{7FF330C0-CD62-424D-971D-0D4FFE1ABC2E}">
      <dgm:prSet/>
      <dgm:spPr/>
      <dgm:t>
        <a:bodyPr/>
        <a:lstStyle/>
        <a:p>
          <a:endParaRPr lang="en-US"/>
        </a:p>
      </dgm:t>
    </dgm:pt>
    <dgm:pt modelId="{71301964-2022-4811-986E-F4618ECAB97A}" type="pres">
      <dgm:prSet presAssocID="{FE8E946B-661F-4843-BFE6-9466AF0D8E75}" presName="linear" presStyleCnt="0">
        <dgm:presLayoutVars>
          <dgm:dir/>
          <dgm:animLvl val="lvl"/>
          <dgm:resizeHandles val="exact"/>
        </dgm:presLayoutVars>
      </dgm:prSet>
      <dgm:spPr/>
    </dgm:pt>
    <dgm:pt modelId="{DAF23EB9-D09F-4430-ADE5-B6332A77BE75}" type="pres">
      <dgm:prSet presAssocID="{462502F2-F18E-445B-BCDC-7EB2A8F79345}" presName="parentLin" presStyleCnt="0"/>
      <dgm:spPr/>
    </dgm:pt>
    <dgm:pt modelId="{B2683971-152A-40CB-B9FD-564154F71DB6}" type="pres">
      <dgm:prSet presAssocID="{462502F2-F18E-445B-BCDC-7EB2A8F79345}" presName="parentLeftMargin" presStyleLbl="node1" presStyleIdx="0" presStyleCnt="2"/>
      <dgm:spPr/>
    </dgm:pt>
    <dgm:pt modelId="{A2A2F7B0-A28D-4FFA-B99D-D4F4C68EF805}" type="pres">
      <dgm:prSet presAssocID="{462502F2-F18E-445B-BCDC-7EB2A8F7934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437B814-764E-4B62-BFB8-B6AF499E2726}" type="pres">
      <dgm:prSet presAssocID="{462502F2-F18E-445B-BCDC-7EB2A8F79345}" presName="negativeSpace" presStyleCnt="0"/>
      <dgm:spPr/>
    </dgm:pt>
    <dgm:pt modelId="{1F5FE77C-CD0A-4295-BFDB-4B4482AFC6A6}" type="pres">
      <dgm:prSet presAssocID="{462502F2-F18E-445B-BCDC-7EB2A8F79345}" presName="childText" presStyleLbl="conFgAcc1" presStyleIdx="0" presStyleCnt="2">
        <dgm:presLayoutVars>
          <dgm:bulletEnabled val="1"/>
        </dgm:presLayoutVars>
      </dgm:prSet>
      <dgm:spPr/>
    </dgm:pt>
    <dgm:pt modelId="{2BC23827-642C-4B44-85BE-B05090DF488F}" type="pres">
      <dgm:prSet presAssocID="{8BE6E3E9-DC4C-4853-A568-A60E3C0349E1}" presName="spaceBetweenRectangles" presStyleCnt="0"/>
      <dgm:spPr/>
    </dgm:pt>
    <dgm:pt modelId="{FD2FE1BB-D42C-465D-82B0-CFA0FC008977}" type="pres">
      <dgm:prSet presAssocID="{180A4657-17FB-4B15-8237-364E13DD0FE5}" presName="parentLin" presStyleCnt="0"/>
      <dgm:spPr/>
    </dgm:pt>
    <dgm:pt modelId="{3D2506E2-9E22-4CE9-8797-8B33708B0A43}" type="pres">
      <dgm:prSet presAssocID="{180A4657-17FB-4B15-8237-364E13DD0FE5}" presName="parentLeftMargin" presStyleLbl="node1" presStyleIdx="0" presStyleCnt="2"/>
      <dgm:spPr/>
    </dgm:pt>
    <dgm:pt modelId="{7D61DA11-C028-4B70-9882-7A7526849ABA}" type="pres">
      <dgm:prSet presAssocID="{180A4657-17FB-4B15-8237-364E13DD0FE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D60E59B-D0A2-4932-9AF2-D1E79134D89A}" type="pres">
      <dgm:prSet presAssocID="{180A4657-17FB-4B15-8237-364E13DD0FE5}" presName="negativeSpace" presStyleCnt="0"/>
      <dgm:spPr/>
    </dgm:pt>
    <dgm:pt modelId="{38CD20B3-CAAA-45D9-8ED1-C11F2532AA81}" type="pres">
      <dgm:prSet presAssocID="{180A4657-17FB-4B15-8237-364E13DD0FE5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4CFDE02-887F-4D0C-A7FB-ECDB7AF22CA1}" srcId="{462502F2-F18E-445B-BCDC-7EB2A8F79345}" destId="{315062A7-9389-4DFB-8222-371AA2B2D0FC}" srcOrd="0" destOrd="0" parTransId="{AF36732F-B028-45D2-9082-47A8364A73E1}" sibTransId="{F81E163C-37F2-4D59-9B76-14BCD55E4084}"/>
    <dgm:cxn modelId="{C21C2218-92B9-4CC4-8730-ADFCE4419C76}" srcId="{FE8E946B-661F-4843-BFE6-9466AF0D8E75}" destId="{462502F2-F18E-445B-BCDC-7EB2A8F79345}" srcOrd="0" destOrd="0" parTransId="{E2B37980-E0D5-4CC7-B48F-914D3E8C75E9}" sibTransId="{8BE6E3E9-DC4C-4853-A568-A60E3C0349E1}"/>
    <dgm:cxn modelId="{D4AE451B-D9FA-4594-8A1A-C24096A1600C}" type="presOf" srcId="{DDA81FE5-E897-4C1F-8FF8-A6B8DE926BDB}" destId="{1F5FE77C-CD0A-4295-BFDB-4B4482AFC6A6}" srcOrd="0" destOrd="1" presId="urn:microsoft.com/office/officeart/2005/8/layout/list1"/>
    <dgm:cxn modelId="{1844E04B-B5E5-44EC-A44F-CE6DD10F8469}" srcId="{FE8E946B-661F-4843-BFE6-9466AF0D8E75}" destId="{180A4657-17FB-4B15-8237-364E13DD0FE5}" srcOrd="1" destOrd="0" parTransId="{B05F9846-6A69-4CF0-9177-0E09498AB00C}" sibTransId="{6B011B64-BD6D-4123-95A5-F6FABB3B6882}"/>
    <dgm:cxn modelId="{EF8FEB70-02ED-4A8E-ABDA-9D5D2B21D2C4}" type="presOf" srcId="{714890F6-793D-4B10-BBCC-58CBF3230A8B}" destId="{38CD20B3-CAAA-45D9-8ED1-C11F2532AA81}" srcOrd="0" destOrd="1" presId="urn:microsoft.com/office/officeart/2005/8/layout/list1"/>
    <dgm:cxn modelId="{343B6573-8F3A-4CC3-8448-3099DD35E5C2}" type="presOf" srcId="{564A9F4F-2191-4BA0-9B2C-5CFEAAE0BBE0}" destId="{38CD20B3-CAAA-45D9-8ED1-C11F2532AA81}" srcOrd="0" destOrd="2" presId="urn:microsoft.com/office/officeart/2005/8/layout/list1"/>
    <dgm:cxn modelId="{7480DB55-76D8-4517-93A2-4C7F316D5677}" type="presOf" srcId="{180A4657-17FB-4B15-8237-364E13DD0FE5}" destId="{7D61DA11-C028-4B70-9882-7A7526849ABA}" srcOrd="1" destOrd="0" presId="urn:microsoft.com/office/officeart/2005/8/layout/list1"/>
    <dgm:cxn modelId="{8ADFAF5A-7384-494B-99AC-738F15F60216}" srcId="{180A4657-17FB-4B15-8237-364E13DD0FE5}" destId="{0831EE71-95E8-432B-BFBA-5C2E390653E4}" srcOrd="0" destOrd="0" parTransId="{3A71F9FE-6351-4B2A-97FB-49471E6C98BE}" sibTransId="{49F0AB2C-2204-4769-B772-A21A64806BF0}"/>
    <dgm:cxn modelId="{F5924085-5635-417D-A307-5A07D67E7075}" srcId="{462502F2-F18E-445B-BCDC-7EB2A8F79345}" destId="{DDA81FE5-E897-4C1F-8FF8-A6B8DE926BDB}" srcOrd="1" destOrd="0" parTransId="{BCD690B3-3BFF-4DB3-812E-BC6230102622}" sibTransId="{34D3F616-5384-4925-8C8F-EC961D61B06D}"/>
    <dgm:cxn modelId="{23018694-459C-4E16-BC9F-BBBF5BCBB374}" type="presOf" srcId="{0831EE71-95E8-432B-BFBA-5C2E390653E4}" destId="{38CD20B3-CAAA-45D9-8ED1-C11F2532AA81}" srcOrd="0" destOrd="0" presId="urn:microsoft.com/office/officeart/2005/8/layout/list1"/>
    <dgm:cxn modelId="{D2A8729D-C5A7-47D1-96AC-713E4AC76F8F}" type="presOf" srcId="{462502F2-F18E-445B-BCDC-7EB2A8F79345}" destId="{B2683971-152A-40CB-B9FD-564154F71DB6}" srcOrd="0" destOrd="0" presId="urn:microsoft.com/office/officeart/2005/8/layout/list1"/>
    <dgm:cxn modelId="{7B7F15A5-238B-4487-89BE-381F20624CBB}" type="presOf" srcId="{FE8E946B-661F-4843-BFE6-9466AF0D8E75}" destId="{71301964-2022-4811-986E-F4618ECAB97A}" srcOrd="0" destOrd="0" presId="urn:microsoft.com/office/officeart/2005/8/layout/list1"/>
    <dgm:cxn modelId="{77F596B7-1D64-479A-BE80-9E1AFD817816}" srcId="{462502F2-F18E-445B-BCDC-7EB2A8F79345}" destId="{1ABD7D05-4EFE-4FCB-AC5B-ADDD4CF296E1}" srcOrd="2" destOrd="0" parTransId="{E1F36761-9FD6-46F7-93EF-31149DB7BFB2}" sibTransId="{182A7518-5DC3-4F34-924E-5BAD57483E35}"/>
    <dgm:cxn modelId="{7FF330C0-CD62-424D-971D-0D4FFE1ABC2E}" srcId="{180A4657-17FB-4B15-8237-364E13DD0FE5}" destId="{564A9F4F-2191-4BA0-9B2C-5CFEAAE0BBE0}" srcOrd="2" destOrd="0" parTransId="{A5B190AA-6ECE-46AF-8268-731112F0C458}" sibTransId="{35168D73-C81C-40A8-A013-2E663F9D02B1}"/>
    <dgm:cxn modelId="{F74A5DC6-196A-4E04-9D80-388EB05594CC}" type="presOf" srcId="{462502F2-F18E-445B-BCDC-7EB2A8F79345}" destId="{A2A2F7B0-A28D-4FFA-B99D-D4F4C68EF805}" srcOrd="1" destOrd="0" presId="urn:microsoft.com/office/officeart/2005/8/layout/list1"/>
    <dgm:cxn modelId="{EF36DFDA-D923-4B92-BFCC-9028C981A0FF}" type="presOf" srcId="{180A4657-17FB-4B15-8237-364E13DD0FE5}" destId="{3D2506E2-9E22-4CE9-8797-8B33708B0A43}" srcOrd="0" destOrd="0" presId="urn:microsoft.com/office/officeart/2005/8/layout/list1"/>
    <dgm:cxn modelId="{4163D0E3-C358-4772-9C09-5012BCAA9005}" type="presOf" srcId="{1ABD7D05-4EFE-4FCB-AC5B-ADDD4CF296E1}" destId="{1F5FE77C-CD0A-4295-BFDB-4B4482AFC6A6}" srcOrd="0" destOrd="2" presId="urn:microsoft.com/office/officeart/2005/8/layout/list1"/>
    <dgm:cxn modelId="{6F1E5DEF-6D00-4B44-85A3-B5779F13FE8D}" srcId="{180A4657-17FB-4B15-8237-364E13DD0FE5}" destId="{714890F6-793D-4B10-BBCC-58CBF3230A8B}" srcOrd="1" destOrd="0" parTransId="{5E8ECCD1-3B82-4AE8-87C9-EAA602A6C6DD}" sibTransId="{47BCB15C-AF20-4CA0-8A8C-41C9696BA943}"/>
    <dgm:cxn modelId="{DD122CF0-A260-4C2A-B0F9-8CB418A942EB}" type="presOf" srcId="{315062A7-9389-4DFB-8222-371AA2B2D0FC}" destId="{1F5FE77C-CD0A-4295-BFDB-4B4482AFC6A6}" srcOrd="0" destOrd="0" presId="urn:microsoft.com/office/officeart/2005/8/layout/list1"/>
    <dgm:cxn modelId="{9FFA6664-C5E6-4391-B715-D52E8BA75B35}" type="presParOf" srcId="{71301964-2022-4811-986E-F4618ECAB97A}" destId="{DAF23EB9-D09F-4430-ADE5-B6332A77BE75}" srcOrd="0" destOrd="0" presId="urn:microsoft.com/office/officeart/2005/8/layout/list1"/>
    <dgm:cxn modelId="{0DECEEDA-CBC4-45E5-9CBE-2F5DC7EB61AC}" type="presParOf" srcId="{DAF23EB9-D09F-4430-ADE5-B6332A77BE75}" destId="{B2683971-152A-40CB-B9FD-564154F71DB6}" srcOrd="0" destOrd="0" presId="urn:microsoft.com/office/officeart/2005/8/layout/list1"/>
    <dgm:cxn modelId="{01CF45D6-7535-47BC-92F3-C8B99C8AF4B9}" type="presParOf" srcId="{DAF23EB9-D09F-4430-ADE5-B6332A77BE75}" destId="{A2A2F7B0-A28D-4FFA-B99D-D4F4C68EF805}" srcOrd="1" destOrd="0" presId="urn:microsoft.com/office/officeart/2005/8/layout/list1"/>
    <dgm:cxn modelId="{5EA08362-15EF-454B-8EAD-52FB7D7CC79B}" type="presParOf" srcId="{71301964-2022-4811-986E-F4618ECAB97A}" destId="{2437B814-764E-4B62-BFB8-B6AF499E2726}" srcOrd="1" destOrd="0" presId="urn:microsoft.com/office/officeart/2005/8/layout/list1"/>
    <dgm:cxn modelId="{2FF2F2AA-6072-4AE2-9528-2C4EB3637717}" type="presParOf" srcId="{71301964-2022-4811-986E-F4618ECAB97A}" destId="{1F5FE77C-CD0A-4295-BFDB-4B4482AFC6A6}" srcOrd="2" destOrd="0" presId="urn:microsoft.com/office/officeart/2005/8/layout/list1"/>
    <dgm:cxn modelId="{44090418-B807-4DA5-9E70-5B4C871E343D}" type="presParOf" srcId="{71301964-2022-4811-986E-F4618ECAB97A}" destId="{2BC23827-642C-4B44-85BE-B05090DF488F}" srcOrd="3" destOrd="0" presId="urn:microsoft.com/office/officeart/2005/8/layout/list1"/>
    <dgm:cxn modelId="{947B19ED-B094-4DA6-9B27-913F2253D572}" type="presParOf" srcId="{71301964-2022-4811-986E-F4618ECAB97A}" destId="{FD2FE1BB-D42C-465D-82B0-CFA0FC008977}" srcOrd="4" destOrd="0" presId="urn:microsoft.com/office/officeart/2005/8/layout/list1"/>
    <dgm:cxn modelId="{53B08942-6207-4A61-8252-43017021CEE0}" type="presParOf" srcId="{FD2FE1BB-D42C-465D-82B0-CFA0FC008977}" destId="{3D2506E2-9E22-4CE9-8797-8B33708B0A43}" srcOrd="0" destOrd="0" presId="urn:microsoft.com/office/officeart/2005/8/layout/list1"/>
    <dgm:cxn modelId="{18365437-2690-4DAC-B006-0C796836B8FB}" type="presParOf" srcId="{FD2FE1BB-D42C-465D-82B0-CFA0FC008977}" destId="{7D61DA11-C028-4B70-9882-7A7526849ABA}" srcOrd="1" destOrd="0" presId="urn:microsoft.com/office/officeart/2005/8/layout/list1"/>
    <dgm:cxn modelId="{ED9CADA7-B350-477E-93E4-2DF683AC2254}" type="presParOf" srcId="{71301964-2022-4811-986E-F4618ECAB97A}" destId="{1D60E59B-D0A2-4932-9AF2-D1E79134D89A}" srcOrd="5" destOrd="0" presId="urn:microsoft.com/office/officeart/2005/8/layout/list1"/>
    <dgm:cxn modelId="{2963CBE0-78D3-4B9F-BADB-ADCF849ED7BE}" type="presParOf" srcId="{71301964-2022-4811-986E-F4618ECAB97A}" destId="{38CD20B3-CAAA-45D9-8ED1-C11F2532AA8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5FE77C-CD0A-4295-BFDB-4B4482AFC6A6}">
      <dsp:nvSpPr>
        <dsp:cNvPr id="0" name=""/>
        <dsp:cNvSpPr/>
      </dsp:nvSpPr>
      <dsp:spPr>
        <a:xfrm>
          <a:off x="0" y="376318"/>
          <a:ext cx="10353675" cy="159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560" tIns="458216" rIns="803560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Character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String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Function</a:t>
          </a:r>
          <a:endParaRPr lang="en-US" sz="2200" kern="1200"/>
        </a:p>
      </dsp:txBody>
      <dsp:txXfrm>
        <a:off x="0" y="376318"/>
        <a:ext cx="10353675" cy="1593900"/>
      </dsp:txXfrm>
    </dsp:sp>
    <dsp:sp modelId="{A2A2F7B0-A28D-4FFA-B99D-D4F4C68EF805}">
      <dsp:nvSpPr>
        <dsp:cNvPr id="0" name=""/>
        <dsp:cNvSpPr/>
      </dsp:nvSpPr>
      <dsp:spPr>
        <a:xfrm>
          <a:off x="517683" y="51598"/>
          <a:ext cx="7247572" cy="649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3941" tIns="0" rIns="27394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You need to know the following terms</a:t>
          </a:r>
          <a:endParaRPr lang="en-US" sz="2200" kern="1200"/>
        </a:p>
      </dsp:txBody>
      <dsp:txXfrm>
        <a:off x="549386" y="83301"/>
        <a:ext cx="7184166" cy="586034"/>
      </dsp:txXfrm>
    </dsp:sp>
    <dsp:sp modelId="{38CD20B3-CAAA-45D9-8ED1-C11F2532AA81}">
      <dsp:nvSpPr>
        <dsp:cNvPr id="0" name=""/>
        <dsp:cNvSpPr/>
      </dsp:nvSpPr>
      <dsp:spPr>
        <a:xfrm>
          <a:off x="0" y="2413738"/>
          <a:ext cx="10353675" cy="159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560" tIns="458216" rIns="803560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Write a simple Python Program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Output text to the screen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Recognise some python specific language</a:t>
          </a:r>
          <a:endParaRPr lang="en-US" sz="2200" kern="1200"/>
        </a:p>
      </dsp:txBody>
      <dsp:txXfrm>
        <a:off x="0" y="2413738"/>
        <a:ext cx="10353675" cy="1593900"/>
      </dsp:txXfrm>
    </dsp:sp>
    <dsp:sp modelId="{7D61DA11-C028-4B70-9882-7A7526849ABA}">
      <dsp:nvSpPr>
        <dsp:cNvPr id="0" name=""/>
        <dsp:cNvSpPr/>
      </dsp:nvSpPr>
      <dsp:spPr>
        <a:xfrm>
          <a:off x="517683" y="2089018"/>
          <a:ext cx="7247572" cy="649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3941" tIns="0" rIns="27394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At the end of this lesson you will be able to</a:t>
          </a:r>
          <a:endParaRPr lang="en-US" sz="2200" kern="1200"/>
        </a:p>
      </dsp:txBody>
      <dsp:txXfrm>
        <a:off x="549386" y="2120721"/>
        <a:ext cx="7184166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3DF1F-1749-4BA6-89F1-E731035F336C}" type="datetimeFigureOut">
              <a:rPr lang="en-IE" smtClean="0"/>
              <a:t>08/08/2023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BE5D7-9946-426E-A9AB-E7CBDF43EB1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7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6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7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62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681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17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58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70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9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1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90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8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3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5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2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51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49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6969C88-B244-455D-A017-012B25B1ACDD}" type="datetimeFigureOut">
              <a:rPr lang="en-US" smtClean="0"/>
              <a:pPr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970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652A7398-A1DC-C0CE-990A-4F61DFDC92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2758" b="688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33576A-00D3-B392-AC5D-1BC012D34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en-GB" dirty="0"/>
              <a:t>TY Coding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69A54-F089-766D-B997-2CA73C64C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>
            <a:normAutofit/>
          </a:bodyPr>
          <a:lstStyle/>
          <a:p>
            <a:r>
              <a:rPr lang="en-GB" dirty="0"/>
              <a:t>Lesson 01 – Introduction to Python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37673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745E-F976-C7E3-6A12-11E468612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26A41-1D86-96D1-DF1E-1CC5032F2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lesson covered</a:t>
            </a:r>
          </a:p>
          <a:p>
            <a:pPr lvl="1"/>
            <a:r>
              <a:rPr lang="en-GB" dirty="0"/>
              <a:t>Characters</a:t>
            </a:r>
          </a:p>
          <a:p>
            <a:pPr lvl="1"/>
            <a:r>
              <a:rPr lang="en-GB" dirty="0"/>
              <a:t>Strings</a:t>
            </a:r>
          </a:p>
          <a:p>
            <a:pPr lvl="1"/>
            <a:r>
              <a:rPr lang="en-GB" dirty="0"/>
              <a:t>Functions</a:t>
            </a:r>
          </a:p>
          <a:p>
            <a:pPr lvl="1"/>
            <a:r>
              <a:rPr lang="en-GB" dirty="0"/>
              <a:t>How to use the print function</a:t>
            </a:r>
          </a:p>
          <a:p>
            <a:pPr lvl="1"/>
            <a:r>
              <a:rPr lang="en-GB" dirty="0"/>
              <a:t>Some </a:t>
            </a:r>
            <a:r>
              <a:rPr lang="en-GB"/>
              <a:t>special characters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86672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EBB06-FD5E-DE82-9925-9DF046767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60" y="609600"/>
            <a:ext cx="5978072" cy="970450"/>
          </a:xfrm>
        </p:spPr>
        <p:txBody>
          <a:bodyPr>
            <a:normAutofit/>
          </a:bodyPr>
          <a:lstStyle/>
          <a:p>
            <a:r>
              <a:rPr lang="en-GB"/>
              <a:t>Where is Python Used	</a:t>
            </a:r>
            <a:endParaRPr lang="en-IE" dirty="0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EF9AAAD1-4BEE-5C5D-8F23-063D6B2E2E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65" r="47638" b="-2"/>
          <a:stretch/>
        </p:blipFill>
        <p:spPr>
          <a:xfrm>
            <a:off x="-10649" y="1"/>
            <a:ext cx="4571649" cy="685800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DACACDD-543F-A9F7-BC36-43DE6CB48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60" y="1828801"/>
            <a:ext cx="5978072" cy="386604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Clr>
                <a:srgbClr val="04D3EE"/>
              </a:buClr>
            </a:pPr>
            <a:r>
              <a:rPr lang="en-GB" sz="1700"/>
              <a:t>Web Development</a:t>
            </a:r>
          </a:p>
          <a:p>
            <a:pPr lvl="1">
              <a:lnSpc>
                <a:spcPct val="90000"/>
              </a:lnSpc>
              <a:buClr>
                <a:srgbClr val="04D3EE"/>
              </a:buClr>
            </a:pPr>
            <a:r>
              <a:rPr lang="en-GB" sz="1700"/>
              <a:t>Spotify, YouTube</a:t>
            </a:r>
          </a:p>
          <a:p>
            <a:pPr>
              <a:lnSpc>
                <a:spcPct val="90000"/>
              </a:lnSpc>
              <a:buClr>
                <a:srgbClr val="04D3EE"/>
              </a:buClr>
            </a:pPr>
            <a:r>
              <a:rPr lang="en-GB" sz="1700"/>
              <a:t>Artificial Intelligence</a:t>
            </a:r>
          </a:p>
          <a:p>
            <a:pPr lvl="1">
              <a:lnSpc>
                <a:spcPct val="90000"/>
              </a:lnSpc>
              <a:buClr>
                <a:srgbClr val="04D3EE"/>
              </a:buClr>
            </a:pPr>
            <a:r>
              <a:rPr lang="en-GB" sz="1700"/>
              <a:t>Hear – Detecting Gunshots and location</a:t>
            </a:r>
          </a:p>
          <a:p>
            <a:pPr lvl="1">
              <a:lnSpc>
                <a:spcPct val="90000"/>
              </a:lnSpc>
              <a:buClr>
                <a:srgbClr val="04D3EE"/>
              </a:buClr>
            </a:pPr>
            <a:r>
              <a:rPr lang="en-GB" sz="1700"/>
              <a:t>Smell – Detecting Illness by smelling breath</a:t>
            </a:r>
          </a:p>
          <a:p>
            <a:pPr lvl="1">
              <a:lnSpc>
                <a:spcPct val="90000"/>
              </a:lnSpc>
              <a:buClr>
                <a:srgbClr val="04D3EE"/>
              </a:buClr>
            </a:pPr>
            <a:r>
              <a:rPr lang="en-GB" sz="1700"/>
              <a:t>See – Machine Vision in Self Driving Cars</a:t>
            </a:r>
          </a:p>
          <a:p>
            <a:pPr lvl="1">
              <a:lnSpc>
                <a:spcPct val="90000"/>
              </a:lnSpc>
              <a:buClr>
                <a:srgbClr val="04D3EE"/>
              </a:buClr>
            </a:pPr>
            <a:r>
              <a:rPr lang="en-GB" sz="1700"/>
              <a:t>Write – The NY Times uses AI to assist in writing articles</a:t>
            </a:r>
          </a:p>
          <a:p>
            <a:pPr>
              <a:lnSpc>
                <a:spcPct val="90000"/>
              </a:lnSpc>
              <a:buClr>
                <a:srgbClr val="04D3EE"/>
              </a:buClr>
            </a:pPr>
            <a:r>
              <a:rPr lang="en-GB" sz="1700"/>
              <a:t>Scripting</a:t>
            </a:r>
          </a:p>
          <a:p>
            <a:pPr lvl="1">
              <a:lnSpc>
                <a:spcPct val="90000"/>
              </a:lnSpc>
              <a:buClr>
                <a:srgbClr val="04D3EE"/>
              </a:buClr>
            </a:pPr>
            <a:r>
              <a:rPr lang="en-GB" sz="1700"/>
              <a:t>A script is a small piece of code that can automate a computer Function</a:t>
            </a:r>
            <a:endParaRPr lang="en-IE" sz="17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9DF61F-9058-49C9-8F75-DC501F983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983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5050C-6551-0105-74AC-84BC93502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GB"/>
              <a:t>Printing to Screen</a:t>
            </a:r>
            <a:endParaRPr lang="en-IE" dirty="0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51B80530-AB3B-6276-A77F-87D97C95BE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4717354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92881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915E5-CD0C-BDD8-83B8-230289A8A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60" y="609600"/>
            <a:ext cx="5978072" cy="970450"/>
          </a:xfrm>
        </p:spPr>
        <p:txBody>
          <a:bodyPr>
            <a:normAutofit/>
          </a:bodyPr>
          <a:lstStyle/>
          <a:p>
            <a:r>
              <a:rPr lang="en-GB" dirty="0"/>
              <a:t>Printing Language	</a:t>
            </a:r>
            <a:endParaRPr lang="en-IE" dirty="0"/>
          </a:p>
        </p:txBody>
      </p:sp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4C666A2E-28FB-14B5-61B9-38C26836C0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998" r="5006"/>
          <a:stretch/>
        </p:blipFill>
        <p:spPr>
          <a:xfrm>
            <a:off x="-10649" y="1"/>
            <a:ext cx="4571649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292AB-50E3-EE52-3EEA-FE1A33B80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60" y="1828801"/>
            <a:ext cx="5978072" cy="3866048"/>
          </a:xfrm>
        </p:spPr>
        <p:txBody>
          <a:bodyPr anchor="ctr">
            <a:normAutofit/>
          </a:bodyPr>
          <a:lstStyle/>
          <a:p>
            <a:pPr>
              <a:buClr>
                <a:srgbClr val="589195"/>
              </a:buClr>
            </a:pPr>
            <a:r>
              <a:rPr lang="en-GB" dirty="0"/>
              <a:t>Characters</a:t>
            </a:r>
          </a:p>
          <a:p>
            <a:pPr lvl="1">
              <a:buClr>
                <a:srgbClr val="589195"/>
              </a:buClr>
            </a:pPr>
            <a:r>
              <a:rPr lang="en-IE" dirty="0"/>
              <a:t>Any single thing that can be output to the screen</a:t>
            </a:r>
          </a:p>
          <a:p>
            <a:pPr lvl="1">
              <a:buClr>
                <a:srgbClr val="589195"/>
              </a:buClr>
            </a:pPr>
            <a:r>
              <a:rPr lang="en-IE" dirty="0"/>
              <a:t>Can be a single letter, number or symbol</a:t>
            </a:r>
          </a:p>
          <a:p>
            <a:pPr lvl="1">
              <a:buClr>
                <a:srgbClr val="589195"/>
              </a:buClr>
            </a:pPr>
            <a:r>
              <a:rPr lang="en-IE" dirty="0"/>
              <a:t>To print the character must be surrounded by Quotation Marks “ ”</a:t>
            </a:r>
          </a:p>
          <a:p>
            <a:pPr lvl="1">
              <a:buClr>
                <a:srgbClr val="589195"/>
              </a:buClr>
            </a:pPr>
            <a:r>
              <a:rPr lang="en-IE" dirty="0"/>
              <a:t>For Example the first character of the word Python is “P”</a:t>
            </a:r>
          </a:p>
          <a:p>
            <a:pPr lvl="1">
              <a:buClr>
                <a:srgbClr val="589195"/>
              </a:buClr>
            </a:pPr>
            <a:endParaRPr lang="en-I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9DF61F-9058-49C9-8F75-DC501F983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085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915E5-CD0C-BDD8-83B8-230289A8A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60" y="609600"/>
            <a:ext cx="5978072" cy="970450"/>
          </a:xfrm>
        </p:spPr>
        <p:txBody>
          <a:bodyPr>
            <a:normAutofit/>
          </a:bodyPr>
          <a:lstStyle/>
          <a:p>
            <a:r>
              <a:rPr lang="en-GB" dirty="0"/>
              <a:t>Printing Language	</a:t>
            </a:r>
            <a:endParaRPr lang="en-IE" dirty="0"/>
          </a:p>
        </p:txBody>
      </p:sp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4C666A2E-28FB-14B5-61B9-38C26836C0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998" r="5006"/>
          <a:stretch/>
        </p:blipFill>
        <p:spPr>
          <a:xfrm>
            <a:off x="-10649" y="1"/>
            <a:ext cx="4571649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292AB-50E3-EE52-3EEA-FE1A33B80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60" y="1828801"/>
            <a:ext cx="5978072" cy="3866048"/>
          </a:xfrm>
        </p:spPr>
        <p:txBody>
          <a:bodyPr anchor="ctr">
            <a:normAutofit/>
          </a:bodyPr>
          <a:lstStyle/>
          <a:p>
            <a:pPr>
              <a:buClr>
                <a:srgbClr val="589195"/>
              </a:buClr>
            </a:pPr>
            <a:r>
              <a:rPr lang="en-GB" dirty="0"/>
              <a:t>Strings</a:t>
            </a:r>
          </a:p>
          <a:p>
            <a:pPr lvl="1">
              <a:buClr>
                <a:srgbClr val="589195"/>
              </a:buClr>
            </a:pPr>
            <a:r>
              <a:rPr lang="en-IE" dirty="0"/>
              <a:t>Strings are groups of 2 or more characters</a:t>
            </a:r>
          </a:p>
          <a:p>
            <a:pPr lvl="1">
              <a:buClr>
                <a:srgbClr val="589195"/>
              </a:buClr>
            </a:pPr>
            <a:r>
              <a:rPr lang="en-IE" dirty="0"/>
              <a:t>Like a character a string must be surrounded by quotation marks “ “</a:t>
            </a:r>
          </a:p>
          <a:p>
            <a:pPr lvl="1">
              <a:buClr>
                <a:srgbClr val="589195"/>
              </a:buClr>
            </a:pPr>
            <a:r>
              <a:rPr lang="en-IE" dirty="0"/>
              <a:t>“PYTHON” is a string made up of 6 characters</a:t>
            </a:r>
          </a:p>
          <a:p>
            <a:pPr lvl="1">
              <a:buClr>
                <a:srgbClr val="589195"/>
              </a:buClr>
            </a:pPr>
            <a:r>
              <a:rPr lang="en-IE" dirty="0"/>
              <a:t>“P” “Y” “T” “H” “O” “N”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9DF61F-9058-49C9-8F75-DC501F983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684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915E5-CD0C-BDD8-83B8-230289A8A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09600"/>
            <a:ext cx="5168052" cy="1117600"/>
          </a:xfrm>
        </p:spPr>
        <p:txBody>
          <a:bodyPr>
            <a:normAutofit/>
          </a:bodyPr>
          <a:lstStyle/>
          <a:p>
            <a:r>
              <a:rPr lang="en-GB"/>
              <a:t>Printing Language	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292AB-50E3-EE52-3EEA-FE1A33B80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1828800"/>
            <a:ext cx="5168052" cy="3962400"/>
          </a:xfrm>
        </p:spPr>
        <p:txBody>
          <a:bodyPr>
            <a:normAutofit/>
          </a:bodyPr>
          <a:lstStyle/>
          <a:p>
            <a:pPr>
              <a:buClr>
                <a:srgbClr val="89D5D8"/>
              </a:buClr>
            </a:pPr>
            <a:r>
              <a:rPr lang="en-GB"/>
              <a:t>Functions</a:t>
            </a:r>
          </a:p>
          <a:p>
            <a:pPr lvl="1">
              <a:buClr>
                <a:srgbClr val="89D5D8"/>
              </a:buClr>
            </a:pPr>
            <a:r>
              <a:rPr lang="en-GB"/>
              <a:t>A function is a specific command in python to do a task such as printing to the screen</a:t>
            </a:r>
          </a:p>
          <a:p>
            <a:pPr lvl="1">
              <a:buClr>
                <a:srgbClr val="89D5D8"/>
              </a:buClr>
            </a:pPr>
            <a:r>
              <a:rPr lang="en-GB"/>
              <a:t>The function looks like this – print()</a:t>
            </a:r>
          </a:p>
          <a:p>
            <a:pPr lvl="1">
              <a:buClr>
                <a:srgbClr val="89D5D8"/>
              </a:buClr>
            </a:pPr>
            <a:r>
              <a:rPr lang="en-GB"/>
              <a:t>The brackets tell us this is a function</a:t>
            </a:r>
            <a:endParaRPr lang="en-IE"/>
          </a:p>
        </p:txBody>
      </p:sp>
      <p:pic>
        <p:nvPicPr>
          <p:cNvPr id="29" name="Picture 18">
            <a:extLst>
              <a:ext uri="{FF2B5EF4-FFF2-40B4-BE49-F238E27FC236}">
                <a16:creationId xmlns:a16="http://schemas.microsoft.com/office/drawing/2014/main" id="{F15A1844-5CB8-438B-B90E-EF2A51CF8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6586695" y="1"/>
            <a:ext cx="5605305" cy="6858000"/>
          </a:xfrm>
          <a:prstGeom prst="rect">
            <a:avLst/>
          </a:prstGeom>
        </p:spPr>
      </p:pic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4C666A2E-28FB-14B5-61B9-38C26836C0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998" r="5006"/>
          <a:stretch/>
        </p:blipFill>
        <p:spPr>
          <a:xfrm>
            <a:off x="8366574" y="609601"/>
            <a:ext cx="1671305" cy="2507158"/>
          </a:xfrm>
          <a:prstGeom prst="rect">
            <a:avLst/>
          </a:prstGeom>
        </p:spPr>
      </p:pic>
      <p:pic>
        <p:nvPicPr>
          <p:cNvPr id="4" name="Google Shape;250;p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7FF7A7B-85B7-6CAE-C2C3-C8AD31A5ADF3}"/>
              </a:ext>
            </a:extLst>
          </p:cNvPr>
          <p:cNvPicPr preferRelativeResize="0"/>
          <p:nvPr/>
        </p:nvPicPr>
        <p:blipFill rotWithShape="1">
          <a:blip r:embed="rId5"/>
          <a:stretch/>
        </p:blipFill>
        <p:spPr>
          <a:xfrm>
            <a:off x="7264936" y="3910667"/>
            <a:ext cx="3874581" cy="12410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64292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EFD96-7068-B3D5-E71D-7C031D9CA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Printing to Screen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AF4F7-016D-E9FC-83C3-CD078FF1A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Recall: Characters and string must be surrounded by Quotation Marks</a:t>
            </a:r>
          </a:p>
          <a:p>
            <a:r>
              <a:rPr lang="en-GB" dirty="0"/>
              <a:t>Print the string python to the screen</a:t>
            </a:r>
          </a:p>
          <a:p>
            <a:pPr lvl="1"/>
            <a:r>
              <a:rPr lang="en-GB" dirty="0"/>
              <a:t>We use the print() command</a:t>
            </a:r>
          </a:p>
          <a:p>
            <a:pPr lvl="1"/>
            <a:r>
              <a:rPr lang="en-GB" dirty="0"/>
              <a:t>We put what we want to print in brackets</a:t>
            </a:r>
          </a:p>
          <a:p>
            <a:pPr lvl="1"/>
            <a:r>
              <a:rPr lang="en-GB" dirty="0"/>
              <a:t>String must have “ “</a:t>
            </a:r>
          </a:p>
          <a:p>
            <a:pPr lvl="1"/>
            <a:r>
              <a:rPr lang="en-GB" dirty="0"/>
              <a:t>print(“PYTHON”)</a:t>
            </a: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040392-3E17-1CE7-7DE0-D884AC4E01F1}"/>
              </a:ext>
            </a:extLst>
          </p:cNvPr>
          <p:cNvSpPr txBox="1"/>
          <p:nvPr/>
        </p:nvSpPr>
        <p:spPr>
          <a:xfrm>
            <a:off x="6687155" y="4590871"/>
            <a:ext cx="4591050" cy="120032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Note:</a:t>
            </a:r>
          </a:p>
          <a:p>
            <a:r>
              <a:rPr lang="en-GB" dirty="0"/>
              <a:t>Functions in Python are case sensitive</a:t>
            </a:r>
          </a:p>
          <a:p>
            <a:r>
              <a:rPr lang="en-GB" dirty="0"/>
              <a:t>print is the function to output to the screen</a:t>
            </a:r>
          </a:p>
          <a:p>
            <a:r>
              <a:rPr lang="en-GB" dirty="0"/>
              <a:t>Print will give an error message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71297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ECD21-F184-0BCF-31C0-9230CF4C9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line of Code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8229D-8012-7707-0961-7846DF124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Print the following</a:t>
            </a:r>
          </a:p>
          <a:p>
            <a:pPr lvl="1"/>
            <a:r>
              <a:rPr lang="en-GB" dirty="0"/>
              <a:t>I’m learning to code</a:t>
            </a:r>
            <a:r>
              <a:rPr lang="en-IE" dirty="0"/>
              <a:t>	</a:t>
            </a:r>
            <a:br>
              <a:rPr lang="en-IE" dirty="0"/>
            </a:br>
            <a:r>
              <a:rPr lang="en-IE" dirty="0"/>
              <a:t>I’m using python</a:t>
            </a:r>
          </a:p>
          <a:p>
            <a:r>
              <a:rPr lang="en-IE" dirty="0"/>
              <a:t>This needs 2 lines of code</a:t>
            </a:r>
          </a:p>
          <a:p>
            <a:pPr lvl="1"/>
            <a:r>
              <a:rPr lang="en-IE" dirty="0"/>
              <a:t>print(“I’m learning to code”)</a:t>
            </a:r>
          </a:p>
          <a:p>
            <a:pPr lvl="1"/>
            <a:r>
              <a:rPr lang="en-IE" dirty="0"/>
              <a:t>print(“I’m using Python”)</a:t>
            </a:r>
          </a:p>
          <a:p>
            <a:r>
              <a:rPr lang="en-IE" dirty="0"/>
              <a:t>Alternative is to use a special command for a new line </a:t>
            </a:r>
            <a:r>
              <a:rPr lang="en-IE" b="1" dirty="0"/>
              <a:t>/n</a:t>
            </a:r>
          </a:p>
          <a:p>
            <a:r>
              <a:rPr lang="en-GB" dirty="0"/>
              <a:t>print(“I’m learning to code </a:t>
            </a:r>
            <a:r>
              <a:rPr lang="en-GB" b="1" dirty="0"/>
              <a:t>/</a:t>
            </a:r>
            <a:r>
              <a:rPr lang="en-GB" b="1" dirty="0" err="1"/>
              <a:t>n</a:t>
            </a:r>
            <a:r>
              <a:rPr lang="en-GB" dirty="0" err="1"/>
              <a:t>I’m</a:t>
            </a:r>
            <a:r>
              <a:rPr lang="en-GB" dirty="0"/>
              <a:t> using Python”)</a:t>
            </a:r>
          </a:p>
        </p:txBody>
      </p:sp>
    </p:spTree>
    <p:extLst>
      <p:ext uri="{BB962C8B-B14F-4D97-AF65-F5344CB8AC3E}">
        <p14:creationId xmlns:p14="http://schemas.microsoft.com/office/powerpoint/2010/main" val="1862874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3A6E2-9EE7-430F-2CC6-A57AD863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Tabs to Create Spaces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0A3B0-48D1-7D1A-ED7E-9330EA75D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Print the following Using the print command</a:t>
            </a:r>
          </a:p>
          <a:p>
            <a:r>
              <a:rPr lang="en-GB" dirty="0"/>
              <a:t>*	There are Spaces on the Screen	*</a:t>
            </a:r>
          </a:p>
          <a:p>
            <a:r>
              <a:rPr lang="en-GB" dirty="0"/>
              <a:t>You can use \t to add in a tab space which is the same as 3-5 spaces</a:t>
            </a:r>
          </a:p>
          <a:p>
            <a:r>
              <a:rPr lang="en-GB" dirty="0"/>
              <a:t>Use the following command</a:t>
            </a:r>
          </a:p>
          <a:p>
            <a:r>
              <a:rPr lang="en-GB" dirty="0"/>
              <a:t>print(“*\</a:t>
            </a:r>
            <a:r>
              <a:rPr lang="en-GB" dirty="0" err="1"/>
              <a:t>tThere</a:t>
            </a:r>
            <a:r>
              <a:rPr lang="en-GB" dirty="0"/>
              <a:t> are Spaces on the Screen\t*”)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889305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80</TotalTime>
  <Words>445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Calisto MT</vt:lpstr>
      <vt:lpstr>Wingdings 2</vt:lpstr>
      <vt:lpstr>Slate</vt:lpstr>
      <vt:lpstr>TY Coding</vt:lpstr>
      <vt:lpstr>Where is Python Used </vt:lpstr>
      <vt:lpstr>Printing to Screen</vt:lpstr>
      <vt:lpstr>Printing Language </vt:lpstr>
      <vt:lpstr>Printing Language </vt:lpstr>
      <vt:lpstr>Printing Language </vt:lpstr>
      <vt:lpstr>Printing to Screen</vt:lpstr>
      <vt:lpstr>Multiple line of Code</vt:lpstr>
      <vt:lpstr>Using Tabs to Create Spaces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 Coding</dc:title>
  <dc:creator>Jim Finn</dc:creator>
  <cp:lastModifiedBy>Jim Finn (Adamstown CC)</cp:lastModifiedBy>
  <cp:revision>1</cp:revision>
  <dcterms:created xsi:type="dcterms:W3CDTF">2023-05-05T08:23:56Z</dcterms:created>
  <dcterms:modified xsi:type="dcterms:W3CDTF">2023-08-08T15:25:49Z</dcterms:modified>
</cp:coreProperties>
</file>