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ustria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EzgVZHGK1TtPmYX2kFwyPJZug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ustria-regular.fntdata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GB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GB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2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2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jp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ght bulb with business icons" id="148" name="Google Shape;148;p1"/>
          <p:cNvPicPr preferRelativeResize="0"/>
          <p:nvPr/>
        </p:nvPicPr>
        <p:blipFill rotWithShape="1">
          <a:blip r:embed="rId4">
            <a:alphaModFix amt="35000"/>
          </a:blip>
          <a:srcRect b="6884" l="0" r="0" t="127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GB"/>
              <a:t>TY Coding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Lesson 01 – Introduction to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This lesson covered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Characters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Strings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Functions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How to use the print function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Some special characters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Where is Python Used	</a:t>
            </a:r>
            <a:endParaRPr/>
          </a:p>
        </p:txBody>
      </p:sp>
      <p:pic>
        <p:nvPicPr>
          <p:cNvPr descr="Computer script on a screen" id="156" name="Google Shape;156;p2"/>
          <p:cNvPicPr preferRelativeResize="0"/>
          <p:nvPr/>
        </p:nvPicPr>
        <p:blipFill rotWithShape="1">
          <a:blip r:embed="rId4">
            <a:alphaModFix/>
          </a:blip>
          <a:srcRect b="-2" l="7865" r="47637" t="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D3EE"/>
              </a:buClr>
              <a:buSzPts val="1190"/>
              <a:buChar char="◈"/>
            </a:pPr>
            <a:r>
              <a:rPr lang="en-GB" sz="1700"/>
              <a:t>Web Development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/>
              <a:t>Spotify, YouTube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◈"/>
            </a:pPr>
            <a:r>
              <a:rPr lang="en-GB" sz="1700"/>
              <a:t>Artificial Intelligence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/>
              <a:t>Hear – Detecting Gunshots and location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/>
              <a:t>Smell – Detecting Illness by smelling breath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/>
              <a:t>See – Machine Vision in Self Driving Cars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/>
              <a:t>Write – The NY Times uses AI to assist in writing articles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◈"/>
            </a:pPr>
            <a:r>
              <a:rPr lang="en-GB" sz="1700"/>
              <a:t>Scripting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/>
              <a:t>A script is a small piece of code that can automate a computer Function</a:t>
            </a:r>
            <a:endParaRPr sz="1700"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5">
            <a:alphaModFix/>
          </a:blip>
          <a:srcRect b="1446" l="0" r="2806" t="964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to Screen</a:t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914400" y="1783561"/>
            <a:ext cx="10353675" cy="3956040"/>
            <a:chOff x="0" y="51598"/>
            <a:chExt cx="10353675" cy="3956040"/>
          </a:xfrm>
        </p:grpSpPr>
        <p:sp>
          <p:nvSpPr>
            <p:cNvPr id="165" name="Google Shape;165;p3"/>
            <p:cNvSpPr/>
            <p:nvPr/>
          </p:nvSpPr>
          <p:spPr>
            <a:xfrm>
              <a:off x="0" y="376318"/>
              <a:ext cx="10353675" cy="1593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C4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0" y="376318"/>
              <a:ext cx="10353675" cy="15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450" lIns="803550" spcFirstLastPara="1" rIns="803550" wrap="square" tIns="4582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Character</a:t>
              </a:r>
              <a:endPara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String</a:t>
              </a:r>
              <a:endPara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Function</a:t>
              </a:r>
              <a:endPara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7683" y="51598"/>
              <a:ext cx="7247572" cy="649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549386" y="83301"/>
              <a:ext cx="7184166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3925" spcFirstLastPara="1" rIns="273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None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You need to know the following terms</a:t>
              </a:r>
              <a:endPara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413738"/>
              <a:ext cx="10353675" cy="1593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C441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0" y="2413738"/>
              <a:ext cx="10353675" cy="15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6450" lIns="803550" spcFirstLastPara="1" rIns="803550" wrap="square" tIns="4582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Write a simple Python Program</a:t>
              </a:r>
              <a:endPara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Output text to the screen</a:t>
              </a:r>
              <a:endPara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Recognise some python specific language</a:t>
              </a:r>
              <a:endPara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683" y="2089018"/>
              <a:ext cx="7247572" cy="6494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549386" y="2120721"/>
              <a:ext cx="7184166" cy="586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3925" spcFirstLastPara="1" rIns="2739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None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At the end of this lesson you will be able to</a:t>
              </a:r>
              <a:endParaRPr b="0" i="0" sz="22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pic>
        <p:nvPicPr>
          <p:cNvPr descr="Question mark on green pastel background"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44998" r="5005" t="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Clr>
                <a:srgbClr val="589195"/>
              </a:buClr>
              <a:buSzPts val="1400"/>
              <a:buChar char="◈"/>
            </a:pPr>
            <a:r>
              <a:rPr lang="en-GB"/>
              <a:t>Characters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/>
              <a:t>Any single thing that can be output to the screen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/>
              <a:t>Can be a single letter, number or symbol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/>
              <a:t>To print the character must be surrounded by Quotation Marks “ ”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/>
              <a:t>For Example the first character of the word Python is “P”</a:t>
            </a:r>
            <a:endParaRPr/>
          </a:p>
          <a:p>
            <a:pPr indent="-18999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None/>
            </a:pPr>
            <a:r>
              <a:t/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5">
            <a:alphaModFix/>
          </a:blip>
          <a:srcRect b="1446" l="0" r="2806" t="964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pic>
        <p:nvPicPr>
          <p:cNvPr descr="Question mark on green pastel background" id="186" name="Google Shape;186;p5"/>
          <p:cNvPicPr preferRelativeResize="0"/>
          <p:nvPr/>
        </p:nvPicPr>
        <p:blipFill rotWithShape="1">
          <a:blip r:embed="rId4">
            <a:alphaModFix/>
          </a:blip>
          <a:srcRect b="0" l="44998" r="5005" t="0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>
            <p:ph idx="1" type="body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Clr>
                <a:srgbClr val="589195"/>
              </a:buClr>
              <a:buSzPts val="1400"/>
              <a:buChar char="◈"/>
            </a:pPr>
            <a:r>
              <a:rPr lang="en-GB"/>
              <a:t>Strings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/>
              <a:t>Strings are groups of 2 or more characters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/>
              <a:t>Like a character a string must be surrounded by quotation marks “ “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/>
              <a:t>“PYTHON” is a string made up of 6 characters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/>
              <a:t>“P” “Y” “T” “H” “O” “N”</a:t>
            </a:r>
            <a:endParaRPr/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5">
            <a:alphaModFix/>
          </a:blip>
          <a:srcRect b="1446" l="0" r="2806" t="964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913796" y="609600"/>
            <a:ext cx="5168052" cy="111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913796" y="1828800"/>
            <a:ext cx="5168052" cy="3962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Clr>
                <a:srgbClr val="89D5D8"/>
              </a:buClr>
              <a:buSzPts val="1400"/>
              <a:buChar char="◈"/>
            </a:pPr>
            <a:r>
              <a:rPr lang="en-GB"/>
              <a:t>Functions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Char char="🞚"/>
            </a:pPr>
            <a:r>
              <a:rPr lang="en-GB"/>
              <a:t>A function is a specific command in python to do a task such as printing to the screen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Char char="🞚"/>
            </a:pPr>
            <a:r>
              <a:rPr lang="en-GB"/>
              <a:t>The function looks like this – print()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Char char="🞚"/>
            </a:pPr>
            <a:r>
              <a:rPr lang="en-GB"/>
              <a:t>The brackets tell us this is a function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 b="1446" l="0" r="2806" t="964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stion mark on green pastel background" id="196" name="Google Shape;196;p6"/>
          <p:cNvPicPr preferRelativeResize="0"/>
          <p:nvPr/>
        </p:nvPicPr>
        <p:blipFill rotWithShape="1">
          <a:blip r:embed="rId5">
            <a:alphaModFix/>
          </a:blip>
          <a:srcRect b="0" l="44998" r="5005" t="0"/>
          <a:stretch/>
        </p:blipFill>
        <p:spPr>
          <a:xfrm>
            <a:off x="8366574" y="609601"/>
            <a:ext cx="1671305" cy="2507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97" name="Google Shape;19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64936" y="3910667"/>
            <a:ext cx="3874581" cy="124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to Screen</a:t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Recall: Characters and string must be surrounded by Quotation Marks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Print the string python to the screen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We use the print() command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We put what we want to print in brackets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String must have “ “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print(“PYTHON”)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6687155" y="4590871"/>
            <a:ext cx="4591050" cy="1200329"/>
          </a:xfrm>
          <a:prstGeom prst="rect">
            <a:avLst/>
          </a:pr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Note: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Functions in Python are case sensitive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is the function to output to the screen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will give an error message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Multiple line of Code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Print the following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I’m learning to code	</a:t>
            </a:r>
            <a:br>
              <a:rPr lang="en-GB"/>
            </a:br>
            <a:r>
              <a:rPr lang="en-GB"/>
              <a:t>I’m using python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This needs 2 lines of code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print(“I’m learning to code”)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print(“I’m using Python”)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Alternative is to use a special command for a new line </a:t>
            </a:r>
            <a:r>
              <a:rPr b="1" lang="en-GB"/>
              <a:t>/n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print(“I’m learning to code </a:t>
            </a:r>
            <a:r>
              <a:rPr b="1" lang="en-GB"/>
              <a:t>\</a:t>
            </a:r>
            <a:r>
              <a:rPr b="1" lang="en-GB"/>
              <a:t>n</a:t>
            </a:r>
            <a:r>
              <a:rPr lang="en-GB"/>
              <a:t>I’m using Python”)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Using Tabs to Create Spaces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Print the following Using the print command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*	There are Spaces on the Screen	*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You can use \t to add in a tab space which is the same as 3-5 spaces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Use the following command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print(“*\tThere are Spaces on the Screen\t*”)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2023-05-05T08:23:56Z</dcterms:created>
  <dc:creator>Jim Finn</dc:creator>
</cp:coreProperties>
</file>