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9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2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92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89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3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09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6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5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32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6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4496-DD6E-44F6-BFA9-93E2D066082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607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7406" y="1621126"/>
            <a:ext cx="6228485" cy="2387600"/>
          </a:xfrm>
        </p:spPr>
        <p:txBody>
          <a:bodyPr/>
          <a:lstStyle/>
          <a:p>
            <a:r>
              <a:rPr lang="es-ES" sz="9600" dirty="0" smtClean="0"/>
              <a:t>CACFAR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8088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INFERRED </a:t>
            </a:r>
            <a:r>
              <a:rPr lang="es-ES" dirty="0" smtClean="0"/>
              <a:t>BRAM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087" y="2950946"/>
            <a:ext cx="3971925" cy="2305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950946"/>
            <a:ext cx="5724525" cy="14954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5054" y="245692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Signals</a:t>
            </a:r>
            <a:r>
              <a:rPr lang="es-ES" dirty="0" smtClean="0"/>
              <a:t> </a:t>
            </a:r>
            <a:r>
              <a:rPr lang="es-ES" dirty="0" err="1" smtClean="0"/>
              <a:t>declaration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011219" y="24754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RAM </a:t>
            </a:r>
            <a:r>
              <a:rPr lang="es-ES" dirty="0" err="1" smtClean="0"/>
              <a:t>process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3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SIMULATION RESULTS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66" y="2097088"/>
            <a:ext cx="10411691" cy="41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SIMULATION RESULTS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3049129"/>
            <a:ext cx="9906000" cy="9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6187" cy="1478570"/>
          </a:xfrm>
        </p:spPr>
        <p:txBody>
          <a:bodyPr/>
          <a:lstStyle/>
          <a:p>
            <a:r>
              <a:rPr lang="es-ES" dirty="0" smtClean="0"/>
              <a:t>BLOCK DIAGRAM AND UTILIZATION REPORT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1" y="2477367"/>
            <a:ext cx="5401542" cy="174755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40" y="4726997"/>
            <a:ext cx="5370135" cy="7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8177" y="5079681"/>
            <a:ext cx="2433059" cy="1478570"/>
          </a:xfrm>
        </p:spPr>
        <p:txBody>
          <a:bodyPr/>
          <a:lstStyle/>
          <a:p>
            <a:r>
              <a:rPr lang="es-ES" dirty="0" err="1" smtClean="0"/>
              <a:t>Thanks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5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Parameters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window</a:t>
            </a:r>
            <a:r>
              <a:rPr lang="es-ES" dirty="0" smtClean="0"/>
              <a:t> = 64</a:t>
            </a:r>
          </a:p>
          <a:p>
            <a:r>
              <a:rPr lang="es-ES" dirty="0" smtClean="0"/>
              <a:t>CFAR </a:t>
            </a:r>
            <a:r>
              <a:rPr lang="es-ES" dirty="0" err="1" smtClean="0"/>
              <a:t>window</a:t>
            </a:r>
            <a:r>
              <a:rPr lang="es-ES" dirty="0" smtClean="0"/>
              <a:t> = 12</a:t>
            </a:r>
          </a:p>
          <a:p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cells</a:t>
            </a:r>
            <a:r>
              <a:rPr lang="es-ES" dirty="0" smtClean="0"/>
              <a:t> = 4</a:t>
            </a:r>
          </a:p>
          <a:p>
            <a:r>
              <a:rPr lang="es-ES" dirty="0" err="1" smtClean="0"/>
              <a:t>Alpha</a:t>
            </a:r>
            <a:r>
              <a:rPr lang="es-ES" dirty="0" smtClean="0"/>
              <a:t> = 5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width</a:t>
            </a:r>
            <a:r>
              <a:rPr lang="es-ES" dirty="0" smtClean="0"/>
              <a:t> = 16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13" y="2466903"/>
            <a:ext cx="4457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sample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WRITE ADDRESS position of </a:t>
            </a:r>
            <a:r>
              <a:rPr lang="es-ES" dirty="0" err="1" smtClean="0"/>
              <a:t>the</a:t>
            </a:r>
            <a:r>
              <a:rPr lang="es-ES" dirty="0" smtClean="0"/>
              <a:t> BRAM 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smtClean="0"/>
              <a:t>WRITE ADDRESS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to 12,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filled</a:t>
            </a:r>
            <a:r>
              <a:rPr lang="es-ES" dirty="0" smtClean="0"/>
              <a:t>, do </a:t>
            </a:r>
            <a:r>
              <a:rPr lang="es-ES" dirty="0" err="1" smtClean="0"/>
              <a:t>nothing</a:t>
            </a:r>
            <a:r>
              <a:rPr lang="es-ES" dirty="0" smtClean="0"/>
              <a:t>.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true,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corresponding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test.</a:t>
            </a:r>
          </a:p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window</a:t>
            </a:r>
            <a:r>
              <a:rPr lang="es-ES" dirty="0" smtClean="0"/>
              <a:t>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cut</a:t>
            </a:r>
            <a:endParaRPr lang="es-ES" dirty="0" smtClean="0"/>
          </a:p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alpha</a:t>
            </a:r>
            <a:endParaRPr lang="es-ES" dirty="0" smtClean="0"/>
          </a:p>
          <a:p>
            <a:r>
              <a:rPr lang="es-ES" dirty="0" smtClean="0"/>
              <a:t>Compare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cut</a:t>
            </a:r>
            <a:r>
              <a:rPr lang="es-ES" dirty="0" smtClean="0"/>
              <a:t> and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decision</a:t>
            </a:r>
            <a:endParaRPr lang="es-ES" dirty="0" smtClean="0"/>
          </a:p>
          <a:p>
            <a:r>
              <a:rPr lang="es-ES" dirty="0" smtClean="0"/>
              <a:t>Incremental CUT </a:t>
            </a:r>
            <a:r>
              <a:rPr lang="es-ES" dirty="0"/>
              <a:t>ADDRESS </a:t>
            </a:r>
            <a:r>
              <a:rPr lang="es-ES" dirty="0" smtClean="0"/>
              <a:t>and WRITE ADDRESS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6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FLOW CHART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2" y="2097088"/>
            <a:ext cx="4640874" cy="38502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87" y="2097088"/>
            <a:ext cx="5662613" cy="16968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30" y="4974241"/>
            <a:ext cx="5673870" cy="9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FLOW CHART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1806719"/>
            <a:ext cx="73533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FLOW CHART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75157" y="4539563"/>
            <a:ext cx="6547861" cy="1687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división </a:t>
            </a:r>
            <a:r>
              <a:rPr lang="es-ES" dirty="0" err="1" smtClean="0"/>
              <a:t>operation</a:t>
            </a:r>
            <a:r>
              <a:rPr lang="es-ES" dirty="0" smtClean="0"/>
              <a:t> in HW</a:t>
            </a:r>
          </a:p>
          <a:p>
            <a:r>
              <a:rPr lang="es-ES" dirty="0" smtClean="0"/>
              <a:t>A </a:t>
            </a:r>
            <a:r>
              <a:rPr lang="es-ES" dirty="0" err="1" smtClean="0"/>
              <a:t>multiplication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1/x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synthetized</a:t>
            </a:r>
            <a:r>
              <a:rPr lang="es-ES" dirty="0" smtClean="0"/>
              <a:t> </a:t>
            </a:r>
            <a:r>
              <a:rPr lang="es-ES" dirty="0" err="1" smtClean="0"/>
              <a:t>instead</a:t>
            </a:r>
            <a:endParaRPr lang="es-ES" dirty="0" smtClean="0"/>
          </a:p>
          <a:p>
            <a:r>
              <a:rPr lang="es-ES" dirty="0" smtClean="0"/>
              <a:t>A set of </a:t>
            </a:r>
            <a:r>
              <a:rPr lang="es-ES" dirty="0" err="1" smtClean="0"/>
              <a:t>values</a:t>
            </a:r>
            <a:r>
              <a:rPr lang="es-ES" dirty="0" smtClean="0"/>
              <a:t> 1/x, </a:t>
            </a:r>
            <a:r>
              <a:rPr lang="es-ES" dirty="0" err="1" smtClean="0"/>
              <a:t>where</a:t>
            </a:r>
            <a:r>
              <a:rPr lang="es-ES" dirty="0" smtClean="0"/>
              <a:t> x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1 to 128, </a:t>
            </a:r>
            <a:r>
              <a:rPr lang="es-ES" dirty="0" err="1" smtClean="0"/>
              <a:t>is</a:t>
            </a:r>
            <a:r>
              <a:rPr lang="es-ES" dirty="0" smtClean="0"/>
              <a:t> load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LUTs</a:t>
            </a:r>
            <a:endParaRPr lang="es-ES" dirty="0" smtClean="0"/>
          </a:p>
          <a:p>
            <a:r>
              <a:rPr lang="es-ES" dirty="0" err="1" smtClean="0"/>
              <a:t>Values</a:t>
            </a:r>
            <a:r>
              <a:rPr lang="es-ES" dirty="0" smtClean="0"/>
              <a:t> are </a:t>
            </a:r>
            <a:r>
              <a:rPr lang="es-ES" dirty="0" err="1" smtClean="0"/>
              <a:t>quantized</a:t>
            </a:r>
            <a:r>
              <a:rPr lang="es-ES" dirty="0" smtClean="0"/>
              <a:t> as </a:t>
            </a:r>
            <a:r>
              <a:rPr lang="es-ES" dirty="0" err="1" smtClean="0"/>
              <a:t>signed</a:t>
            </a:r>
            <a:r>
              <a:rPr lang="es-ES" dirty="0" smtClean="0"/>
              <a:t> [10 9]</a:t>
            </a:r>
          </a:p>
          <a:p>
            <a:r>
              <a:rPr lang="es-ES" dirty="0" smtClean="0"/>
              <a:t>In </a:t>
            </a:r>
            <a:r>
              <a:rPr lang="es-ES" dirty="0" err="1" smtClean="0"/>
              <a:t>example</a:t>
            </a:r>
            <a:r>
              <a:rPr lang="es-ES" dirty="0" smtClean="0"/>
              <a:t>,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pointer to </a:t>
            </a:r>
            <a:r>
              <a:rPr lang="es-ES" dirty="0" err="1" smtClean="0"/>
              <a:t>the</a:t>
            </a:r>
            <a:r>
              <a:rPr lang="es-ES" dirty="0" smtClean="0"/>
              <a:t> LUT </a:t>
            </a:r>
            <a:r>
              <a:rPr lang="es-ES" dirty="0" err="1" smtClean="0"/>
              <a:t>is</a:t>
            </a:r>
            <a:r>
              <a:rPr lang="es-ES" dirty="0" smtClean="0"/>
              <a:t> 8,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be 1/8 = 0,125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78" y="2469876"/>
            <a:ext cx="5662613" cy="16968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9767"/>
          <a:stretch/>
        </p:blipFill>
        <p:spPr>
          <a:xfrm>
            <a:off x="683203" y="2469876"/>
            <a:ext cx="5200650" cy="14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FLOW CHART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9767"/>
          <a:stretch/>
        </p:blipFill>
        <p:spPr>
          <a:xfrm>
            <a:off x="2817413" y="2216727"/>
            <a:ext cx="5662613" cy="16254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14" y="4201694"/>
            <a:ext cx="5662613" cy="16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POINTERS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4327669"/>
            <a:ext cx="9905999" cy="1602077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 smtClean="0"/>
              <a:t>cut_addr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index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test</a:t>
            </a:r>
          </a:p>
          <a:p>
            <a:r>
              <a:rPr lang="es-ES" dirty="0" err="1" smtClean="0"/>
              <a:t>right_addr</a:t>
            </a:r>
            <a:r>
              <a:rPr lang="es-ES" dirty="0" smtClean="0"/>
              <a:t> and </a:t>
            </a:r>
            <a:r>
              <a:rPr lang="es-ES" dirty="0" err="1" smtClean="0"/>
              <a:t>left_addr</a:t>
            </a:r>
            <a:r>
              <a:rPr lang="es-ES" dirty="0" smtClean="0"/>
              <a:t> are </a:t>
            </a:r>
            <a:r>
              <a:rPr lang="es-ES" dirty="0" err="1" smtClean="0"/>
              <a:t>the</a:t>
            </a:r>
            <a:r>
              <a:rPr lang="es-ES" dirty="0" smtClean="0"/>
              <a:t> pointers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cells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and </a:t>
            </a:r>
            <a:r>
              <a:rPr lang="es-ES" dirty="0" err="1" smtClean="0"/>
              <a:t>rigth</a:t>
            </a:r>
            <a:r>
              <a:rPr lang="es-ES" dirty="0" smtClean="0"/>
              <a:t> </a:t>
            </a:r>
            <a:r>
              <a:rPr lang="es-ES" dirty="0" err="1" smtClean="0"/>
              <a:t>window</a:t>
            </a:r>
            <a:endParaRPr lang="es-ES" dirty="0" smtClean="0"/>
          </a:p>
          <a:p>
            <a:r>
              <a:rPr lang="es-ES" dirty="0" err="1" smtClean="0"/>
              <a:t>Window</a:t>
            </a:r>
            <a:r>
              <a:rPr lang="es-ES" dirty="0" smtClean="0"/>
              <a:t> pointer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incremented</a:t>
            </a:r>
            <a:r>
              <a:rPr lang="es-ES" dirty="0" smtClean="0"/>
              <a:t> </a:t>
            </a:r>
            <a:r>
              <a:rPr lang="es-ES" dirty="0" err="1" smtClean="0"/>
              <a:t>until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reaches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position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530315"/>
            <a:ext cx="9906000" cy="11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POINTERS – CORNER CASES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4429" y="5112327"/>
            <a:ext cx="9905999" cy="1025237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There</a:t>
            </a:r>
            <a:r>
              <a:rPr lang="es-ES" dirty="0" smtClean="0"/>
              <a:t> are 2 </a:t>
            </a:r>
            <a:r>
              <a:rPr lang="es-ES" dirty="0" err="1" smtClean="0"/>
              <a:t>corner</a:t>
            </a:r>
            <a:r>
              <a:rPr lang="es-ES" dirty="0" smtClean="0"/>
              <a:t> cases: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bound</a:t>
            </a:r>
            <a:r>
              <a:rPr lang="es-ES" dirty="0" smtClean="0"/>
              <a:t> and </a:t>
            </a:r>
            <a:r>
              <a:rPr lang="es-ES" dirty="0" err="1" smtClean="0"/>
              <a:t>upper</a:t>
            </a:r>
            <a:r>
              <a:rPr lang="es-ES" dirty="0" smtClean="0"/>
              <a:t> </a:t>
            </a:r>
            <a:r>
              <a:rPr lang="es-ES" dirty="0" err="1" smtClean="0"/>
              <a:t>bound</a:t>
            </a:r>
            <a:r>
              <a:rPr lang="es-ES" dirty="0" smtClean="0"/>
              <a:t> of </a:t>
            </a:r>
            <a:r>
              <a:rPr lang="es-ES" dirty="0" err="1" smtClean="0"/>
              <a:t>ram</a:t>
            </a:r>
            <a:endParaRPr lang="es-ES" dirty="0" smtClean="0"/>
          </a:p>
          <a:p>
            <a:r>
              <a:rPr lang="es-ES" dirty="0" err="1" smtClean="0"/>
              <a:t>Both</a:t>
            </a:r>
            <a:r>
              <a:rPr lang="es-ES" dirty="0" smtClean="0"/>
              <a:t> cases are </a:t>
            </a:r>
            <a:r>
              <a:rPr lang="es-ES" dirty="0" err="1" smtClean="0"/>
              <a:t>solved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wrapping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7" y="2295832"/>
            <a:ext cx="10349345" cy="11348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7" y="3792678"/>
            <a:ext cx="10349345" cy="10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99</TotalTime>
  <Words>241</Words>
  <Application>Microsoft Office PowerPoint</Application>
  <PresentationFormat>Panorámica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CACFAR</vt:lpstr>
      <vt:lpstr>Parameters</vt:lpstr>
      <vt:lpstr>Step by step</vt:lpstr>
      <vt:lpstr>FLOW CHART</vt:lpstr>
      <vt:lpstr>FLOW CHART</vt:lpstr>
      <vt:lpstr>FLOW CHART</vt:lpstr>
      <vt:lpstr>FLOW CHART</vt:lpstr>
      <vt:lpstr>POINTERS</vt:lpstr>
      <vt:lpstr>POINTERS – CORNER CASES</vt:lpstr>
      <vt:lpstr>INFERRED BRAM</vt:lpstr>
      <vt:lpstr>SIMULATION RESULTS</vt:lpstr>
      <vt:lpstr>SIMULATION RESULTS</vt:lpstr>
      <vt:lpstr>BLOCK DIAGRAM AND UTILIZATION REPORT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CACFAR</dc:title>
  <dc:creator>Yohan Curbelo</dc:creator>
  <cp:lastModifiedBy>Yohan Curbelo</cp:lastModifiedBy>
  <cp:revision>13</cp:revision>
  <dcterms:created xsi:type="dcterms:W3CDTF">2021-12-21T08:28:46Z</dcterms:created>
  <dcterms:modified xsi:type="dcterms:W3CDTF">2021-12-23T11:50:54Z</dcterms:modified>
</cp:coreProperties>
</file>