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5167-7F0D-42F3-90AA-DE3A5B3A9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C7A0-0265-4CD6-AC3D-C2623C06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96E0-8945-4810-8A6B-A1849B56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EFC8-00CE-4E2A-A0F7-C83D2B09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8D5A-29A8-4316-BBBD-4A4BE3AF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D6E6-84F1-4472-8504-D8A7A569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F1340-A8B8-4AC9-AFD4-7B61EC96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4902-D9BA-439D-BDC9-7CD99597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4DC2-22B1-4D3A-8A6A-966CA9CB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8B61-01D1-4117-859E-0ACAEAF1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B42B5-EDAD-4BD4-BF97-2B94E04B8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8C38-832B-4B79-9367-37492F407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4582-A120-440A-842E-57777DE3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B09F-09E3-42D8-9F28-4CDA8B6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B4B2-444A-4D6D-8EF6-1B4678A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484B-5DB0-48A1-9044-517D31C3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81D1-AD36-4D29-B86E-351A5C1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C7E00-409D-4C67-83D1-6A352945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2796-B3A2-4A48-8AE0-49319DB5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B80A-E746-46DE-AA49-C1337507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F905-B356-4998-9040-E5781917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EDEC-D496-443C-A699-EBA34B05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26719-624B-4EA4-B8E7-73B06C8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AD71-9AF9-4FD8-AA0B-1D2032CD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D0AF-F77B-45E3-A412-2FBAB49B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DB08-8355-40C0-9CB0-B0B8B024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BD07-A12E-40BB-8845-4B16729F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0B6D2-6207-4846-AA8E-20557926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7506-44E4-43B0-A9A1-8FEC0710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B1642-4BCA-4486-BEC4-493878BC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302F5-777A-4F84-8948-8C9D608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C494-BE7F-4F01-B084-80C66E05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45147-FC36-42BF-8A7C-D6D30B31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BC7ED-983A-4C0D-BF8A-E2149AA4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2ACD-4C49-401E-A924-5742559A0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AD340-8BC7-4ECD-9D79-98EDE4187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4D9E-D417-40E4-BAB4-795AF590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9A83C-FA8B-4AAD-B73D-106D4DD4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2D6E2-54BE-453D-AEBB-10363803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40D4-FFD4-4D94-B783-BA5AA45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12110-6974-4AE4-A178-7F727041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93BA-F058-446A-B587-E9CFC55F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DB50-3930-4B49-958D-4B4E0B12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EABC-487B-4483-A829-643C85B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33EE7-74AD-4A0F-8DB7-EC60166B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44D3-F261-4E40-A010-1F95F811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28F7-4A27-4C3C-A2AD-1BEA2884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4081-336A-4EB8-9CF3-B683CB84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3DCD8-17DE-4F96-B25F-DAE0089B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00D77-3226-4D65-BEAD-5F3C4F51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D50-B585-49A8-B42C-13DFE1EB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80EA-5804-4A1C-A973-110208C7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3C2-87E0-4FDF-B279-B7B8BE44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E6B39-9A27-494E-B834-FB69A9482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8BB69-BECD-42E3-89DA-67EC51C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9063-5C82-4E84-B6D0-5F3D9E1A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E2F6-A630-4E86-ADE9-323F3C8F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B4412-A302-4421-9D07-B74281A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874EF-E133-4826-AF8A-D0933DE5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97ED3-ED74-4D33-8CC0-68A74B64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54F4-FF52-461D-B16A-3135554E4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4606F-5BBF-42E6-B82F-F5DD9B965901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55F7-5004-461D-9483-2A79B3412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705B-B4C3-41B8-B139-86327815D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2AA2-7439-4892-9D46-293BCC57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B338F3-A5DC-4597-A2C8-CCA39690B2F4}"/>
              </a:ext>
            </a:extLst>
          </p:cNvPr>
          <p:cNvSpPr/>
          <p:nvPr/>
        </p:nvSpPr>
        <p:spPr>
          <a:xfrm>
            <a:off x="2710279" y="43279"/>
            <a:ext cx="6771442" cy="677144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B338F3-A5DC-4597-A2C8-CCA39690B2F4}"/>
              </a:ext>
            </a:extLst>
          </p:cNvPr>
          <p:cNvSpPr/>
          <p:nvPr/>
        </p:nvSpPr>
        <p:spPr>
          <a:xfrm>
            <a:off x="700967" y="1004933"/>
            <a:ext cx="4848132" cy="48481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8FF11B-5194-48DC-985F-3C6CAC4489D5}"/>
              </a:ext>
            </a:extLst>
          </p:cNvPr>
          <p:cNvSpPr/>
          <p:nvPr/>
        </p:nvSpPr>
        <p:spPr>
          <a:xfrm>
            <a:off x="7692503" y="1569684"/>
            <a:ext cx="3718631" cy="371863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CVK Abhiroop</dc:creator>
  <cp:lastModifiedBy>CVK Abhiroop</cp:lastModifiedBy>
  <cp:revision>2</cp:revision>
  <dcterms:created xsi:type="dcterms:W3CDTF">2017-11-28T13:46:35Z</dcterms:created>
  <dcterms:modified xsi:type="dcterms:W3CDTF">2017-11-28T15:09:43Z</dcterms:modified>
</cp:coreProperties>
</file>