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13"/>
  </p:notesMasterIdLst>
  <p:sldIdLst>
    <p:sldId id="263" r:id="rId5"/>
    <p:sldId id="264" r:id="rId6"/>
    <p:sldId id="259" r:id="rId7"/>
    <p:sldId id="265" r:id="rId8"/>
    <p:sldId id="266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z, Dov B (Application Infrastructure)" initials="KDB(I" lastIdx="10" clrIdx="0">
    <p:extLst>
      <p:ext uri="{19B8F6BF-5375-455C-9EA6-DF929625EA0E}">
        <p15:presenceInfo xmlns:p15="http://schemas.microsoft.com/office/powerpoint/2012/main" userId="S::Dov.Katz@morganstanley.com::6f8f35a6-421d-425c-b15d-d3bbafba358e" providerId="AD"/>
      </p:ext>
    </p:extLst>
  </p:cmAuthor>
  <p:cmAuthor id="2" name="Minty, Elspeth (Application Infrastructure)" initials="ME(I" lastIdx="2" clrIdx="1">
    <p:extLst>
      <p:ext uri="{19B8F6BF-5375-455C-9EA6-DF929625EA0E}">
        <p15:presenceInfo xmlns:p15="http://schemas.microsoft.com/office/powerpoint/2012/main" userId="S::Elspeth.Minty@morganstanley.com::e53e3017-9fc0-44ce-b137-2723b0aab511" providerId="AD"/>
      </p:ext>
    </p:extLst>
  </p:cmAuthor>
  <p:cmAuthor id="3" name="Shukla, Amol (Application Infrastructure)" initials="SA(I" lastIdx="9" clrIdx="2">
    <p:extLst>
      <p:ext uri="{19B8F6BF-5375-455C-9EA6-DF929625EA0E}">
        <p15:presenceInfo xmlns:p15="http://schemas.microsoft.com/office/powerpoint/2012/main" userId="S::Amol.Shukla@morganstanley.com::91ffb04c-83ce-48d5-b53a-dba35dbf02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5A26E-ADF5-4857-8575-E1A35BCEFAD4}" v="4" dt="2021-06-21T16:20:4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6" autoAdjust="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34D03-9B12-49F6-96DE-F5C1A081B69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1C24DF-7E1F-4387-A526-C88E76FF99C0}">
      <dgm:prSet/>
      <dgm:spPr/>
      <dgm:t>
        <a:bodyPr/>
        <a:lstStyle/>
        <a:p>
          <a:r>
            <a:rPr lang="en-US"/>
            <a:t>Objectives</a:t>
          </a:r>
        </a:p>
      </dgm:t>
    </dgm:pt>
    <dgm:pt modelId="{7ED211EC-6449-4CD0-9A95-C9A9F88CDFA8}" type="parTrans" cxnId="{07503339-6A0B-412F-9747-D6B06A4167B8}">
      <dgm:prSet/>
      <dgm:spPr/>
      <dgm:t>
        <a:bodyPr/>
        <a:lstStyle/>
        <a:p>
          <a:endParaRPr lang="en-US"/>
        </a:p>
      </dgm:t>
    </dgm:pt>
    <dgm:pt modelId="{601CD2FB-AD98-420F-8556-0444108D4673}" type="sibTrans" cxnId="{07503339-6A0B-412F-9747-D6B06A4167B8}">
      <dgm:prSet/>
      <dgm:spPr/>
      <dgm:t>
        <a:bodyPr/>
        <a:lstStyle/>
        <a:p>
          <a:endParaRPr lang="en-US"/>
        </a:p>
      </dgm:t>
    </dgm:pt>
    <dgm:pt modelId="{DD41BCAA-8E33-4113-AACE-3C974850C459}">
      <dgm:prSet/>
      <dgm:spPr/>
      <dgm:t>
        <a:bodyPr/>
        <a:lstStyle/>
        <a:p>
          <a:r>
            <a:rPr lang="en-US"/>
            <a:t>Guiding Principles and Best Practices</a:t>
          </a:r>
        </a:p>
      </dgm:t>
    </dgm:pt>
    <dgm:pt modelId="{B3A67864-9DDB-4057-850D-A6B305EC7A57}" type="parTrans" cxnId="{C3E367C9-F8D9-45FB-9218-E6DD502E855A}">
      <dgm:prSet/>
      <dgm:spPr/>
      <dgm:t>
        <a:bodyPr/>
        <a:lstStyle/>
        <a:p>
          <a:endParaRPr lang="en-US"/>
        </a:p>
      </dgm:t>
    </dgm:pt>
    <dgm:pt modelId="{B7F7D065-785F-44B8-A05E-2ED807CA5243}" type="sibTrans" cxnId="{C3E367C9-F8D9-45FB-9218-E6DD502E855A}">
      <dgm:prSet/>
      <dgm:spPr/>
      <dgm:t>
        <a:bodyPr/>
        <a:lstStyle/>
        <a:p>
          <a:endParaRPr lang="en-US"/>
        </a:p>
      </dgm:t>
    </dgm:pt>
    <dgm:pt modelId="{000FBA9D-B2E8-4394-A16C-848E36AC98A8}">
      <dgm:prSet/>
      <dgm:spPr/>
      <dgm:t>
        <a:bodyPr/>
        <a:lstStyle/>
        <a:p>
          <a:r>
            <a:rPr lang="en-US"/>
            <a:t>Common Challenges</a:t>
          </a:r>
        </a:p>
      </dgm:t>
    </dgm:pt>
    <dgm:pt modelId="{8D192C14-ECCA-45EF-9177-728E31670C0A}" type="parTrans" cxnId="{16920356-8392-45F7-9934-E0AEFF4A5147}">
      <dgm:prSet/>
      <dgm:spPr/>
      <dgm:t>
        <a:bodyPr/>
        <a:lstStyle/>
        <a:p>
          <a:endParaRPr lang="en-US"/>
        </a:p>
      </dgm:t>
    </dgm:pt>
    <dgm:pt modelId="{156AC3B8-6722-445F-842B-54976448CE2A}" type="sibTrans" cxnId="{16920356-8392-45F7-9934-E0AEFF4A5147}">
      <dgm:prSet/>
      <dgm:spPr/>
      <dgm:t>
        <a:bodyPr/>
        <a:lstStyle/>
        <a:p>
          <a:endParaRPr lang="en-US"/>
        </a:p>
      </dgm:t>
    </dgm:pt>
    <dgm:pt modelId="{67127C81-0C8A-40ED-B1F7-64FF29BA4501}">
      <dgm:prSet/>
      <dgm:spPr/>
      <dgm:t>
        <a:bodyPr/>
        <a:lstStyle/>
        <a:p>
          <a:r>
            <a:rPr lang="en-US"/>
            <a:t>Typical patterns</a:t>
          </a:r>
        </a:p>
      </dgm:t>
    </dgm:pt>
    <dgm:pt modelId="{650C4FCD-927F-47ED-B553-C8B22B88E8D6}" type="parTrans" cxnId="{AB897572-7D77-4D2E-99A7-AC881C99C717}">
      <dgm:prSet/>
      <dgm:spPr/>
      <dgm:t>
        <a:bodyPr/>
        <a:lstStyle/>
        <a:p>
          <a:endParaRPr lang="en-US"/>
        </a:p>
      </dgm:t>
    </dgm:pt>
    <dgm:pt modelId="{5CEB98C8-4BDB-4925-ACF4-8D4914E5DCB2}" type="sibTrans" cxnId="{AB897572-7D77-4D2E-99A7-AC881C99C717}">
      <dgm:prSet/>
      <dgm:spPr/>
      <dgm:t>
        <a:bodyPr/>
        <a:lstStyle/>
        <a:p>
          <a:endParaRPr lang="en-US"/>
        </a:p>
      </dgm:t>
    </dgm:pt>
    <dgm:pt modelId="{E4B72282-7819-4CBE-8B94-8E77CAD6E666}">
      <dgm:prSet/>
      <dgm:spPr/>
      <dgm:t>
        <a:bodyPr/>
        <a:lstStyle/>
        <a:p>
          <a:r>
            <a:rPr lang="en-US"/>
            <a:t>Examples</a:t>
          </a:r>
        </a:p>
      </dgm:t>
    </dgm:pt>
    <dgm:pt modelId="{CDAEDFA9-BD82-46B7-A20F-A63C79C09199}" type="parTrans" cxnId="{1FEE4BCC-D24C-4771-BF96-15E675CAF17F}">
      <dgm:prSet/>
      <dgm:spPr/>
      <dgm:t>
        <a:bodyPr/>
        <a:lstStyle/>
        <a:p>
          <a:endParaRPr lang="en-US"/>
        </a:p>
      </dgm:t>
    </dgm:pt>
    <dgm:pt modelId="{02C27AB6-37BD-4ADB-BBD9-184C321689B6}" type="sibTrans" cxnId="{1FEE4BCC-D24C-4771-BF96-15E675CAF17F}">
      <dgm:prSet/>
      <dgm:spPr/>
      <dgm:t>
        <a:bodyPr/>
        <a:lstStyle/>
        <a:p>
          <a:endParaRPr lang="en-US"/>
        </a:p>
      </dgm:t>
    </dgm:pt>
    <dgm:pt modelId="{8025924D-965C-40C8-AC4A-F830F268CB25}" type="pres">
      <dgm:prSet presAssocID="{FD034D03-9B12-49F6-96DE-F5C1A081B69A}" presName="vert0" presStyleCnt="0">
        <dgm:presLayoutVars>
          <dgm:dir/>
          <dgm:animOne val="branch"/>
          <dgm:animLvl val="lvl"/>
        </dgm:presLayoutVars>
      </dgm:prSet>
      <dgm:spPr/>
    </dgm:pt>
    <dgm:pt modelId="{9CFF7717-11C1-44DD-BA97-7472CBE5E62C}" type="pres">
      <dgm:prSet presAssocID="{581C24DF-7E1F-4387-A526-C88E76FF99C0}" presName="thickLine" presStyleLbl="alignNode1" presStyleIdx="0" presStyleCnt="5"/>
      <dgm:spPr/>
    </dgm:pt>
    <dgm:pt modelId="{AF4FE68C-A0EC-46D2-9D54-DF6C2A634395}" type="pres">
      <dgm:prSet presAssocID="{581C24DF-7E1F-4387-A526-C88E76FF99C0}" presName="horz1" presStyleCnt="0"/>
      <dgm:spPr/>
    </dgm:pt>
    <dgm:pt modelId="{E830B43D-F8E8-4B33-8CF5-B324944BE5E8}" type="pres">
      <dgm:prSet presAssocID="{581C24DF-7E1F-4387-A526-C88E76FF99C0}" presName="tx1" presStyleLbl="revTx" presStyleIdx="0" presStyleCnt="5"/>
      <dgm:spPr/>
    </dgm:pt>
    <dgm:pt modelId="{E61117AA-50BE-4221-A143-552B3D70A4EF}" type="pres">
      <dgm:prSet presAssocID="{581C24DF-7E1F-4387-A526-C88E76FF99C0}" presName="vert1" presStyleCnt="0"/>
      <dgm:spPr/>
    </dgm:pt>
    <dgm:pt modelId="{67A4374A-265E-48AC-B8D5-5C7F2B4D9CF1}" type="pres">
      <dgm:prSet presAssocID="{DD41BCAA-8E33-4113-AACE-3C974850C459}" presName="thickLine" presStyleLbl="alignNode1" presStyleIdx="1" presStyleCnt="5"/>
      <dgm:spPr/>
    </dgm:pt>
    <dgm:pt modelId="{59083400-1950-4428-8F5C-C13A34019D68}" type="pres">
      <dgm:prSet presAssocID="{DD41BCAA-8E33-4113-AACE-3C974850C459}" presName="horz1" presStyleCnt="0"/>
      <dgm:spPr/>
    </dgm:pt>
    <dgm:pt modelId="{28BEF2B7-46FB-4C3F-95E1-CC6816086572}" type="pres">
      <dgm:prSet presAssocID="{DD41BCAA-8E33-4113-AACE-3C974850C459}" presName="tx1" presStyleLbl="revTx" presStyleIdx="1" presStyleCnt="5"/>
      <dgm:spPr/>
    </dgm:pt>
    <dgm:pt modelId="{37C0BB03-743C-4E13-AE80-52957D20C362}" type="pres">
      <dgm:prSet presAssocID="{DD41BCAA-8E33-4113-AACE-3C974850C459}" presName="vert1" presStyleCnt="0"/>
      <dgm:spPr/>
    </dgm:pt>
    <dgm:pt modelId="{51FFA98F-E9A0-4863-9C37-727E6797282F}" type="pres">
      <dgm:prSet presAssocID="{000FBA9D-B2E8-4394-A16C-848E36AC98A8}" presName="thickLine" presStyleLbl="alignNode1" presStyleIdx="2" presStyleCnt="5"/>
      <dgm:spPr/>
    </dgm:pt>
    <dgm:pt modelId="{1070D8D0-1152-446F-B8CD-792F2EE84B3A}" type="pres">
      <dgm:prSet presAssocID="{000FBA9D-B2E8-4394-A16C-848E36AC98A8}" presName="horz1" presStyleCnt="0"/>
      <dgm:spPr/>
    </dgm:pt>
    <dgm:pt modelId="{369336A5-99D9-4A34-8A98-18D398ABD110}" type="pres">
      <dgm:prSet presAssocID="{000FBA9D-B2E8-4394-A16C-848E36AC98A8}" presName="tx1" presStyleLbl="revTx" presStyleIdx="2" presStyleCnt="5"/>
      <dgm:spPr/>
    </dgm:pt>
    <dgm:pt modelId="{300CD5A7-E26E-41FB-B6FD-E7A7AFE1C63A}" type="pres">
      <dgm:prSet presAssocID="{000FBA9D-B2E8-4394-A16C-848E36AC98A8}" presName="vert1" presStyleCnt="0"/>
      <dgm:spPr/>
    </dgm:pt>
    <dgm:pt modelId="{EC5CAD4C-370D-41B5-A87D-908D0C522727}" type="pres">
      <dgm:prSet presAssocID="{67127C81-0C8A-40ED-B1F7-64FF29BA4501}" presName="thickLine" presStyleLbl="alignNode1" presStyleIdx="3" presStyleCnt="5"/>
      <dgm:spPr/>
    </dgm:pt>
    <dgm:pt modelId="{C532BB5F-7CED-4A83-8780-CB27876B1677}" type="pres">
      <dgm:prSet presAssocID="{67127C81-0C8A-40ED-B1F7-64FF29BA4501}" presName="horz1" presStyleCnt="0"/>
      <dgm:spPr/>
    </dgm:pt>
    <dgm:pt modelId="{35723A36-03A3-4FC8-B9FD-1FD38446ED95}" type="pres">
      <dgm:prSet presAssocID="{67127C81-0C8A-40ED-B1F7-64FF29BA4501}" presName="tx1" presStyleLbl="revTx" presStyleIdx="3" presStyleCnt="5"/>
      <dgm:spPr/>
    </dgm:pt>
    <dgm:pt modelId="{4DDEA632-EB78-4D92-89B5-FE9DA0D618B2}" type="pres">
      <dgm:prSet presAssocID="{67127C81-0C8A-40ED-B1F7-64FF29BA4501}" presName="vert1" presStyleCnt="0"/>
      <dgm:spPr/>
    </dgm:pt>
    <dgm:pt modelId="{9254DB36-ECDC-4312-8855-F08AB9247132}" type="pres">
      <dgm:prSet presAssocID="{E4B72282-7819-4CBE-8B94-8E77CAD6E666}" presName="thickLine" presStyleLbl="alignNode1" presStyleIdx="4" presStyleCnt="5"/>
      <dgm:spPr/>
    </dgm:pt>
    <dgm:pt modelId="{F3DA77E6-9697-459B-B61B-9C0B024BE6E9}" type="pres">
      <dgm:prSet presAssocID="{E4B72282-7819-4CBE-8B94-8E77CAD6E666}" presName="horz1" presStyleCnt="0"/>
      <dgm:spPr/>
    </dgm:pt>
    <dgm:pt modelId="{D5C04645-6893-4872-87BD-8CA914292DE2}" type="pres">
      <dgm:prSet presAssocID="{E4B72282-7819-4CBE-8B94-8E77CAD6E666}" presName="tx1" presStyleLbl="revTx" presStyleIdx="4" presStyleCnt="5"/>
      <dgm:spPr/>
    </dgm:pt>
    <dgm:pt modelId="{5E8CF447-1071-4CF3-86CC-005C63EE1DF8}" type="pres">
      <dgm:prSet presAssocID="{E4B72282-7819-4CBE-8B94-8E77CAD6E666}" presName="vert1" presStyleCnt="0"/>
      <dgm:spPr/>
    </dgm:pt>
  </dgm:ptLst>
  <dgm:cxnLst>
    <dgm:cxn modelId="{AE9BA01A-439A-4429-AEF5-715E8DE05C9E}" type="presOf" srcId="{67127C81-0C8A-40ED-B1F7-64FF29BA4501}" destId="{35723A36-03A3-4FC8-B9FD-1FD38446ED95}" srcOrd="0" destOrd="0" presId="urn:microsoft.com/office/officeart/2008/layout/LinedList"/>
    <dgm:cxn modelId="{8DA82B22-9E4B-4909-889B-E58702D765C3}" type="presOf" srcId="{DD41BCAA-8E33-4113-AACE-3C974850C459}" destId="{28BEF2B7-46FB-4C3F-95E1-CC6816086572}" srcOrd="0" destOrd="0" presId="urn:microsoft.com/office/officeart/2008/layout/LinedList"/>
    <dgm:cxn modelId="{07503339-6A0B-412F-9747-D6B06A4167B8}" srcId="{FD034D03-9B12-49F6-96DE-F5C1A081B69A}" destId="{581C24DF-7E1F-4387-A526-C88E76FF99C0}" srcOrd="0" destOrd="0" parTransId="{7ED211EC-6449-4CD0-9A95-C9A9F88CDFA8}" sibTransId="{601CD2FB-AD98-420F-8556-0444108D4673}"/>
    <dgm:cxn modelId="{1255AC5C-E954-4E52-A844-13F92F6D3299}" type="presOf" srcId="{581C24DF-7E1F-4387-A526-C88E76FF99C0}" destId="{E830B43D-F8E8-4B33-8CF5-B324944BE5E8}" srcOrd="0" destOrd="0" presId="urn:microsoft.com/office/officeart/2008/layout/LinedList"/>
    <dgm:cxn modelId="{AB897572-7D77-4D2E-99A7-AC881C99C717}" srcId="{FD034D03-9B12-49F6-96DE-F5C1A081B69A}" destId="{67127C81-0C8A-40ED-B1F7-64FF29BA4501}" srcOrd="3" destOrd="0" parTransId="{650C4FCD-927F-47ED-B553-C8B22B88E8D6}" sibTransId="{5CEB98C8-4BDB-4925-ACF4-8D4914E5DCB2}"/>
    <dgm:cxn modelId="{16920356-8392-45F7-9934-E0AEFF4A5147}" srcId="{FD034D03-9B12-49F6-96DE-F5C1A081B69A}" destId="{000FBA9D-B2E8-4394-A16C-848E36AC98A8}" srcOrd="2" destOrd="0" parTransId="{8D192C14-ECCA-45EF-9177-728E31670C0A}" sibTransId="{156AC3B8-6722-445F-842B-54976448CE2A}"/>
    <dgm:cxn modelId="{8E087482-EF6D-48E1-BA3A-CAC5CA5237F9}" type="presOf" srcId="{FD034D03-9B12-49F6-96DE-F5C1A081B69A}" destId="{8025924D-965C-40C8-AC4A-F830F268CB25}" srcOrd="0" destOrd="0" presId="urn:microsoft.com/office/officeart/2008/layout/LinedList"/>
    <dgm:cxn modelId="{9FAC728D-0BCD-4FDA-8F15-8620EDC35A7B}" type="presOf" srcId="{E4B72282-7819-4CBE-8B94-8E77CAD6E666}" destId="{D5C04645-6893-4872-87BD-8CA914292DE2}" srcOrd="0" destOrd="0" presId="urn:microsoft.com/office/officeart/2008/layout/LinedList"/>
    <dgm:cxn modelId="{3B04B5A7-986A-4EF2-85C2-DEF655816927}" type="presOf" srcId="{000FBA9D-B2E8-4394-A16C-848E36AC98A8}" destId="{369336A5-99D9-4A34-8A98-18D398ABD110}" srcOrd="0" destOrd="0" presId="urn:microsoft.com/office/officeart/2008/layout/LinedList"/>
    <dgm:cxn modelId="{C3E367C9-F8D9-45FB-9218-E6DD502E855A}" srcId="{FD034D03-9B12-49F6-96DE-F5C1A081B69A}" destId="{DD41BCAA-8E33-4113-AACE-3C974850C459}" srcOrd="1" destOrd="0" parTransId="{B3A67864-9DDB-4057-850D-A6B305EC7A57}" sibTransId="{B7F7D065-785F-44B8-A05E-2ED807CA5243}"/>
    <dgm:cxn modelId="{1FEE4BCC-D24C-4771-BF96-15E675CAF17F}" srcId="{FD034D03-9B12-49F6-96DE-F5C1A081B69A}" destId="{E4B72282-7819-4CBE-8B94-8E77CAD6E666}" srcOrd="4" destOrd="0" parTransId="{CDAEDFA9-BD82-46B7-A20F-A63C79C09199}" sibTransId="{02C27AB6-37BD-4ADB-BBD9-184C321689B6}"/>
    <dgm:cxn modelId="{A2469481-6C29-4DD1-8401-86FFFDBE2591}" type="presParOf" srcId="{8025924D-965C-40C8-AC4A-F830F268CB25}" destId="{9CFF7717-11C1-44DD-BA97-7472CBE5E62C}" srcOrd="0" destOrd="0" presId="urn:microsoft.com/office/officeart/2008/layout/LinedList"/>
    <dgm:cxn modelId="{018F101B-8A85-421B-B6F3-B8306C8766EE}" type="presParOf" srcId="{8025924D-965C-40C8-AC4A-F830F268CB25}" destId="{AF4FE68C-A0EC-46D2-9D54-DF6C2A634395}" srcOrd="1" destOrd="0" presId="urn:microsoft.com/office/officeart/2008/layout/LinedList"/>
    <dgm:cxn modelId="{7738F1EE-A009-4DF1-BDDC-1DE16EF278F7}" type="presParOf" srcId="{AF4FE68C-A0EC-46D2-9D54-DF6C2A634395}" destId="{E830B43D-F8E8-4B33-8CF5-B324944BE5E8}" srcOrd="0" destOrd="0" presId="urn:microsoft.com/office/officeart/2008/layout/LinedList"/>
    <dgm:cxn modelId="{EC0B6A11-CEEB-4993-97FC-F77E45661393}" type="presParOf" srcId="{AF4FE68C-A0EC-46D2-9D54-DF6C2A634395}" destId="{E61117AA-50BE-4221-A143-552B3D70A4EF}" srcOrd="1" destOrd="0" presId="urn:microsoft.com/office/officeart/2008/layout/LinedList"/>
    <dgm:cxn modelId="{8950DE58-F6D9-4A92-9B24-D7C56BFD9CC4}" type="presParOf" srcId="{8025924D-965C-40C8-AC4A-F830F268CB25}" destId="{67A4374A-265E-48AC-B8D5-5C7F2B4D9CF1}" srcOrd="2" destOrd="0" presId="urn:microsoft.com/office/officeart/2008/layout/LinedList"/>
    <dgm:cxn modelId="{22A4CD95-ABCB-4DB6-9E77-046CCC2391CC}" type="presParOf" srcId="{8025924D-965C-40C8-AC4A-F830F268CB25}" destId="{59083400-1950-4428-8F5C-C13A34019D68}" srcOrd="3" destOrd="0" presId="urn:microsoft.com/office/officeart/2008/layout/LinedList"/>
    <dgm:cxn modelId="{464477D8-9FD4-43D9-8CF2-0EC4D300178D}" type="presParOf" srcId="{59083400-1950-4428-8F5C-C13A34019D68}" destId="{28BEF2B7-46FB-4C3F-95E1-CC6816086572}" srcOrd="0" destOrd="0" presId="urn:microsoft.com/office/officeart/2008/layout/LinedList"/>
    <dgm:cxn modelId="{E685A59C-C112-4AA3-A263-F834F6FF2AA4}" type="presParOf" srcId="{59083400-1950-4428-8F5C-C13A34019D68}" destId="{37C0BB03-743C-4E13-AE80-52957D20C362}" srcOrd="1" destOrd="0" presId="urn:microsoft.com/office/officeart/2008/layout/LinedList"/>
    <dgm:cxn modelId="{AD0478BC-75FB-4C63-839E-F9B3E1DAEEC5}" type="presParOf" srcId="{8025924D-965C-40C8-AC4A-F830F268CB25}" destId="{51FFA98F-E9A0-4863-9C37-727E6797282F}" srcOrd="4" destOrd="0" presId="urn:microsoft.com/office/officeart/2008/layout/LinedList"/>
    <dgm:cxn modelId="{B56C3C51-0E3D-49C4-8D6B-36F110E1B7C1}" type="presParOf" srcId="{8025924D-965C-40C8-AC4A-F830F268CB25}" destId="{1070D8D0-1152-446F-B8CD-792F2EE84B3A}" srcOrd="5" destOrd="0" presId="urn:microsoft.com/office/officeart/2008/layout/LinedList"/>
    <dgm:cxn modelId="{19EBD1C3-E8F8-4127-916B-1F9719DFBC3A}" type="presParOf" srcId="{1070D8D0-1152-446F-B8CD-792F2EE84B3A}" destId="{369336A5-99D9-4A34-8A98-18D398ABD110}" srcOrd="0" destOrd="0" presId="urn:microsoft.com/office/officeart/2008/layout/LinedList"/>
    <dgm:cxn modelId="{78667237-12FC-4C39-8B32-120B0A6F9D50}" type="presParOf" srcId="{1070D8D0-1152-446F-B8CD-792F2EE84B3A}" destId="{300CD5A7-E26E-41FB-B6FD-E7A7AFE1C63A}" srcOrd="1" destOrd="0" presId="urn:microsoft.com/office/officeart/2008/layout/LinedList"/>
    <dgm:cxn modelId="{1C7B0A0F-068E-4B49-B022-8872DEBE2456}" type="presParOf" srcId="{8025924D-965C-40C8-AC4A-F830F268CB25}" destId="{EC5CAD4C-370D-41B5-A87D-908D0C522727}" srcOrd="6" destOrd="0" presId="urn:microsoft.com/office/officeart/2008/layout/LinedList"/>
    <dgm:cxn modelId="{73EEEC56-F866-4EE5-B757-4C4B6B122898}" type="presParOf" srcId="{8025924D-965C-40C8-AC4A-F830F268CB25}" destId="{C532BB5F-7CED-4A83-8780-CB27876B1677}" srcOrd="7" destOrd="0" presId="urn:microsoft.com/office/officeart/2008/layout/LinedList"/>
    <dgm:cxn modelId="{DE6C33F1-C60E-4C3E-AF02-1F8F019D82F2}" type="presParOf" srcId="{C532BB5F-7CED-4A83-8780-CB27876B1677}" destId="{35723A36-03A3-4FC8-B9FD-1FD38446ED95}" srcOrd="0" destOrd="0" presId="urn:microsoft.com/office/officeart/2008/layout/LinedList"/>
    <dgm:cxn modelId="{C143E8A4-7A2E-467B-BCB0-41EF70304DDF}" type="presParOf" srcId="{C532BB5F-7CED-4A83-8780-CB27876B1677}" destId="{4DDEA632-EB78-4D92-89B5-FE9DA0D618B2}" srcOrd="1" destOrd="0" presId="urn:microsoft.com/office/officeart/2008/layout/LinedList"/>
    <dgm:cxn modelId="{553DEFD7-D41D-4AC3-BBBF-88BE91418EF4}" type="presParOf" srcId="{8025924D-965C-40C8-AC4A-F830F268CB25}" destId="{9254DB36-ECDC-4312-8855-F08AB9247132}" srcOrd="8" destOrd="0" presId="urn:microsoft.com/office/officeart/2008/layout/LinedList"/>
    <dgm:cxn modelId="{4FECEE4B-91DC-45DB-8857-247A1CE1E026}" type="presParOf" srcId="{8025924D-965C-40C8-AC4A-F830F268CB25}" destId="{F3DA77E6-9697-459B-B61B-9C0B024BE6E9}" srcOrd="9" destOrd="0" presId="urn:microsoft.com/office/officeart/2008/layout/LinedList"/>
    <dgm:cxn modelId="{509B21EC-5033-4427-8871-1DA7D671F4CD}" type="presParOf" srcId="{F3DA77E6-9697-459B-B61B-9C0B024BE6E9}" destId="{D5C04645-6893-4872-87BD-8CA914292DE2}" srcOrd="0" destOrd="0" presId="urn:microsoft.com/office/officeart/2008/layout/LinedList"/>
    <dgm:cxn modelId="{24F786CF-D44F-4FC1-9A4F-B858C2A48D6B}" type="presParOf" srcId="{F3DA77E6-9697-459B-B61B-9C0B024BE6E9}" destId="{5E8CF447-1071-4CF3-86CC-005C63EE1D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A5F8-93E3-46CA-AFC8-69C9971AA5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72C641-A453-4855-859E-914D4C83C502}">
      <dgm:prSet/>
      <dgm:spPr/>
      <dgm:t>
        <a:bodyPr/>
        <a:lstStyle/>
        <a:p>
          <a:r>
            <a:rPr lang="en-US" b="1"/>
            <a:t>A: Manage access to technology  (Who can do what)</a:t>
          </a:r>
          <a:endParaRPr lang="en-US"/>
        </a:p>
      </dgm:t>
    </dgm:pt>
    <dgm:pt modelId="{31A236A3-E6EA-4B22-B823-69432561FA64}" type="parTrans" cxnId="{0D2173CE-3A2D-47AE-A0D7-E496E2A51F8F}">
      <dgm:prSet/>
      <dgm:spPr/>
      <dgm:t>
        <a:bodyPr/>
        <a:lstStyle/>
        <a:p>
          <a:endParaRPr lang="en-US"/>
        </a:p>
      </dgm:t>
    </dgm:pt>
    <dgm:pt modelId="{59BE35FB-0575-4718-B5DB-7908538971B1}" type="sibTrans" cxnId="{0D2173CE-3A2D-47AE-A0D7-E496E2A51F8F}">
      <dgm:prSet/>
      <dgm:spPr/>
      <dgm:t>
        <a:bodyPr/>
        <a:lstStyle/>
        <a:p>
          <a:endParaRPr lang="en-US"/>
        </a:p>
      </dgm:t>
    </dgm:pt>
    <dgm:pt modelId="{CC7B35D1-5580-45C2-ACA7-7BA12247D62D}">
      <dgm:prSet/>
      <dgm:spPr/>
      <dgm:t>
        <a:bodyPr/>
        <a:lstStyle/>
        <a:p>
          <a:r>
            <a:rPr lang="en-GB"/>
            <a:t>Centralized role-based access control (RBAC)</a:t>
          </a:r>
          <a:endParaRPr lang="en-US"/>
        </a:p>
      </dgm:t>
    </dgm:pt>
    <dgm:pt modelId="{2ADC04B1-5062-4CB3-85DE-F4A7F901F139}" type="parTrans" cxnId="{AC900B86-28B4-4E6E-A8D5-AEB9E79B3123}">
      <dgm:prSet/>
      <dgm:spPr/>
      <dgm:t>
        <a:bodyPr/>
        <a:lstStyle/>
        <a:p>
          <a:endParaRPr lang="en-US"/>
        </a:p>
      </dgm:t>
    </dgm:pt>
    <dgm:pt modelId="{291DD869-C079-4FE2-BBC7-90C175FC799D}" type="sibTrans" cxnId="{AC900B86-28B4-4E6E-A8D5-AEB9E79B3123}">
      <dgm:prSet/>
      <dgm:spPr/>
      <dgm:t>
        <a:bodyPr/>
        <a:lstStyle/>
        <a:p>
          <a:endParaRPr lang="en-US"/>
        </a:p>
      </dgm:t>
    </dgm:pt>
    <dgm:pt modelId="{19CFAA63-337A-46F3-B1F2-BC9D76358C5A}">
      <dgm:prSet/>
      <dgm:spPr/>
      <dgm:t>
        <a:bodyPr/>
        <a:lstStyle/>
        <a:p>
          <a:r>
            <a:rPr lang="en-GB"/>
            <a:t>Prefer controlled access (cli) over uncontrolled access (shell/root) </a:t>
          </a:r>
          <a:endParaRPr lang="en-US"/>
        </a:p>
      </dgm:t>
    </dgm:pt>
    <dgm:pt modelId="{3EC7D2EE-54A1-487D-81FE-7C6CD1375C53}" type="parTrans" cxnId="{D6CB70A4-F2F4-4AD7-BB81-5FFE376960B2}">
      <dgm:prSet/>
      <dgm:spPr/>
      <dgm:t>
        <a:bodyPr/>
        <a:lstStyle/>
        <a:p>
          <a:endParaRPr lang="en-US"/>
        </a:p>
      </dgm:t>
    </dgm:pt>
    <dgm:pt modelId="{3F662951-0438-470F-A8E0-8169F762F248}" type="sibTrans" cxnId="{D6CB70A4-F2F4-4AD7-BB81-5FFE376960B2}">
      <dgm:prSet/>
      <dgm:spPr/>
      <dgm:t>
        <a:bodyPr/>
        <a:lstStyle/>
        <a:p>
          <a:endParaRPr lang="en-US"/>
        </a:p>
      </dgm:t>
    </dgm:pt>
    <dgm:pt modelId="{6920E4D1-A449-4F43-8DAF-347A265EB5D9}">
      <dgm:prSet/>
      <dgm:spPr/>
      <dgm:t>
        <a:bodyPr/>
        <a:lstStyle/>
        <a:p>
          <a:r>
            <a:rPr lang="en-GB"/>
            <a:t>Prefer temporary access over persistent access</a:t>
          </a:r>
          <a:endParaRPr lang="en-US"/>
        </a:p>
      </dgm:t>
    </dgm:pt>
    <dgm:pt modelId="{B93E7E78-ABF4-41C0-88B3-13746A554119}" type="parTrans" cxnId="{46234E52-DA4E-4BED-B1C4-1AC6806CEDF3}">
      <dgm:prSet/>
      <dgm:spPr/>
      <dgm:t>
        <a:bodyPr/>
        <a:lstStyle/>
        <a:p>
          <a:endParaRPr lang="en-US"/>
        </a:p>
      </dgm:t>
    </dgm:pt>
    <dgm:pt modelId="{800A851C-E3E2-480B-99A9-0101E2F1F817}" type="sibTrans" cxnId="{46234E52-DA4E-4BED-B1C4-1AC6806CEDF3}">
      <dgm:prSet/>
      <dgm:spPr/>
      <dgm:t>
        <a:bodyPr/>
        <a:lstStyle/>
        <a:p>
          <a:endParaRPr lang="en-US"/>
        </a:p>
      </dgm:t>
    </dgm:pt>
    <dgm:pt modelId="{EBB91657-8F45-494E-9F59-B5A24EA58668}">
      <dgm:prSet/>
      <dgm:spPr/>
      <dgm:t>
        <a:bodyPr/>
        <a:lstStyle/>
        <a:p>
          <a:r>
            <a:rPr lang="en-GB"/>
            <a:t>Assume role of least privilege</a:t>
          </a:r>
          <a:endParaRPr lang="en-US"/>
        </a:p>
      </dgm:t>
    </dgm:pt>
    <dgm:pt modelId="{92320701-9EE4-4879-8B77-8F29AC6AECC2}" type="parTrans" cxnId="{4AD57989-2B1A-4AA9-B749-D5CDB7E5CCAE}">
      <dgm:prSet/>
      <dgm:spPr/>
      <dgm:t>
        <a:bodyPr/>
        <a:lstStyle/>
        <a:p>
          <a:endParaRPr lang="en-US"/>
        </a:p>
      </dgm:t>
    </dgm:pt>
    <dgm:pt modelId="{EC912253-765F-4792-82EB-BDF49041E241}" type="sibTrans" cxnId="{4AD57989-2B1A-4AA9-B749-D5CDB7E5CCAE}">
      <dgm:prSet/>
      <dgm:spPr/>
      <dgm:t>
        <a:bodyPr/>
        <a:lstStyle/>
        <a:p>
          <a:endParaRPr lang="en-US"/>
        </a:p>
      </dgm:t>
    </dgm:pt>
    <dgm:pt modelId="{383410E2-E392-4D32-992A-7ABCFBFE07C7}">
      <dgm:prSet/>
      <dgm:spPr/>
      <dgm:t>
        <a:bodyPr/>
        <a:lstStyle/>
        <a:p>
          <a:r>
            <a:rPr lang="en-GB"/>
            <a:t>Clearly defined SDLC and Change deployment tracking</a:t>
          </a:r>
          <a:endParaRPr lang="en-US"/>
        </a:p>
      </dgm:t>
    </dgm:pt>
    <dgm:pt modelId="{6C33BC83-3D93-4990-A71B-A4DDDFD12B92}" type="parTrans" cxnId="{5E736733-46B3-46BA-A47A-14629D5E173D}">
      <dgm:prSet/>
      <dgm:spPr/>
      <dgm:t>
        <a:bodyPr/>
        <a:lstStyle/>
        <a:p>
          <a:endParaRPr lang="en-US"/>
        </a:p>
      </dgm:t>
    </dgm:pt>
    <dgm:pt modelId="{DA0A1ABE-745F-4705-B919-84A8CA8DC2B1}" type="sibTrans" cxnId="{5E736733-46B3-46BA-A47A-14629D5E173D}">
      <dgm:prSet/>
      <dgm:spPr/>
      <dgm:t>
        <a:bodyPr/>
        <a:lstStyle/>
        <a:p>
          <a:endParaRPr lang="en-US"/>
        </a:p>
      </dgm:t>
    </dgm:pt>
    <dgm:pt modelId="{1CA5669B-C0E8-46FF-9CFA-775B1BCCF22F}">
      <dgm:prSet/>
      <dgm:spPr/>
      <dgm:t>
        <a:bodyPr/>
        <a:lstStyle/>
        <a:p>
          <a:r>
            <a:rPr lang="en-GB"/>
            <a:t>Clear audit trail and accountability</a:t>
          </a:r>
          <a:endParaRPr lang="en-US"/>
        </a:p>
      </dgm:t>
    </dgm:pt>
    <dgm:pt modelId="{8E7F6FDD-D85E-4ED7-9E02-AFA208555F18}" type="parTrans" cxnId="{19CB559D-EEA1-42CD-9268-EBF6D49AA7BB}">
      <dgm:prSet/>
      <dgm:spPr/>
      <dgm:t>
        <a:bodyPr/>
        <a:lstStyle/>
        <a:p>
          <a:endParaRPr lang="en-US"/>
        </a:p>
      </dgm:t>
    </dgm:pt>
    <dgm:pt modelId="{8B403F27-A442-4972-BD6B-B272778E6415}" type="sibTrans" cxnId="{19CB559D-EEA1-42CD-9268-EBF6D49AA7BB}">
      <dgm:prSet/>
      <dgm:spPr/>
      <dgm:t>
        <a:bodyPr/>
        <a:lstStyle/>
        <a:p>
          <a:endParaRPr lang="en-US"/>
        </a:p>
      </dgm:t>
    </dgm:pt>
    <dgm:pt modelId="{DC30BFD3-E145-41AD-A148-8807D68B8354}">
      <dgm:prSet/>
      <dgm:spPr/>
      <dgm:t>
        <a:bodyPr/>
        <a:lstStyle/>
        <a:p>
          <a:r>
            <a:rPr lang="en-GB" b="1"/>
            <a:t>B: Keep track of our assets (Know what we have)</a:t>
          </a:r>
          <a:endParaRPr lang="en-US"/>
        </a:p>
      </dgm:t>
    </dgm:pt>
    <dgm:pt modelId="{B2C2FE0D-A119-493D-9EDB-D3027C5BA141}" type="parTrans" cxnId="{E1FF3590-4F42-41F9-8D69-B7804E643BAC}">
      <dgm:prSet/>
      <dgm:spPr/>
      <dgm:t>
        <a:bodyPr/>
        <a:lstStyle/>
        <a:p>
          <a:endParaRPr lang="en-US"/>
        </a:p>
      </dgm:t>
    </dgm:pt>
    <dgm:pt modelId="{2192B912-4BD8-48B6-9274-DA6CB2CD4819}" type="sibTrans" cxnId="{E1FF3590-4F42-41F9-8D69-B7804E643BAC}">
      <dgm:prSet/>
      <dgm:spPr/>
      <dgm:t>
        <a:bodyPr/>
        <a:lstStyle/>
        <a:p>
          <a:endParaRPr lang="en-US"/>
        </a:p>
      </dgm:t>
    </dgm:pt>
    <dgm:pt modelId="{B4D496AF-3221-437A-B96D-D7FB66B047FD}">
      <dgm:prSet/>
      <dgm:spPr/>
      <dgm:t>
        <a:bodyPr/>
        <a:lstStyle/>
        <a:p>
          <a:r>
            <a:rPr lang="en-GB"/>
            <a:t>Critical for regulatory and operational purposes</a:t>
          </a:r>
          <a:endParaRPr lang="en-US"/>
        </a:p>
      </dgm:t>
    </dgm:pt>
    <dgm:pt modelId="{F023FE33-98D3-4B72-B5B2-762134DBFF21}" type="parTrans" cxnId="{D9636869-5FD4-4A63-AACD-BE2C0A0D02D3}">
      <dgm:prSet/>
      <dgm:spPr/>
      <dgm:t>
        <a:bodyPr/>
        <a:lstStyle/>
        <a:p>
          <a:endParaRPr lang="en-US"/>
        </a:p>
      </dgm:t>
    </dgm:pt>
    <dgm:pt modelId="{D329DF1F-3641-4209-A223-CCCB11D2B5E3}" type="sibTrans" cxnId="{D9636869-5FD4-4A63-AACD-BE2C0A0D02D3}">
      <dgm:prSet/>
      <dgm:spPr/>
      <dgm:t>
        <a:bodyPr/>
        <a:lstStyle/>
        <a:p>
          <a:endParaRPr lang="en-US"/>
        </a:p>
      </dgm:t>
    </dgm:pt>
    <dgm:pt modelId="{E9B327B0-63B0-4058-AC8C-C594846B9277}">
      <dgm:prSet/>
      <dgm:spPr/>
      <dgm:t>
        <a:bodyPr/>
        <a:lstStyle/>
        <a:p>
          <a:r>
            <a:rPr lang="en-GB"/>
            <a:t>Important for impact analysis, and cost reporting</a:t>
          </a:r>
          <a:endParaRPr lang="en-US"/>
        </a:p>
      </dgm:t>
    </dgm:pt>
    <dgm:pt modelId="{89BF4DC9-122C-4FF5-96C2-6988678B6905}" type="parTrans" cxnId="{4498A66D-6BAE-40A0-8AD8-E67053DD1929}">
      <dgm:prSet/>
      <dgm:spPr/>
      <dgm:t>
        <a:bodyPr/>
        <a:lstStyle/>
        <a:p>
          <a:endParaRPr lang="en-US"/>
        </a:p>
      </dgm:t>
    </dgm:pt>
    <dgm:pt modelId="{B073A150-7268-4DFB-BB94-22D4E19ED41A}" type="sibTrans" cxnId="{4498A66D-6BAE-40A0-8AD8-E67053DD1929}">
      <dgm:prSet/>
      <dgm:spPr/>
      <dgm:t>
        <a:bodyPr/>
        <a:lstStyle/>
        <a:p>
          <a:endParaRPr lang="en-US"/>
        </a:p>
      </dgm:t>
    </dgm:pt>
    <dgm:pt modelId="{0E8D45AA-6BF4-4BA2-A69A-882F466B751E}">
      <dgm:prSet/>
      <dgm:spPr/>
      <dgm:t>
        <a:bodyPr/>
        <a:lstStyle/>
        <a:p>
          <a:r>
            <a:rPr lang="en-GB"/>
            <a:t>Provides basis for role-based access control</a:t>
          </a:r>
          <a:endParaRPr lang="en-US"/>
        </a:p>
      </dgm:t>
    </dgm:pt>
    <dgm:pt modelId="{B3B4D54D-CBFB-4B69-A3B9-0DE2A1FBA9F2}" type="parTrans" cxnId="{B0298322-CDB7-493E-A969-3563E6E55EBD}">
      <dgm:prSet/>
      <dgm:spPr/>
      <dgm:t>
        <a:bodyPr/>
        <a:lstStyle/>
        <a:p>
          <a:endParaRPr lang="en-US"/>
        </a:p>
      </dgm:t>
    </dgm:pt>
    <dgm:pt modelId="{EDEF4729-A044-41C9-A307-5FF9DDD9309A}" type="sibTrans" cxnId="{B0298322-CDB7-493E-A969-3563E6E55EBD}">
      <dgm:prSet/>
      <dgm:spPr/>
      <dgm:t>
        <a:bodyPr/>
        <a:lstStyle/>
        <a:p>
          <a:endParaRPr lang="en-US"/>
        </a:p>
      </dgm:t>
    </dgm:pt>
    <dgm:pt modelId="{7E2F74F0-B709-4041-AC0D-D86CC2280A53}">
      <dgm:prSet/>
      <dgm:spPr/>
      <dgm:t>
        <a:bodyPr/>
        <a:lstStyle/>
        <a:p>
          <a:r>
            <a:rPr lang="en-GB"/>
            <a:t>Move from user ownership to system ownership model of resources</a:t>
          </a:r>
          <a:br>
            <a:rPr lang="en-GB"/>
          </a:br>
          <a:endParaRPr lang="en-US"/>
        </a:p>
      </dgm:t>
    </dgm:pt>
    <dgm:pt modelId="{40DE534A-AE5E-4B90-BE68-F3CF1D71F8CE}" type="parTrans" cxnId="{8D8DB233-04AB-48CE-9AE2-CD478E3FA43B}">
      <dgm:prSet/>
      <dgm:spPr/>
      <dgm:t>
        <a:bodyPr/>
        <a:lstStyle/>
        <a:p>
          <a:endParaRPr lang="en-US"/>
        </a:p>
      </dgm:t>
    </dgm:pt>
    <dgm:pt modelId="{BB0058DB-4949-42FB-A682-ECC1E00973DB}" type="sibTrans" cxnId="{8D8DB233-04AB-48CE-9AE2-CD478E3FA43B}">
      <dgm:prSet/>
      <dgm:spPr/>
      <dgm:t>
        <a:bodyPr/>
        <a:lstStyle/>
        <a:p>
          <a:endParaRPr lang="en-US"/>
        </a:p>
      </dgm:t>
    </dgm:pt>
    <dgm:pt modelId="{17936DAD-4A24-4202-84A2-1090C5E279ED}">
      <dgm:prSet/>
      <dgm:spPr/>
      <dgm:t>
        <a:bodyPr/>
        <a:lstStyle/>
        <a:p>
          <a:r>
            <a:rPr lang="en-US" b="1"/>
            <a:t>C: Security and Architecture best practices (Keep things safe and reliable. Follow the rules)</a:t>
          </a:r>
          <a:endParaRPr lang="en-US"/>
        </a:p>
      </dgm:t>
    </dgm:pt>
    <dgm:pt modelId="{A348C42C-AA5A-4D06-812C-F2FEA7CBBD25}" type="parTrans" cxnId="{428C387E-8762-4D12-99A4-042359D4CAF3}">
      <dgm:prSet/>
      <dgm:spPr/>
      <dgm:t>
        <a:bodyPr/>
        <a:lstStyle/>
        <a:p>
          <a:endParaRPr lang="en-US"/>
        </a:p>
      </dgm:t>
    </dgm:pt>
    <dgm:pt modelId="{FEB73770-9F20-436E-AD6B-1C3BD9A215E4}" type="sibTrans" cxnId="{428C387E-8762-4D12-99A4-042359D4CAF3}">
      <dgm:prSet/>
      <dgm:spPr/>
      <dgm:t>
        <a:bodyPr/>
        <a:lstStyle/>
        <a:p>
          <a:endParaRPr lang="en-US"/>
        </a:p>
      </dgm:t>
    </dgm:pt>
    <dgm:pt modelId="{52954B67-0B57-4615-B033-731FA2F59AA6}">
      <dgm:prSet/>
      <dgm:spPr/>
      <dgm:t>
        <a:bodyPr/>
        <a:lstStyle/>
        <a:p>
          <a:r>
            <a:rPr lang="en-GB"/>
            <a:t>Ensure appropriate security, H/A, observability, telemetry,  data retention/destruction/immutability strategies are adhered to in products being used.</a:t>
          </a:r>
          <a:endParaRPr lang="en-US"/>
        </a:p>
      </dgm:t>
    </dgm:pt>
    <dgm:pt modelId="{C4F202DB-D7C0-448B-B7FB-1115218F2701}" type="parTrans" cxnId="{2773B7EF-12C2-4CFE-9F4C-C4250B76FFE5}">
      <dgm:prSet/>
      <dgm:spPr/>
      <dgm:t>
        <a:bodyPr/>
        <a:lstStyle/>
        <a:p>
          <a:endParaRPr lang="en-US"/>
        </a:p>
      </dgm:t>
    </dgm:pt>
    <dgm:pt modelId="{9DC9A135-B8DC-49F2-BCED-8BD4077A1203}" type="sibTrans" cxnId="{2773B7EF-12C2-4CFE-9F4C-C4250B76FFE5}">
      <dgm:prSet/>
      <dgm:spPr/>
      <dgm:t>
        <a:bodyPr/>
        <a:lstStyle/>
        <a:p>
          <a:endParaRPr lang="en-US"/>
        </a:p>
      </dgm:t>
    </dgm:pt>
    <dgm:pt modelId="{933D6C52-57E6-4AD3-B5F3-23C72E29A99B}">
      <dgm:prSet/>
      <dgm:spPr/>
      <dgm:t>
        <a:bodyPr/>
        <a:lstStyle/>
        <a:p>
          <a:r>
            <a:rPr lang="en-GB"/>
            <a:t>Follow enterprise standard authentication and user management policies</a:t>
          </a:r>
          <a:endParaRPr lang="en-US"/>
        </a:p>
      </dgm:t>
    </dgm:pt>
    <dgm:pt modelId="{2F0AA717-BA57-4FE0-8BF8-73353DB9F57F}" type="parTrans" cxnId="{BBCD3986-B146-4663-8DF1-CC1451E20F06}">
      <dgm:prSet/>
      <dgm:spPr/>
      <dgm:t>
        <a:bodyPr/>
        <a:lstStyle/>
        <a:p>
          <a:endParaRPr lang="en-US"/>
        </a:p>
      </dgm:t>
    </dgm:pt>
    <dgm:pt modelId="{E3EA9082-0611-4778-9C3B-92AAE23AA0E8}" type="sibTrans" cxnId="{BBCD3986-B146-4663-8DF1-CC1451E20F06}">
      <dgm:prSet/>
      <dgm:spPr/>
      <dgm:t>
        <a:bodyPr/>
        <a:lstStyle/>
        <a:p>
          <a:endParaRPr lang="en-US"/>
        </a:p>
      </dgm:t>
    </dgm:pt>
    <dgm:pt modelId="{F5E83DCD-99DE-46F6-A273-5422965487B9}">
      <dgm:prSet/>
      <dgm:spPr/>
      <dgm:t>
        <a:bodyPr/>
        <a:lstStyle/>
        <a:p>
          <a:r>
            <a:rPr lang="en-GB"/>
            <a:t>Follow enterprise standard credential management policies</a:t>
          </a:r>
          <a:endParaRPr lang="en-US"/>
        </a:p>
      </dgm:t>
    </dgm:pt>
    <dgm:pt modelId="{7494B9D1-C063-43DA-80A7-24E6CC4252DD}" type="parTrans" cxnId="{A144052E-8686-40A6-8A71-5D5120518713}">
      <dgm:prSet/>
      <dgm:spPr/>
      <dgm:t>
        <a:bodyPr/>
        <a:lstStyle/>
        <a:p>
          <a:endParaRPr lang="en-US"/>
        </a:p>
      </dgm:t>
    </dgm:pt>
    <dgm:pt modelId="{422CAE5C-E557-40D2-8B1F-B7E1321FA9F0}" type="sibTrans" cxnId="{A144052E-8686-40A6-8A71-5D5120518713}">
      <dgm:prSet/>
      <dgm:spPr/>
      <dgm:t>
        <a:bodyPr/>
        <a:lstStyle/>
        <a:p>
          <a:endParaRPr lang="en-US"/>
        </a:p>
      </dgm:t>
    </dgm:pt>
    <dgm:pt modelId="{A7762861-2A59-461C-91B7-D5C71A6BCE36}" type="pres">
      <dgm:prSet presAssocID="{0FF1A5F8-93E3-46CA-AFC8-69C9971AA578}" presName="linear" presStyleCnt="0">
        <dgm:presLayoutVars>
          <dgm:animLvl val="lvl"/>
          <dgm:resizeHandles val="exact"/>
        </dgm:presLayoutVars>
      </dgm:prSet>
      <dgm:spPr/>
    </dgm:pt>
    <dgm:pt modelId="{A4001ADB-944D-4BAD-8A5A-ECDD0A87E3FF}" type="pres">
      <dgm:prSet presAssocID="{BF72C641-A453-4855-859E-914D4C83C5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88AC1B-A7D4-4651-A877-5381DFCABD56}" type="pres">
      <dgm:prSet presAssocID="{BF72C641-A453-4855-859E-914D4C83C502}" presName="childText" presStyleLbl="revTx" presStyleIdx="0" presStyleCnt="3">
        <dgm:presLayoutVars>
          <dgm:bulletEnabled val="1"/>
        </dgm:presLayoutVars>
      </dgm:prSet>
      <dgm:spPr/>
    </dgm:pt>
    <dgm:pt modelId="{64162471-685D-44E0-A846-54961382447E}" type="pres">
      <dgm:prSet presAssocID="{DC30BFD3-E145-41AD-A148-8807D68B8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5E85F9-5B73-408F-B25F-966E578CCC66}" type="pres">
      <dgm:prSet presAssocID="{DC30BFD3-E145-41AD-A148-8807D68B8354}" presName="childText" presStyleLbl="revTx" presStyleIdx="1" presStyleCnt="3">
        <dgm:presLayoutVars>
          <dgm:bulletEnabled val="1"/>
        </dgm:presLayoutVars>
      </dgm:prSet>
      <dgm:spPr/>
    </dgm:pt>
    <dgm:pt modelId="{83E9D476-7750-45A9-A795-DF774C04A3AA}" type="pres">
      <dgm:prSet presAssocID="{17936DAD-4A24-4202-84A2-1090C5E279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D3C965-B490-423C-B80D-68A86D972BD8}" type="pres">
      <dgm:prSet presAssocID="{17936DAD-4A24-4202-84A2-1090C5E279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086E50F-B669-4FC2-9ED8-99C842F6C0BD}" type="presOf" srcId="{CC7B35D1-5580-45C2-ACA7-7BA12247D62D}" destId="{1E88AC1B-A7D4-4651-A877-5381DFCABD56}" srcOrd="0" destOrd="0" presId="urn:microsoft.com/office/officeart/2005/8/layout/vList2"/>
    <dgm:cxn modelId="{A0A9BC1B-25E2-4ED0-A9C7-9FC9BC71962F}" type="presOf" srcId="{383410E2-E392-4D32-992A-7ABCFBFE07C7}" destId="{1E88AC1B-A7D4-4651-A877-5381DFCABD56}" srcOrd="0" destOrd="4" presId="urn:microsoft.com/office/officeart/2005/8/layout/vList2"/>
    <dgm:cxn modelId="{B0298322-CDB7-493E-A969-3563E6E55EBD}" srcId="{DC30BFD3-E145-41AD-A148-8807D68B8354}" destId="{0E8D45AA-6BF4-4BA2-A69A-882F466B751E}" srcOrd="2" destOrd="0" parTransId="{B3B4D54D-CBFB-4B69-A3B9-0DE2A1FBA9F2}" sibTransId="{EDEF4729-A044-41C9-A307-5FF9DDD9309A}"/>
    <dgm:cxn modelId="{FE0A0129-55C9-487F-90B5-4C2540FFB062}" type="presOf" srcId="{0E8D45AA-6BF4-4BA2-A69A-882F466B751E}" destId="{AB5E85F9-5B73-408F-B25F-966E578CCC66}" srcOrd="0" destOrd="2" presId="urn:microsoft.com/office/officeart/2005/8/layout/vList2"/>
    <dgm:cxn modelId="{A144052E-8686-40A6-8A71-5D5120518713}" srcId="{17936DAD-4A24-4202-84A2-1090C5E279ED}" destId="{F5E83DCD-99DE-46F6-A273-5422965487B9}" srcOrd="2" destOrd="0" parTransId="{7494B9D1-C063-43DA-80A7-24E6CC4252DD}" sibTransId="{422CAE5C-E557-40D2-8B1F-B7E1321FA9F0}"/>
    <dgm:cxn modelId="{5E736733-46B3-46BA-A47A-14629D5E173D}" srcId="{BF72C641-A453-4855-859E-914D4C83C502}" destId="{383410E2-E392-4D32-992A-7ABCFBFE07C7}" srcOrd="4" destOrd="0" parTransId="{6C33BC83-3D93-4990-A71B-A4DDDFD12B92}" sibTransId="{DA0A1ABE-745F-4705-B919-84A8CA8DC2B1}"/>
    <dgm:cxn modelId="{8D8DB233-04AB-48CE-9AE2-CD478E3FA43B}" srcId="{DC30BFD3-E145-41AD-A148-8807D68B8354}" destId="{7E2F74F0-B709-4041-AC0D-D86CC2280A53}" srcOrd="3" destOrd="0" parTransId="{40DE534A-AE5E-4B90-BE68-F3CF1D71F8CE}" sibTransId="{BB0058DB-4949-42FB-A682-ECC1E00973DB}"/>
    <dgm:cxn modelId="{9A30D93D-B55E-4331-AAC1-23B8CE54BBBD}" type="presOf" srcId="{19CFAA63-337A-46F3-B1F2-BC9D76358C5A}" destId="{1E88AC1B-A7D4-4651-A877-5381DFCABD56}" srcOrd="0" destOrd="1" presId="urn:microsoft.com/office/officeart/2005/8/layout/vList2"/>
    <dgm:cxn modelId="{0F03E360-2C65-4995-AC3F-E8D827BC0282}" type="presOf" srcId="{E9B327B0-63B0-4058-AC8C-C594846B9277}" destId="{AB5E85F9-5B73-408F-B25F-966E578CCC66}" srcOrd="0" destOrd="1" presId="urn:microsoft.com/office/officeart/2005/8/layout/vList2"/>
    <dgm:cxn modelId="{05271961-14C6-4535-BF55-A7926F837037}" type="presOf" srcId="{933D6C52-57E6-4AD3-B5F3-23C72E29A99B}" destId="{68D3C965-B490-423C-B80D-68A86D972BD8}" srcOrd="0" destOrd="1" presId="urn:microsoft.com/office/officeart/2005/8/layout/vList2"/>
    <dgm:cxn modelId="{A2A69A43-5C90-46F7-A6A5-B2A114F740BE}" type="presOf" srcId="{0FF1A5F8-93E3-46CA-AFC8-69C9971AA578}" destId="{A7762861-2A59-461C-91B7-D5C71A6BCE36}" srcOrd="0" destOrd="0" presId="urn:microsoft.com/office/officeart/2005/8/layout/vList2"/>
    <dgm:cxn modelId="{D9636869-5FD4-4A63-AACD-BE2C0A0D02D3}" srcId="{DC30BFD3-E145-41AD-A148-8807D68B8354}" destId="{B4D496AF-3221-437A-B96D-D7FB66B047FD}" srcOrd="0" destOrd="0" parTransId="{F023FE33-98D3-4B72-B5B2-762134DBFF21}" sibTransId="{D329DF1F-3641-4209-A223-CCCB11D2B5E3}"/>
    <dgm:cxn modelId="{E6220D4C-0AAA-4B11-9AE1-E0F4EC094C83}" type="presOf" srcId="{6920E4D1-A449-4F43-8DAF-347A265EB5D9}" destId="{1E88AC1B-A7D4-4651-A877-5381DFCABD56}" srcOrd="0" destOrd="2" presId="urn:microsoft.com/office/officeart/2005/8/layout/vList2"/>
    <dgm:cxn modelId="{B6FC8E6D-B6A9-4BEE-8B44-20F3C2771A0A}" type="presOf" srcId="{BF72C641-A453-4855-859E-914D4C83C502}" destId="{A4001ADB-944D-4BAD-8A5A-ECDD0A87E3FF}" srcOrd="0" destOrd="0" presId="urn:microsoft.com/office/officeart/2005/8/layout/vList2"/>
    <dgm:cxn modelId="{4498A66D-6BAE-40A0-8AD8-E67053DD1929}" srcId="{DC30BFD3-E145-41AD-A148-8807D68B8354}" destId="{E9B327B0-63B0-4058-AC8C-C594846B9277}" srcOrd="1" destOrd="0" parTransId="{89BF4DC9-122C-4FF5-96C2-6988678B6905}" sibTransId="{B073A150-7268-4DFB-BB94-22D4E19ED41A}"/>
    <dgm:cxn modelId="{B9E30A52-4B00-483A-AFB8-37F3BE8F0AA6}" type="presOf" srcId="{1CA5669B-C0E8-46FF-9CFA-775B1BCCF22F}" destId="{1E88AC1B-A7D4-4651-A877-5381DFCABD56}" srcOrd="0" destOrd="5" presId="urn:microsoft.com/office/officeart/2005/8/layout/vList2"/>
    <dgm:cxn modelId="{46234E52-DA4E-4BED-B1C4-1AC6806CEDF3}" srcId="{BF72C641-A453-4855-859E-914D4C83C502}" destId="{6920E4D1-A449-4F43-8DAF-347A265EB5D9}" srcOrd="2" destOrd="0" parTransId="{B93E7E78-ABF4-41C0-88B3-13746A554119}" sibTransId="{800A851C-E3E2-480B-99A9-0101E2F1F817}"/>
    <dgm:cxn modelId="{428C387E-8762-4D12-99A4-042359D4CAF3}" srcId="{0FF1A5F8-93E3-46CA-AFC8-69C9971AA578}" destId="{17936DAD-4A24-4202-84A2-1090C5E279ED}" srcOrd="2" destOrd="0" parTransId="{A348C42C-AA5A-4D06-812C-F2FEA7CBBD25}" sibTransId="{FEB73770-9F20-436E-AD6B-1C3BD9A215E4}"/>
    <dgm:cxn modelId="{AC900B86-28B4-4E6E-A8D5-AEB9E79B3123}" srcId="{BF72C641-A453-4855-859E-914D4C83C502}" destId="{CC7B35D1-5580-45C2-ACA7-7BA12247D62D}" srcOrd="0" destOrd="0" parTransId="{2ADC04B1-5062-4CB3-85DE-F4A7F901F139}" sibTransId="{291DD869-C079-4FE2-BBC7-90C175FC799D}"/>
    <dgm:cxn modelId="{BBCD3986-B146-4663-8DF1-CC1451E20F06}" srcId="{17936DAD-4A24-4202-84A2-1090C5E279ED}" destId="{933D6C52-57E6-4AD3-B5F3-23C72E29A99B}" srcOrd="1" destOrd="0" parTransId="{2F0AA717-BA57-4FE0-8BF8-73353DB9F57F}" sibTransId="{E3EA9082-0611-4778-9C3B-92AAE23AA0E8}"/>
    <dgm:cxn modelId="{2D953188-E61F-4875-AA35-3FBA458E0E45}" type="presOf" srcId="{17936DAD-4A24-4202-84A2-1090C5E279ED}" destId="{83E9D476-7750-45A9-A795-DF774C04A3AA}" srcOrd="0" destOrd="0" presId="urn:microsoft.com/office/officeart/2005/8/layout/vList2"/>
    <dgm:cxn modelId="{4AD57989-2B1A-4AA9-B749-D5CDB7E5CCAE}" srcId="{BF72C641-A453-4855-859E-914D4C83C502}" destId="{EBB91657-8F45-494E-9F59-B5A24EA58668}" srcOrd="3" destOrd="0" parTransId="{92320701-9EE4-4879-8B77-8F29AC6AECC2}" sibTransId="{EC912253-765F-4792-82EB-BDF49041E241}"/>
    <dgm:cxn modelId="{E1FF3590-4F42-41F9-8D69-B7804E643BAC}" srcId="{0FF1A5F8-93E3-46CA-AFC8-69C9971AA578}" destId="{DC30BFD3-E145-41AD-A148-8807D68B8354}" srcOrd="1" destOrd="0" parTransId="{B2C2FE0D-A119-493D-9EDB-D3027C5BA141}" sibTransId="{2192B912-4BD8-48B6-9274-DA6CB2CD4819}"/>
    <dgm:cxn modelId="{9067B395-DAF0-4AC7-9562-F739E46EDC21}" type="presOf" srcId="{52954B67-0B57-4615-B033-731FA2F59AA6}" destId="{68D3C965-B490-423C-B80D-68A86D972BD8}" srcOrd="0" destOrd="0" presId="urn:microsoft.com/office/officeart/2005/8/layout/vList2"/>
    <dgm:cxn modelId="{19CB559D-EEA1-42CD-9268-EBF6D49AA7BB}" srcId="{BF72C641-A453-4855-859E-914D4C83C502}" destId="{1CA5669B-C0E8-46FF-9CFA-775B1BCCF22F}" srcOrd="5" destOrd="0" parTransId="{8E7F6FDD-D85E-4ED7-9E02-AFA208555F18}" sibTransId="{8B403F27-A442-4972-BD6B-B272778E6415}"/>
    <dgm:cxn modelId="{D6CB70A4-F2F4-4AD7-BB81-5FFE376960B2}" srcId="{BF72C641-A453-4855-859E-914D4C83C502}" destId="{19CFAA63-337A-46F3-B1F2-BC9D76358C5A}" srcOrd="1" destOrd="0" parTransId="{3EC7D2EE-54A1-487D-81FE-7C6CD1375C53}" sibTransId="{3F662951-0438-470F-A8E0-8169F762F248}"/>
    <dgm:cxn modelId="{5C06F4AF-5211-4068-82B8-44AC14252942}" type="presOf" srcId="{B4D496AF-3221-437A-B96D-D7FB66B047FD}" destId="{AB5E85F9-5B73-408F-B25F-966E578CCC66}" srcOrd="0" destOrd="0" presId="urn:microsoft.com/office/officeart/2005/8/layout/vList2"/>
    <dgm:cxn modelId="{1BCDA1BF-E7C6-479A-B95F-3897B5CF6370}" type="presOf" srcId="{7E2F74F0-B709-4041-AC0D-D86CC2280A53}" destId="{AB5E85F9-5B73-408F-B25F-966E578CCC66}" srcOrd="0" destOrd="3" presId="urn:microsoft.com/office/officeart/2005/8/layout/vList2"/>
    <dgm:cxn modelId="{BBC9F4C7-2FF0-4EA9-8F1C-833971DF6AC4}" type="presOf" srcId="{DC30BFD3-E145-41AD-A148-8807D68B8354}" destId="{64162471-685D-44E0-A846-54961382447E}" srcOrd="0" destOrd="0" presId="urn:microsoft.com/office/officeart/2005/8/layout/vList2"/>
    <dgm:cxn modelId="{0D2173CE-3A2D-47AE-A0D7-E496E2A51F8F}" srcId="{0FF1A5F8-93E3-46CA-AFC8-69C9971AA578}" destId="{BF72C641-A453-4855-859E-914D4C83C502}" srcOrd="0" destOrd="0" parTransId="{31A236A3-E6EA-4B22-B823-69432561FA64}" sibTransId="{59BE35FB-0575-4718-B5DB-7908538971B1}"/>
    <dgm:cxn modelId="{54DA1DD1-3BA8-461C-A70D-82BD0B6E0596}" type="presOf" srcId="{F5E83DCD-99DE-46F6-A273-5422965487B9}" destId="{68D3C965-B490-423C-B80D-68A86D972BD8}" srcOrd="0" destOrd="2" presId="urn:microsoft.com/office/officeart/2005/8/layout/vList2"/>
    <dgm:cxn modelId="{4D51AFD9-4F5C-482C-95AA-6C0C22FFD006}" type="presOf" srcId="{EBB91657-8F45-494E-9F59-B5A24EA58668}" destId="{1E88AC1B-A7D4-4651-A877-5381DFCABD56}" srcOrd="0" destOrd="3" presId="urn:microsoft.com/office/officeart/2005/8/layout/vList2"/>
    <dgm:cxn modelId="{2773B7EF-12C2-4CFE-9F4C-C4250B76FFE5}" srcId="{17936DAD-4A24-4202-84A2-1090C5E279ED}" destId="{52954B67-0B57-4615-B033-731FA2F59AA6}" srcOrd="0" destOrd="0" parTransId="{C4F202DB-D7C0-448B-B7FB-1115218F2701}" sibTransId="{9DC9A135-B8DC-49F2-BCED-8BD4077A1203}"/>
    <dgm:cxn modelId="{1E1FC5B9-A4A0-414C-8803-3DADD7C24F7C}" type="presParOf" srcId="{A7762861-2A59-461C-91B7-D5C71A6BCE36}" destId="{A4001ADB-944D-4BAD-8A5A-ECDD0A87E3FF}" srcOrd="0" destOrd="0" presId="urn:microsoft.com/office/officeart/2005/8/layout/vList2"/>
    <dgm:cxn modelId="{4C2094A7-C9AA-4D63-90D8-7EE87435FE94}" type="presParOf" srcId="{A7762861-2A59-461C-91B7-D5C71A6BCE36}" destId="{1E88AC1B-A7D4-4651-A877-5381DFCABD56}" srcOrd="1" destOrd="0" presId="urn:microsoft.com/office/officeart/2005/8/layout/vList2"/>
    <dgm:cxn modelId="{8CE1C91F-3A19-4830-9C94-3888D1957428}" type="presParOf" srcId="{A7762861-2A59-461C-91B7-D5C71A6BCE36}" destId="{64162471-685D-44E0-A846-54961382447E}" srcOrd="2" destOrd="0" presId="urn:microsoft.com/office/officeart/2005/8/layout/vList2"/>
    <dgm:cxn modelId="{483E6E55-9DD3-4150-B379-C61D403CF4AA}" type="presParOf" srcId="{A7762861-2A59-461C-91B7-D5C71A6BCE36}" destId="{AB5E85F9-5B73-408F-B25F-966E578CCC66}" srcOrd="3" destOrd="0" presId="urn:microsoft.com/office/officeart/2005/8/layout/vList2"/>
    <dgm:cxn modelId="{3AACF957-C1DA-4503-9702-7BE3CCB2CAE6}" type="presParOf" srcId="{A7762861-2A59-461C-91B7-D5C71A6BCE36}" destId="{83E9D476-7750-45A9-A795-DF774C04A3AA}" srcOrd="4" destOrd="0" presId="urn:microsoft.com/office/officeart/2005/8/layout/vList2"/>
    <dgm:cxn modelId="{BF21073C-7212-44C9-A4BF-7E13D5418351}" type="presParOf" srcId="{A7762861-2A59-461C-91B7-D5C71A6BCE36}" destId="{68D3C965-B490-423C-B80D-68A86D972B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1A5F8-93E3-46CA-AFC8-69C9971AA5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2C641-A453-4855-859E-914D4C83C502}">
      <dgm:prSet/>
      <dgm:spPr/>
      <dgm:t>
        <a:bodyPr/>
        <a:lstStyle/>
        <a:p>
          <a:r>
            <a:rPr lang="en-US" b="1"/>
            <a:t>A: Manage access to technology  (Who can do what)</a:t>
          </a:r>
          <a:endParaRPr lang="en-US"/>
        </a:p>
      </dgm:t>
    </dgm:pt>
    <dgm:pt modelId="{31A236A3-E6EA-4B22-B823-69432561FA64}" type="parTrans" cxnId="{0D2173CE-3A2D-47AE-A0D7-E496E2A51F8F}">
      <dgm:prSet/>
      <dgm:spPr/>
      <dgm:t>
        <a:bodyPr/>
        <a:lstStyle/>
        <a:p>
          <a:endParaRPr lang="en-US"/>
        </a:p>
      </dgm:t>
    </dgm:pt>
    <dgm:pt modelId="{59BE35FB-0575-4718-B5DB-7908538971B1}" type="sibTrans" cxnId="{0D2173CE-3A2D-47AE-A0D7-E496E2A51F8F}">
      <dgm:prSet/>
      <dgm:spPr/>
      <dgm:t>
        <a:bodyPr/>
        <a:lstStyle/>
        <a:p>
          <a:endParaRPr lang="en-US"/>
        </a:p>
      </dgm:t>
    </dgm:pt>
    <dgm:pt modelId="{CC7B35D1-5580-45C2-ACA7-7BA12247D62D}">
      <dgm:prSet/>
      <dgm:spPr/>
      <dgm:t>
        <a:bodyPr/>
        <a:lstStyle/>
        <a:p>
          <a:r>
            <a:rPr lang="en-GB" dirty="0"/>
            <a:t>Admin interfaces often have unsophisticated RBAC models (if any) </a:t>
          </a:r>
          <a:endParaRPr lang="en-US" dirty="0"/>
        </a:p>
      </dgm:t>
    </dgm:pt>
    <dgm:pt modelId="{291DD869-C079-4FE2-BBC7-90C175FC799D}" type="sibTrans" cxnId="{AC900B86-28B4-4E6E-A8D5-AEB9E79B3123}">
      <dgm:prSet/>
      <dgm:spPr/>
      <dgm:t>
        <a:bodyPr/>
        <a:lstStyle/>
        <a:p>
          <a:endParaRPr lang="en-US"/>
        </a:p>
      </dgm:t>
    </dgm:pt>
    <dgm:pt modelId="{2ADC04B1-5062-4CB3-85DE-F4A7F901F139}" type="parTrans" cxnId="{AC900B86-28B4-4E6E-A8D5-AEB9E79B3123}">
      <dgm:prSet/>
      <dgm:spPr/>
      <dgm:t>
        <a:bodyPr/>
        <a:lstStyle/>
        <a:p>
          <a:endParaRPr lang="en-US"/>
        </a:p>
      </dgm:t>
    </dgm:pt>
    <dgm:pt modelId="{E86235D7-6A34-40A2-87F5-B04475165633}">
      <dgm:prSet/>
      <dgm:spPr/>
      <dgm:t>
        <a:bodyPr/>
        <a:lstStyle/>
        <a:p>
          <a:r>
            <a:rPr lang="en-GB"/>
            <a:t>Difficult to map certain logical activities in a tool/system to equivalent regulatory view and then apply the right levels of access</a:t>
          </a:r>
          <a:endParaRPr lang="en-GB" dirty="0"/>
        </a:p>
      </dgm:t>
    </dgm:pt>
    <dgm:pt modelId="{A510DA7D-7B15-4D0E-BC2D-AEA798D55A39}" type="sibTrans" cxnId="{C4496A1D-4FB6-40F7-8CCA-A203093C3ABB}">
      <dgm:prSet/>
      <dgm:spPr/>
      <dgm:t>
        <a:bodyPr/>
        <a:lstStyle/>
        <a:p>
          <a:endParaRPr lang="en-GB"/>
        </a:p>
      </dgm:t>
    </dgm:pt>
    <dgm:pt modelId="{1E00DB83-D161-40ED-AEBD-FEA501F2E11A}" type="parTrans" cxnId="{C4496A1D-4FB6-40F7-8CCA-A203093C3ABB}">
      <dgm:prSet/>
      <dgm:spPr/>
      <dgm:t>
        <a:bodyPr/>
        <a:lstStyle/>
        <a:p>
          <a:endParaRPr lang="en-GB"/>
        </a:p>
      </dgm:t>
    </dgm:pt>
    <dgm:pt modelId="{7438830B-B98A-4368-B29A-8A077169F09C}">
      <dgm:prSet/>
      <dgm:spPr/>
      <dgm:t>
        <a:bodyPr/>
        <a:lstStyle/>
        <a:p>
          <a:r>
            <a:rPr lang="en-GB"/>
            <a:t>Minimal or inconsistent audit trail</a:t>
          </a:r>
          <a:endParaRPr lang="en-GB" dirty="0"/>
        </a:p>
      </dgm:t>
    </dgm:pt>
    <dgm:pt modelId="{C76FA31C-AD70-4C02-B5DE-E8AD9FA1B082}" type="sibTrans" cxnId="{27E2B849-4D28-411D-9AC6-7C538F2F874D}">
      <dgm:prSet/>
      <dgm:spPr/>
      <dgm:t>
        <a:bodyPr/>
        <a:lstStyle/>
        <a:p>
          <a:endParaRPr lang="en-GB"/>
        </a:p>
      </dgm:t>
    </dgm:pt>
    <dgm:pt modelId="{186B7C0F-A5F9-403F-B74E-255997B79326}" type="parTrans" cxnId="{27E2B849-4D28-411D-9AC6-7C538F2F874D}">
      <dgm:prSet/>
      <dgm:spPr/>
      <dgm:t>
        <a:bodyPr/>
        <a:lstStyle/>
        <a:p>
          <a:endParaRPr lang="en-GB"/>
        </a:p>
      </dgm:t>
    </dgm:pt>
    <dgm:pt modelId="{9D87453A-0688-4879-9F83-700C5DF7AFA4}">
      <dgm:prSet/>
      <dgm:spPr/>
      <dgm:t>
        <a:bodyPr/>
        <a:lstStyle/>
        <a:p>
          <a:r>
            <a:rPr lang="en-GB" dirty="0"/>
            <a:t>Authentication tends to vary/differ from Firm-approved authentication methods</a:t>
          </a:r>
          <a:br>
            <a:rPr lang="en-GB" dirty="0"/>
          </a:br>
          <a:endParaRPr lang="en-GB" dirty="0"/>
        </a:p>
      </dgm:t>
    </dgm:pt>
    <dgm:pt modelId="{6A1A706D-535E-4608-B239-D8B2173F76A2}" type="sibTrans" cxnId="{FBB66033-A74D-43B4-A166-FD1ADFACDCEC}">
      <dgm:prSet/>
      <dgm:spPr/>
      <dgm:t>
        <a:bodyPr/>
        <a:lstStyle/>
        <a:p>
          <a:endParaRPr lang="en-GB"/>
        </a:p>
      </dgm:t>
    </dgm:pt>
    <dgm:pt modelId="{1B9D201F-F0B5-443D-86C9-BC5B1C3D77ED}" type="parTrans" cxnId="{FBB66033-A74D-43B4-A166-FD1ADFACDCEC}">
      <dgm:prSet/>
      <dgm:spPr/>
      <dgm:t>
        <a:bodyPr/>
        <a:lstStyle/>
        <a:p>
          <a:endParaRPr lang="en-GB"/>
        </a:p>
      </dgm:t>
    </dgm:pt>
    <dgm:pt modelId="{DC30BFD3-E145-41AD-A148-8807D68B8354}">
      <dgm:prSet/>
      <dgm:spPr/>
      <dgm:t>
        <a:bodyPr/>
        <a:lstStyle/>
        <a:p>
          <a:r>
            <a:rPr lang="en-GB" b="1"/>
            <a:t>B: Keep track of our assets (Know what we have)</a:t>
          </a:r>
          <a:endParaRPr lang="en-US"/>
        </a:p>
      </dgm:t>
    </dgm:pt>
    <dgm:pt modelId="{2192B912-4BD8-48B6-9274-DA6CB2CD4819}" type="sibTrans" cxnId="{E1FF3590-4F42-41F9-8D69-B7804E643BAC}">
      <dgm:prSet/>
      <dgm:spPr/>
      <dgm:t>
        <a:bodyPr/>
        <a:lstStyle/>
        <a:p>
          <a:endParaRPr lang="en-US"/>
        </a:p>
      </dgm:t>
    </dgm:pt>
    <dgm:pt modelId="{B2C2FE0D-A119-493D-9EDB-D3027C5BA141}" type="parTrans" cxnId="{E1FF3590-4F42-41F9-8D69-B7804E643BAC}">
      <dgm:prSet/>
      <dgm:spPr/>
      <dgm:t>
        <a:bodyPr/>
        <a:lstStyle/>
        <a:p>
          <a:endParaRPr lang="en-US"/>
        </a:p>
      </dgm:t>
    </dgm:pt>
    <dgm:pt modelId="{B4D496AF-3221-437A-B96D-D7FB66B047FD}">
      <dgm:prSet/>
      <dgm:spPr/>
      <dgm:t>
        <a:bodyPr/>
        <a:lstStyle/>
        <a:p>
          <a:r>
            <a:rPr lang="en-GB"/>
            <a:t>Creation/destruction activities can happen in the tool without the Firm able to discover </a:t>
          </a:r>
          <a:endParaRPr lang="en-US" dirty="0"/>
        </a:p>
      </dgm:t>
    </dgm:pt>
    <dgm:pt modelId="{D329DF1F-3641-4209-A223-CCCB11D2B5E3}" type="sibTrans" cxnId="{D9636869-5FD4-4A63-AACD-BE2C0A0D02D3}">
      <dgm:prSet/>
      <dgm:spPr/>
      <dgm:t>
        <a:bodyPr/>
        <a:lstStyle/>
        <a:p>
          <a:endParaRPr lang="en-US"/>
        </a:p>
      </dgm:t>
    </dgm:pt>
    <dgm:pt modelId="{F023FE33-98D3-4B72-B5B2-762134DBFF21}" type="parTrans" cxnId="{D9636869-5FD4-4A63-AACD-BE2C0A0D02D3}">
      <dgm:prSet/>
      <dgm:spPr/>
      <dgm:t>
        <a:bodyPr/>
        <a:lstStyle/>
        <a:p>
          <a:endParaRPr lang="en-US"/>
        </a:p>
      </dgm:t>
    </dgm:pt>
    <dgm:pt modelId="{17936DAD-4A24-4202-84A2-1090C5E279ED}">
      <dgm:prSet/>
      <dgm:spPr/>
      <dgm:t>
        <a:bodyPr/>
        <a:lstStyle/>
        <a:p>
          <a:r>
            <a:rPr lang="en-US" b="1"/>
            <a:t>C: Security and Architecture best practices (Keep things safe and reliable. Follow the rules)</a:t>
          </a:r>
          <a:endParaRPr lang="en-US"/>
        </a:p>
      </dgm:t>
    </dgm:pt>
    <dgm:pt modelId="{FEB73770-9F20-436E-AD6B-1C3BD9A215E4}" type="sibTrans" cxnId="{428C387E-8762-4D12-99A4-042359D4CAF3}">
      <dgm:prSet/>
      <dgm:spPr/>
      <dgm:t>
        <a:bodyPr/>
        <a:lstStyle/>
        <a:p>
          <a:endParaRPr lang="en-US"/>
        </a:p>
      </dgm:t>
    </dgm:pt>
    <dgm:pt modelId="{A348C42C-AA5A-4D06-812C-F2FEA7CBBD25}" type="parTrans" cxnId="{428C387E-8762-4D12-99A4-042359D4CAF3}">
      <dgm:prSet/>
      <dgm:spPr/>
      <dgm:t>
        <a:bodyPr/>
        <a:lstStyle/>
        <a:p>
          <a:endParaRPr lang="en-US"/>
        </a:p>
      </dgm:t>
    </dgm:pt>
    <dgm:pt modelId="{52954B67-0B57-4615-B033-731FA2F59AA6}">
      <dgm:prSet/>
      <dgm:spPr/>
      <dgm:t>
        <a:bodyPr/>
        <a:lstStyle/>
        <a:p>
          <a:r>
            <a:rPr lang="en-US" dirty="0"/>
            <a:t>Guardrails needed -- Often key features must be enabled/enforced in products for approved use and these cannot be ‘required’ if users have access directly to admin interfaces.  (Data retention policy, force immutability, H/A and observability features, change management tracking)</a:t>
          </a:r>
        </a:p>
      </dgm:t>
    </dgm:pt>
    <dgm:pt modelId="{9DC9A135-B8DC-49F2-BCED-8BD4077A1203}" type="sibTrans" cxnId="{2773B7EF-12C2-4CFE-9F4C-C4250B76FFE5}">
      <dgm:prSet/>
      <dgm:spPr/>
      <dgm:t>
        <a:bodyPr/>
        <a:lstStyle/>
        <a:p>
          <a:endParaRPr lang="en-US"/>
        </a:p>
      </dgm:t>
    </dgm:pt>
    <dgm:pt modelId="{C4F202DB-D7C0-448B-B7FB-1115218F2701}" type="parTrans" cxnId="{2773B7EF-12C2-4CFE-9F4C-C4250B76FFE5}">
      <dgm:prSet/>
      <dgm:spPr/>
      <dgm:t>
        <a:bodyPr/>
        <a:lstStyle/>
        <a:p>
          <a:endParaRPr lang="en-US"/>
        </a:p>
      </dgm:t>
    </dgm:pt>
    <dgm:pt modelId="{4C7EC503-B624-4DB5-8EAA-0038B4E06326}">
      <dgm:prSet/>
      <dgm:spPr/>
      <dgm:t>
        <a:bodyPr/>
        <a:lstStyle/>
        <a:p>
          <a:r>
            <a:rPr lang="en-GB"/>
            <a:t>No reliable association between tools/instances/assets created in tools and the Firmwide asset catalog</a:t>
          </a:r>
          <a:endParaRPr lang="en-GB" dirty="0"/>
        </a:p>
      </dgm:t>
    </dgm:pt>
    <dgm:pt modelId="{09F03972-045E-455E-90AB-AC6932134848}" type="parTrans" cxnId="{D7F8EE25-E268-47F8-BE08-C14C7A66B6CD}">
      <dgm:prSet/>
      <dgm:spPr/>
      <dgm:t>
        <a:bodyPr/>
        <a:lstStyle/>
        <a:p>
          <a:endParaRPr lang="en-GB"/>
        </a:p>
      </dgm:t>
    </dgm:pt>
    <dgm:pt modelId="{BF9FB995-D061-41C6-9732-9D45AFC632D0}" type="sibTrans" cxnId="{D7F8EE25-E268-47F8-BE08-C14C7A66B6CD}">
      <dgm:prSet/>
      <dgm:spPr/>
      <dgm:t>
        <a:bodyPr/>
        <a:lstStyle/>
        <a:p>
          <a:endParaRPr lang="en-GB"/>
        </a:p>
      </dgm:t>
    </dgm:pt>
    <dgm:pt modelId="{3889D959-AD11-47F9-B79A-CD5875EB988A}">
      <dgm:prSet/>
      <dgm:spPr/>
      <dgm:t>
        <a:bodyPr/>
        <a:lstStyle/>
        <a:p>
          <a:r>
            <a:rPr lang="en-GB" dirty="0"/>
            <a:t>No system ownership model with which to associate cost, support, and access levels, or analyse impact</a:t>
          </a:r>
          <a:br>
            <a:rPr lang="en-GB" dirty="0"/>
          </a:br>
          <a:endParaRPr lang="en-GB" dirty="0"/>
        </a:p>
      </dgm:t>
    </dgm:pt>
    <dgm:pt modelId="{96349069-A5B9-46C7-AAA1-163DCCEE0D88}" type="parTrans" cxnId="{827807BE-0013-408A-BBB3-27DCDA4CDC5E}">
      <dgm:prSet/>
      <dgm:spPr/>
      <dgm:t>
        <a:bodyPr/>
        <a:lstStyle/>
        <a:p>
          <a:endParaRPr lang="en-GB"/>
        </a:p>
      </dgm:t>
    </dgm:pt>
    <dgm:pt modelId="{22C46A8E-669A-44BC-AC42-E305E2B6FE80}" type="sibTrans" cxnId="{827807BE-0013-408A-BBB3-27DCDA4CDC5E}">
      <dgm:prSet/>
      <dgm:spPr/>
      <dgm:t>
        <a:bodyPr/>
        <a:lstStyle/>
        <a:p>
          <a:endParaRPr lang="en-GB"/>
        </a:p>
      </dgm:t>
    </dgm:pt>
    <dgm:pt modelId="{A7762861-2A59-461C-91B7-D5C71A6BCE36}" type="pres">
      <dgm:prSet presAssocID="{0FF1A5F8-93E3-46CA-AFC8-69C9971AA578}" presName="linear" presStyleCnt="0">
        <dgm:presLayoutVars>
          <dgm:animLvl val="lvl"/>
          <dgm:resizeHandles val="exact"/>
        </dgm:presLayoutVars>
      </dgm:prSet>
      <dgm:spPr/>
    </dgm:pt>
    <dgm:pt modelId="{A4001ADB-944D-4BAD-8A5A-ECDD0A87E3FF}" type="pres">
      <dgm:prSet presAssocID="{BF72C641-A453-4855-859E-914D4C83C5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88AC1B-A7D4-4651-A877-5381DFCABD56}" type="pres">
      <dgm:prSet presAssocID="{BF72C641-A453-4855-859E-914D4C83C502}" presName="childText" presStyleLbl="revTx" presStyleIdx="0" presStyleCnt="3">
        <dgm:presLayoutVars>
          <dgm:bulletEnabled val="1"/>
        </dgm:presLayoutVars>
      </dgm:prSet>
      <dgm:spPr/>
    </dgm:pt>
    <dgm:pt modelId="{64162471-685D-44E0-A846-54961382447E}" type="pres">
      <dgm:prSet presAssocID="{DC30BFD3-E145-41AD-A148-8807D68B8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5E85F9-5B73-408F-B25F-966E578CCC66}" type="pres">
      <dgm:prSet presAssocID="{DC30BFD3-E145-41AD-A148-8807D68B8354}" presName="childText" presStyleLbl="revTx" presStyleIdx="1" presStyleCnt="3">
        <dgm:presLayoutVars>
          <dgm:bulletEnabled val="1"/>
        </dgm:presLayoutVars>
      </dgm:prSet>
      <dgm:spPr/>
    </dgm:pt>
    <dgm:pt modelId="{83E9D476-7750-45A9-A795-DF774C04A3AA}" type="pres">
      <dgm:prSet presAssocID="{17936DAD-4A24-4202-84A2-1090C5E279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D3C965-B490-423C-B80D-68A86D972BD8}" type="pres">
      <dgm:prSet presAssocID="{17936DAD-4A24-4202-84A2-1090C5E279E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086E50F-B669-4FC2-9ED8-99C842F6C0BD}" type="presOf" srcId="{CC7B35D1-5580-45C2-ACA7-7BA12247D62D}" destId="{1E88AC1B-A7D4-4651-A877-5381DFCABD56}" srcOrd="0" destOrd="0" presId="urn:microsoft.com/office/officeart/2005/8/layout/vList2"/>
    <dgm:cxn modelId="{C4496A1D-4FB6-40F7-8CCA-A203093C3ABB}" srcId="{BF72C641-A453-4855-859E-914D4C83C502}" destId="{E86235D7-6A34-40A2-87F5-B04475165633}" srcOrd="1" destOrd="0" parTransId="{1E00DB83-D161-40ED-AEBD-FEA501F2E11A}" sibTransId="{A510DA7D-7B15-4D0E-BC2D-AEA798D55A39}"/>
    <dgm:cxn modelId="{D7F8EE25-E268-47F8-BE08-C14C7A66B6CD}" srcId="{DC30BFD3-E145-41AD-A148-8807D68B8354}" destId="{4C7EC503-B624-4DB5-8EAA-0038B4E06326}" srcOrd="1" destOrd="0" parTransId="{09F03972-045E-455E-90AB-AC6932134848}" sibTransId="{BF9FB995-D061-41C6-9732-9D45AFC632D0}"/>
    <dgm:cxn modelId="{FBB66033-A74D-43B4-A166-FD1ADFACDCEC}" srcId="{BF72C641-A453-4855-859E-914D4C83C502}" destId="{9D87453A-0688-4879-9F83-700C5DF7AFA4}" srcOrd="3" destOrd="0" parTransId="{1B9D201F-F0B5-443D-86C9-BC5B1C3D77ED}" sibTransId="{6A1A706D-535E-4608-B239-D8B2173F76A2}"/>
    <dgm:cxn modelId="{2A57CA3C-DCD1-401F-A79E-208A68944DE0}" type="presOf" srcId="{7438830B-B98A-4368-B29A-8A077169F09C}" destId="{1E88AC1B-A7D4-4651-A877-5381DFCABD56}" srcOrd="0" destOrd="2" presId="urn:microsoft.com/office/officeart/2005/8/layout/vList2"/>
    <dgm:cxn modelId="{A1F3FF5E-0EFB-4F92-989D-BBE83D5DA5AD}" type="presOf" srcId="{3889D959-AD11-47F9-B79A-CD5875EB988A}" destId="{AB5E85F9-5B73-408F-B25F-966E578CCC66}" srcOrd="0" destOrd="2" presId="urn:microsoft.com/office/officeart/2005/8/layout/vList2"/>
    <dgm:cxn modelId="{A2A69A43-5C90-46F7-A6A5-B2A114F740BE}" type="presOf" srcId="{0FF1A5F8-93E3-46CA-AFC8-69C9971AA578}" destId="{A7762861-2A59-461C-91B7-D5C71A6BCE36}" srcOrd="0" destOrd="0" presId="urn:microsoft.com/office/officeart/2005/8/layout/vList2"/>
    <dgm:cxn modelId="{7711CC43-D40E-40F7-A6C5-9BA371A7AE34}" type="presOf" srcId="{9D87453A-0688-4879-9F83-700C5DF7AFA4}" destId="{1E88AC1B-A7D4-4651-A877-5381DFCABD56}" srcOrd="0" destOrd="3" presId="urn:microsoft.com/office/officeart/2005/8/layout/vList2"/>
    <dgm:cxn modelId="{D9636869-5FD4-4A63-AACD-BE2C0A0D02D3}" srcId="{DC30BFD3-E145-41AD-A148-8807D68B8354}" destId="{B4D496AF-3221-437A-B96D-D7FB66B047FD}" srcOrd="0" destOrd="0" parTransId="{F023FE33-98D3-4B72-B5B2-762134DBFF21}" sibTransId="{D329DF1F-3641-4209-A223-CCCB11D2B5E3}"/>
    <dgm:cxn modelId="{27E2B849-4D28-411D-9AC6-7C538F2F874D}" srcId="{BF72C641-A453-4855-859E-914D4C83C502}" destId="{7438830B-B98A-4368-B29A-8A077169F09C}" srcOrd="2" destOrd="0" parTransId="{186B7C0F-A5F9-403F-B74E-255997B79326}" sibTransId="{C76FA31C-AD70-4C02-B5DE-E8AD9FA1B082}"/>
    <dgm:cxn modelId="{B6FC8E6D-B6A9-4BEE-8B44-20F3C2771A0A}" type="presOf" srcId="{BF72C641-A453-4855-859E-914D4C83C502}" destId="{A4001ADB-944D-4BAD-8A5A-ECDD0A87E3FF}" srcOrd="0" destOrd="0" presId="urn:microsoft.com/office/officeart/2005/8/layout/vList2"/>
    <dgm:cxn modelId="{428C387E-8762-4D12-99A4-042359D4CAF3}" srcId="{0FF1A5F8-93E3-46CA-AFC8-69C9971AA578}" destId="{17936DAD-4A24-4202-84A2-1090C5E279ED}" srcOrd="2" destOrd="0" parTransId="{A348C42C-AA5A-4D06-812C-F2FEA7CBBD25}" sibTransId="{FEB73770-9F20-436E-AD6B-1C3BD9A215E4}"/>
    <dgm:cxn modelId="{AC900B86-28B4-4E6E-A8D5-AEB9E79B3123}" srcId="{BF72C641-A453-4855-859E-914D4C83C502}" destId="{CC7B35D1-5580-45C2-ACA7-7BA12247D62D}" srcOrd="0" destOrd="0" parTransId="{2ADC04B1-5062-4CB3-85DE-F4A7F901F139}" sibTransId="{291DD869-C079-4FE2-BBC7-90C175FC799D}"/>
    <dgm:cxn modelId="{2D953188-E61F-4875-AA35-3FBA458E0E45}" type="presOf" srcId="{17936DAD-4A24-4202-84A2-1090C5E279ED}" destId="{83E9D476-7750-45A9-A795-DF774C04A3AA}" srcOrd="0" destOrd="0" presId="urn:microsoft.com/office/officeart/2005/8/layout/vList2"/>
    <dgm:cxn modelId="{E1FF3590-4F42-41F9-8D69-B7804E643BAC}" srcId="{0FF1A5F8-93E3-46CA-AFC8-69C9971AA578}" destId="{DC30BFD3-E145-41AD-A148-8807D68B8354}" srcOrd="1" destOrd="0" parTransId="{B2C2FE0D-A119-493D-9EDB-D3027C5BA141}" sibTransId="{2192B912-4BD8-48B6-9274-DA6CB2CD4819}"/>
    <dgm:cxn modelId="{9067B395-DAF0-4AC7-9562-F739E46EDC21}" type="presOf" srcId="{52954B67-0B57-4615-B033-731FA2F59AA6}" destId="{68D3C965-B490-423C-B80D-68A86D972BD8}" srcOrd="0" destOrd="0" presId="urn:microsoft.com/office/officeart/2005/8/layout/vList2"/>
    <dgm:cxn modelId="{5C06F4AF-5211-4068-82B8-44AC14252942}" type="presOf" srcId="{B4D496AF-3221-437A-B96D-D7FB66B047FD}" destId="{AB5E85F9-5B73-408F-B25F-966E578CCC66}" srcOrd="0" destOrd="0" presId="urn:microsoft.com/office/officeart/2005/8/layout/vList2"/>
    <dgm:cxn modelId="{827807BE-0013-408A-BBB3-27DCDA4CDC5E}" srcId="{DC30BFD3-E145-41AD-A148-8807D68B8354}" destId="{3889D959-AD11-47F9-B79A-CD5875EB988A}" srcOrd="2" destOrd="0" parTransId="{96349069-A5B9-46C7-AAA1-163DCCEE0D88}" sibTransId="{22C46A8E-669A-44BC-AC42-E305E2B6FE80}"/>
    <dgm:cxn modelId="{BBC9F4C7-2FF0-4EA9-8F1C-833971DF6AC4}" type="presOf" srcId="{DC30BFD3-E145-41AD-A148-8807D68B8354}" destId="{64162471-685D-44E0-A846-54961382447E}" srcOrd="0" destOrd="0" presId="urn:microsoft.com/office/officeart/2005/8/layout/vList2"/>
    <dgm:cxn modelId="{0D2173CE-3A2D-47AE-A0D7-E496E2A51F8F}" srcId="{0FF1A5F8-93E3-46CA-AFC8-69C9971AA578}" destId="{BF72C641-A453-4855-859E-914D4C83C502}" srcOrd="0" destOrd="0" parTransId="{31A236A3-E6EA-4B22-B823-69432561FA64}" sibTransId="{59BE35FB-0575-4718-B5DB-7908538971B1}"/>
    <dgm:cxn modelId="{34F115CF-F7F6-4C95-98FF-A54CE7DB7622}" type="presOf" srcId="{4C7EC503-B624-4DB5-8EAA-0038B4E06326}" destId="{AB5E85F9-5B73-408F-B25F-966E578CCC66}" srcOrd="0" destOrd="1" presId="urn:microsoft.com/office/officeart/2005/8/layout/vList2"/>
    <dgm:cxn modelId="{2773B7EF-12C2-4CFE-9F4C-C4250B76FFE5}" srcId="{17936DAD-4A24-4202-84A2-1090C5E279ED}" destId="{52954B67-0B57-4615-B033-731FA2F59AA6}" srcOrd="0" destOrd="0" parTransId="{C4F202DB-D7C0-448B-B7FB-1115218F2701}" sibTransId="{9DC9A135-B8DC-49F2-BCED-8BD4077A1203}"/>
    <dgm:cxn modelId="{A63A7DF0-BA5B-46F2-9920-E1770433959D}" type="presOf" srcId="{E86235D7-6A34-40A2-87F5-B04475165633}" destId="{1E88AC1B-A7D4-4651-A877-5381DFCABD56}" srcOrd="0" destOrd="1" presId="urn:microsoft.com/office/officeart/2005/8/layout/vList2"/>
    <dgm:cxn modelId="{1E1FC5B9-A4A0-414C-8803-3DADD7C24F7C}" type="presParOf" srcId="{A7762861-2A59-461C-91B7-D5C71A6BCE36}" destId="{A4001ADB-944D-4BAD-8A5A-ECDD0A87E3FF}" srcOrd="0" destOrd="0" presId="urn:microsoft.com/office/officeart/2005/8/layout/vList2"/>
    <dgm:cxn modelId="{4C2094A7-C9AA-4D63-90D8-7EE87435FE94}" type="presParOf" srcId="{A7762861-2A59-461C-91B7-D5C71A6BCE36}" destId="{1E88AC1B-A7D4-4651-A877-5381DFCABD56}" srcOrd="1" destOrd="0" presId="urn:microsoft.com/office/officeart/2005/8/layout/vList2"/>
    <dgm:cxn modelId="{8CE1C91F-3A19-4830-9C94-3888D1957428}" type="presParOf" srcId="{A7762861-2A59-461C-91B7-D5C71A6BCE36}" destId="{64162471-685D-44E0-A846-54961382447E}" srcOrd="2" destOrd="0" presId="urn:microsoft.com/office/officeart/2005/8/layout/vList2"/>
    <dgm:cxn modelId="{483E6E55-9DD3-4150-B379-C61D403CF4AA}" type="presParOf" srcId="{A7762861-2A59-461C-91B7-D5C71A6BCE36}" destId="{AB5E85F9-5B73-408F-B25F-966E578CCC66}" srcOrd="3" destOrd="0" presId="urn:microsoft.com/office/officeart/2005/8/layout/vList2"/>
    <dgm:cxn modelId="{3AACF957-C1DA-4503-9702-7BE3CCB2CAE6}" type="presParOf" srcId="{A7762861-2A59-461C-91B7-D5C71A6BCE36}" destId="{83E9D476-7750-45A9-A795-DF774C04A3AA}" srcOrd="4" destOrd="0" presId="urn:microsoft.com/office/officeart/2005/8/layout/vList2"/>
    <dgm:cxn modelId="{BF21073C-7212-44C9-A4BF-7E13D5418351}" type="presParOf" srcId="{A7762861-2A59-461C-91B7-D5C71A6BCE36}" destId="{68D3C965-B490-423C-B80D-68A86D972BD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1A5F8-93E3-46CA-AFC8-69C9971AA5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2C641-A453-4855-859E-914D4C83C502}">
      <dgm:prSet/>
      <dgm:spPr/>
      <dgm:t>
        <a:bodyPr/>
        <a:lstStyle/>
        <a:p>
          <a:r>
            <a:rPr lang="en-US" b="1" dirty="0"/>
            <a:t>Primitive, Undesired, Historical Option  </a:t>
          </a:r>
          <a:endParaRPr lang="en-US" dirty="0"/>
        </a:p>
      </dgm:t>
    </dgm:pt>
    <dgm:pt modelId="{31A236A3-E6EA-4B22-B823-69432561FA64}" type="parTrans" cxnId="{0D2173CE-3A2D-47AE-A0D7-E496E2A51F8F}">
      <dgm:prSet/>
      <dgm:spPr/>
      <dgm:t>
        <a:bodyPr/>
        <a:lstStyle/>
        <a:p>
          <a:endParaRPr lang="en-US"/>
        </a:p>
      </dgm:t>
    </dgm:pt>
    <dgm:pt modelId="{59BE35FB-0575-4718-B5DB-7908538971B1}" type="sibTrans" cxnId="{0D2173CE-3A2D-47AE-A0D7-E496E2A51F8F}">
      <dgm:prSet/>
      <dgm:spPr/>
      <dgm:t>
        <a:bodyPr/>
        <a:lstStyle/>
        <a:p>
          <a:endParaRPr lang="en-US"/>
        </a:p>
      </dgm:t>
    </dgm:pt>
    <dgm:pt modelId="{80128429-42A1-4DBB-BB47-0AD6E3818F71}">
      <dgm:prSet/>
      <dgm:spPr/>
      <dgm:t>
        <a:bodyPr/>
        <a:lstStyle/>
        <a:p>
          <a:r>
            <a:rPr lang="en-US" dirty="0"/>
            <a:t>Lock down access to administrative capabilities/interfaces. </a:t>
          </a:r>
        </a:p>
      </dgm:t>
    </dgm:pt>
    <dgm:pt modelId="{E32FD2EC-0AE5-4D1B-987A-5CC1B0FA3A4F}" type="sibTrans" cxnId="{7A1DE95E-21AC-4D28-A1C3-46AE33603C45}">
      <dgm:prSet/>
      <dgm:spPr/>
      <dgm:t>
        <a:bodyPr/>
        <a:lstStyle/>
        <a:p>
          <a:endParaRPr lang="en-GB"/>
        </a:p>
      </dgm:t>
    </dgm:pt>
    <dgm:pt modelId="{F8E2674C-6473-42E6-A5D8-576974CCA67C}" type="parTrans" cxnId="{7A1DE95E-21AC-4D28-A1C3-46AE33603C45}">
      <dgm:prSet/>
      <dgm:spPr/>
      <dgm:t>
        <a:bodyPr/>
        <a:lstStyle/>
        <a:p>
          <a:endParaRPr lang="en-GB"/>
        </a:p>
      </dgm:t>
    </dgm:pt>
    <dgm:pt modelId="{B0C349BF-882F-4896-BE7B-5F1301BBE0D7}">
      <dgm:prSet/>
      <dgm:spPr/>
      <dgm:t>
        <a:bodyPr/>
        <a:lstStyle/>
        <a:p>
          <a:r>
            <a:rPr lang="en-US" dirty="0"/>
            <a:t>Require manual actions by a small group of support staff, with documented steps that need to be taken, based on support  request tickets. </a:t>
          </a:r>
        </a:p>
      </dgm:t>
    </dgm:pt>
    <dgm:pt modelId="{BC3F8AC4-063C-4914-9A5D-12B9D957701E}" type="parTrans" cxnId="{952E3EBB-7312-4E1A-B3E3-1F670B412291}">
      <dgm:prSet/>
      <dgm:spPr/>
      <dgm:t>
        <a:bodyPr/>
        <a:lstStyle/>
        <a:p>
          <a:endParaRPr lang="en-GB"/>
        </a:p>
      </dgm:t>
    </dgm:pt>
    <dgm:pt modelId="{1226F34F-39EC-4060-BF11-EF517FBF1732}" type="sibTrans" cxnId="{952E3EBB-7312-4E1A-B3E3-1F670B412291}">
      <dgm:prSet/>
      <dgm:spPr/>
      <dgm:t>
        <a:bodyPr/>
        <a:lstStyle/>
        <a:p>
          <a:endParaRPr lang="en-GB"/>
        </a:p>
      </dgm:t>
    </dgm:pt>
    <dgm:pt modelId="{A0AC355E-270B-4716-A47A-6FC31E157D65}">
      <dgm:prSet/>
      <dgm:spPr/>
      <dgm:t>
        <a:bodyPr/>
        <a:lstStyle/>
        <a:p>
          <a:r>
            <a:rPr lang="en-US" dirty="0"/>
            <a:t>Over time this becomes a set of non-user facing scripts to do as much with APIs as possible, but often falls short of requestor self-service</a:t>
          </a:r>
        </a:p>
      </dgm:t>
    </dgm:pt>
    <dgm:pt modelId="{2A504DF0-A3BC-4604-BAFB-4D322B7C3542}" type="parTrans" cxnId="{3AF8B433-7178-4B67-9CEE-8ED20FFCE32E}">
      <dgm:prSet/>
      <dgm:spPr/>
      <dgm:t>
        <a:bodyPr/>
        <a:lstStyle/>
        <a:p>
          <a:endParaRPr lang="en-GB"/>
        </a:p>
      </dgm:t>
    </dgm:pt>
    <dgm:pt modelId="{3D2C2638-A4F2-4A6A-B441-3A40983C6924}" type="sibTrans" cxnId="{3AF8B433-7178-4B67-9CEE-8ED20FFCE32E}">
      <dgm:prSet/>
      <dgm:spPr/>
      <dgm:t>
        <a:bodyPr/>
        <a:lstStyle/>
        <a:p>
          <a:endParaRPr lang="en-GB"/>
        </a:p>
      </dgm:t>
    </dgm:pt>
    <dgm:pt modelId="{99C6979A-5E45-478F-B831-DBED09ACCEEF}">
      <dgm:prSet/>
      <dgm:spPr/>
      <dgm:t>
        <a:bodyPr/>
        <a:lstStyle/>
        <a:p>
          <a:r>
            <a:rPr lang="en-GB" dirty="0"/>
            <a:t>Things usually start out this way while early-adopters get to use the tools, </a:t>
          </a:r>
          <a:r>
            <a:rPr lang="en-GB" dirty="0">
              <a:solidFill>
                <a:schemeClr val="accent2">
                  <a:lumMod val="50000"/>
                </a:schemeClr>
              </a:solidFill>
            </a:rPr>
            <a:t>but this doesn't scale at all</a:t>
          </a:r>
          <a:endParaRPr lang="en-US" dirty="0">
            <a:solidFill>
              <a:schemeClr val="accent2">
                <a:lumMod val="50000"/>
              </a:schemeClr>
            </a:solidFill>
          </a:endParaRPr>
        </a:p>
      </dgm:t>
    </dgm:pt>
    <dgm:pt modelId="{7DAAB7E5-CA44-4170-8B3B-28CDD6C1D279}" type="parTrans" cxnId="{65AB91CB-120D-41ED-B9C2-05149D33563D}">
      <dgm:prSet/>
      <dgm:spPr/>
      <dgm:t>
        <a:bodyPr/>
        <a:lstStyle/>
        <a:p>
          <a:endParaRPr lang="en-GB"/>
        </a:p>
      </dgm:t>
    </dgm:pt>
    <dgm:pt modelId="{BD5AA43D-7E02-4072-AF18-5D88159C0F7A}" type="sibTrans" cxnId="{65AB91CB-120D-41ED-B9C2-05149D33563D}">
      <dgm:prSet/>
      <dgm:spPr/>
      <dgm:t>
        <a:bodyPr/>
        <a:lstStyle/>
        <a:p>
          <a:endParaRPr lang="en-GB"/>
        </a:p>
      </dgm:t>
    </dgm:pt>
    <dgm:pt modelId="{A7762861-2A59-461C-91B7-D5C71A6BCE36}" type="pres">
      <dgm:prSet presAssocID="{0FF1A5F8-93E3-46CA-AFC8-69C9971AA578}" presName="linear" presStyleCnt="0">
        <dgm:presLayoutVars>
          <dgm:animLvl val="lvl"/>
          <dgm:resizeHandles val="exact"/>
        </dgm:presLayoutVars>
      </dgm:prSet>
      <dgm:spPr/>
    </dgm:pt>
    <dgm:pt modelId="{A4001ADB-944D-4BAD-8A5A-ECDD0A87E3FF}" type="pres">
      <dgm:prSet presAssocID="{BF72C641-A453-4855-859E-914D4C83C50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D9DD7A1-C502-4410-94F6-B1CAB16EAC62}" type="pres">
      <dgm:prSet presAssocID="{BF72C641-A453-4855-859E-914D4C83C50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F8B433-7178-4B67-9CEE-8ED20FFCE32E}" srcId="{BF72C641-A453-4855-859E-914D4C83C502}" destId="{A0AC355E-270B-4716-A47A-6FC31E157D65}" srcOrd="2" destOrd="0" parTransId="{2A504DF0-A3BC-4604-BAFB-4D322B7C3542}" sibTransId="{3D2C2638-A4F2-4A6A-B441-3A40983C6924}"/>
    <dgm:cxn modelId="{7A1DE95E-21AC-4D28-A1C3-46AE33603C45}" srcId="{BF72C641-A453-4855-859E-914D4C83C502}" destId="{80128429-42A1-4DBB-BB47-0AD6E3818F71}" srcOrd="0" destOrd="0" parTransId="{F8E2674C-6473-42E6-A5D8-576974CCA67C}" sibTransId="{E32FD2EC-0AE5-4D1B-987A-5CC1B0FA3A4F}"/>
    <dgm:cxn modelId="{A2A69A43-5C90-46F7-A6A5-B2A114F740BE}" type="presOf" srcId="{0FF1A5F8-93E3-46CA-AFC8-69C9971AA578}" destId="{A7762861-2A59-461C-91B7-D5C71A6BCE36}" srcOrd="0" destOrd="0" presId="urn:microsoft.com/office/officeart/2005/8/layout/vList2"/>
    <dgm:cxn modelId="{88059544-3149-4EA1-BAA4-642E252CEE03}" type="presOf" srcId="{99C6979A-5E45-478F-B831-DBED09ACCEEF}" destId="{2D9DD7A1-C502-4410-94F6-B1CAB16EAC62}" srcOrd="0" destOrd="3" presId="urn:microsoft.com/office/officeart/2005/8/layout/vList2"/>
    <dgm:cxn modelId="{B6FC8E6D-B6A9-4BEE-8B44-20F3C2771A0A}" type="presOf" srcId="{BF72C641-A453-4855-859E-914D4C83C502}" destId="{A4001ADB-944D-4BAD-8A5A-ECDD0A87E3FF}" srcOrd="0" destOrd="0" presId="urn:microsoft.com/office/officeart/2005/8/layout/vList2"/>
    <dgm:cxn modelId="{22F2AC91-7E12-44A0-BB50-959CAE77130A}" type="presOf" srcId="{80128429-42A1-4DBB-BB47-0AD6E3818F71}" destId="{2D9DD7A1-C502-4410-94F6-B1CAB16EAC62}" srcOrd="0" destOrd="0" presId="urn:microsoft.com/office/officeart/2005/8/layout/vList2"/>
    <dgm:cxn modelId="{952E3EBB-7312-4E1A-B3E3-1F670B412291}" srcId="{BF72C641-A453-4855-859E-914D4C83C502}" destId="{B0C349BF-882F-4896-BE7B-5F1301BBE0D7}" srcOrd="1" destOrd="0" parTransId="{BC3F8AC4-063C-4914-9A5D-12B9D957701E}" sibTransId="{1226F34F-39EC-4060-BF11-EF517FBF1732}"/>
    <dgm:cxn modelId="{CE39AAC0-91F9-4E69-B99F-8A1AEBB284E0}" type="presOf" srcId="{B0C349BF-882F-4896-BE7B-5F1301BBE0D7}" destId="{2D9DD7A1-C502-4410-94F6-B1CAB16EAC62}" srcOrd="0" destOrd="1" presId="urn:microsoft.com/office/officeart/2005/8/layout/vList2"/>
    <dgm:cxn modelId="{5AA4ACC0-D5F9-4E18-9345-D09B5DD3E4C2}" type="presOf" srcId="{A0AC355E-270B-4716-A47A-6FC31E157D65}" destId="{2D9DD7A1-C502-4410-94F6-B1CAB16EAC62}" srcOrd="0" destOrd="2" presId="urn:microsoft.com/office/officeart/2005/8/layout/vList2"/>
    <dgm:cxn modelId="{65AB91CB-120D-41ED-B9C2-05149D33563D}" srcId="{BF72C641-A453-4855-859E-914D4C83C502}" destId="{99C6979A-5E45-478F-B831-DBED09ACCEEF}" srcOrd="3" destOrd="0" parTransId="{7DAAB7E5-CA44-4170-8B3B-28CDD6C1D279}" sibTransId="{BD5AA43D-7E02-4072-AF18-5D88159C0F7A}"/>
    <dgm:cxn modelId="{0D2173CE-3A2D-47AE-A0D7-E496E2A51F8F}" srcId="{0FF1A5F8-93E3-46CA-AFC8-69C9971AA578}" destId="{BF72C641-A453-4855-859E-914D4C83C502}" srcOrd="0" destOrd="0" parTransId="{31A236A3-E6EA-4B22-B823-69432561FA64}" sibTransId="{59BE35FB-0575-4718-B5DB-7908538971B1}"/>
    <dgm:cxn modelId="{1E1FC5B9-A4A0-414C-8803-3DADD7C24F7C}" type="presParOf" srcId="{A7762861-2A59-461C-91B7-D5C71A6BCE36}" destId="{A4001ADB-944D-4BAD-8A5A-ECDD0A87E3FF}" srcOrd="0" destOrd="0" presId="urn:microsoft.com/office/officeart/2005/8/layout/vList2"/>
    <dgm:cxn modelId="{425866BC-AF9B-4808-911C-4BC13F6B3324}" type="presParOf" srcId="{A7762861-2A59-461C-91B7-D5C71A6BCE36}" destId="{2D9DD7A1-C502-4410-94F6-B1CAB16EAC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7717-11C1-44DD-BA97-7472CBE5E62C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B43D-F8E8-4B33-8CF5-B324944BE5E8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Objectives</a:t>
          </a:r>
        </a:p>
      </dsp:txBody>
      <dsp:txXfrm>
        <a:off x="0" y="675"/>
        <a:ext cx="6291714" cy="1105876"/>
      </dsp:txXfrm>
    </dsp:sp>
    <dsp:sp modelId="{67A4374A-265E-48AC-B8D5-5C7F2B4D9CF1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EF2B7-46FB-4C3F-95E1-CC6816086572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Guiding Principles and Best Practices</a:t>
          </a:r>
        </a:p>
      </dsp:txBody>
      <dsp:txXfrm>
        <a:off x="0" y="1106552"/>
        <a:ext cx="6291714" cy="1105876"/>
      </dsp:txXfrm>
    </dsp:sp>
    <dsp:sp modelId="{51FFA98F-E9A0-4863-9C37-727E6797282F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336A5-99D9-4A34-8A98-18D398ABD110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Common Challenges</a:t>
          </a:r>
        </a:p>
      </dsp:txBody>
      <dsp:txXfrm>
        <a:off x="0" y="2212429"/>
        <a:ext cx="6291714" cy="1105876"/>
      </dsp:txXfrm>
    </dsp:sp>
    <dsp:sp modelId="{EC5CAD4C-370D-41B5-A87D-908D0C522727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23A36-03A3-4FC8-B9FD-1FD38446ED95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Typical patterns</a:t>
          </a:r>
        </a:p>
      </dsp:txBody>
      <dsp:txXfrm>
        <a:off x="0" y="3318305"/>
        <a:ext cx="6291714" cy="1105876"/>
      </dsp:txXfrm>
    </dsp:sp>
    <dsp:sp modelId="{9254DB36-ECDC-4312-8855-F08AB9247132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04645-6893-4872-87BD-8CA914292DE2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Examples</a:t>
          </a:r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1ADB-944D-4BAD-8A5A-ECDD0A87E3FF}">
      <dsp:nvSpPr>
        <dsp:cNvPr id="0" name=""/>
        <dsp:cNvSpPr/>
      </dsp:nvSpPr>
      <dsp:spPr>
        <a:xfrm>
          <a:off x="0" y="57801"/>
          <a:ext cx="11194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A: Manage access to technology  (Who can do what)</a:t>
          </a:r>
          <a:endParaRPr lang="en-US" sz="1900" kern="1200"/>
        </a:p>
      </dsp:txBody>
      <dsp:txXfrm>
        <a:off x="22246" y="80047"/>
        <a:ext cx="11150083" cy="411223"/>
      </dsp:txXfrm>
    </dsp:sp>
    <dsp:sp modelId="{1E88AC1B-A7D4-4651-A877-5381DFCABD56}">
      <dsp:nvSpPr>
        <dsp:cNvPr id="0" name=""/>
        <dsp:cNvSpPr/>
      </dsp:nvSpPr>
      <dsp:spPr>
        <a:xfrm>
          <a:off x="0" y="513516"/>
          <a:ext cx="11194575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Centralized role-based access control (RBAC)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Prefer controlled access (cli) over uncontrolled access (shell/root)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Prefer temporary access over persistent access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Assume role of least privilege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Clearly defined SDLC and Change deployment tracking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Clear audit trail and accountability</a:t>
          </a:r>
          <a:endParaRPr lang="en-US" sz="1500" kern="1200"/>
        </a:p>
      </dsp:txBody>
      <dsp:txXfrm>
        <a:off x="0" y="513516"/>
        <a:ext cx="11194575" cy="1573199"/>
      </dsp:txXfrm>
    </dsp:sp>
    <dsp:sp modelId="{64162471-685D-44E0-A846-54961382447E}">
      <dsp:nvSpPr>
        <dsp:cNvPr id="0" name=""/>
        <dsp:cNvSpPr/>
      </dsp:nvSpPr>
      <dsp:spPr>
        <a:xfrm>
          <a:off x="0" y="2086716"/>
          <a:ext cx="11194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B: Keep track of our assets (Know what we have)</a:t>
          </a:r>
          <a:endParaRPr lang="en-US" sz="1900" kern="1200"/>
        </a:p>
      </dsp:txBody>
      <dsp:txXfrm>
        <a:off x="22246" y="2108962"/>
        <a:ext cx="11150083" cy="411223"/>
      </dsp:txXfrm>
    </dsp:sp>
    <dsp:sp modelId="{AB5E85F9-5B73-408F-B25F-966E578CCC66}">
      <dsp:nvSpPr>
        <dsp:cNvPr id="0" name=""/>
        <dsp:cNvSpPr/>
      </dsp:nvSpPr>
      <dsp:spPr>
        <a:xfrm>
          <a:off x="0" y="2542431"/>
          <a:ext cx="11194575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Critical for regulatory and operational purposes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Important for impact analysis, and cost reporting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Provides basis for role-based access control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Move from user ownership to system ownership model of resources</a:t>
          </a:r>
          <a:br>
            <a:rPr lang="en-GB" sz="1500" kern="1200"/>
          </a:br>
          <a:endParaRPr lang="en-US" sz="1500" kern="1200"/>
        </a:p>
      </dsp:txBody>
      <dsp:txXfrm>
        <a:off x="0" y="2542431"/>
        <a:ext cx="11194575" cy="1238895"/>
      </dsp:txXfrm>
    </dsp:sp>
    <dsp:sp modelId="{83E9D476-7750-45A9-A795-DF774C04A3AA}">
      <dsp:nvSpPr>
        <dsp:cNvPr id="0" name=""/>
        <dsp:cNvSpPr/>
      </dsp:nvSpPr>
      <dsp:spPr>
        <a:xfrm>
          <a:off x="0" y="3781326"/>
          <a:ext cx="11194575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C: Security and Architecture best practices (Keep things safe and reliable. Follow the rules)</a:t>
          </a:r>
          <a:endParaRPr lang="en-US" sz="1900" kern="1200"/>
        </a:p>
      </dsp:txBody>
      <dsp:txXfrm>
        <a:off x="22246" y="3803572"/>
        <a:ext cx="11150083" cy="411223"/>
      </dsp:txXfrm>
    </dsp:sp>
    <dsp:sp modelId="{68D3C965-B490-423C-B80D-68A86D972BD8}">
      <dsp:nvSpPr>
        <dsp:cNvPr id="0" name=""/>
        <dsp:cNvSpPr/>
      </dsp:nvSpPr>
      <dsp:spPr>
        <a:xfrm>
          <a:off x="0" y="4237041"/>
          <a:ext cx="11194575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Ensure appropriate security, H/A, observability, telemetry,  data retention/destruction/immutability strategies are adhered to in products being used.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Follow enterprise standard authentication and user management policies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Follow enterprise standard credential management policies</a:t>
          </a:r>
          <a:endParaRPr lang="en-US" sz="1500" kern="1200"/>
        </a:p>
      </dsp:txBody>
      <dsp:txXfrm>
        <a:off x="0" y="4237041"/>
        <a:ext cx="11194575" cy="983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1ADB-944D-4BAD-8A5A-ECDD0A87E3FF}">
      <dsp:nvSpPr>
        <dsp:cNvPr id="0" name=""/>
        <dsp:cNvSpPr/>
      </dsp:nvSpPr>
      <dsp:spPr>
        <a:xfrm>
          <a:off x="0" y="82866"/>
          <a:ext cx="111945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A: Manage access to technology  (Who can do what)</a:t>
          </a:r>
          <a:endParaRPr lang="en-US" sz="2200" kern="1200"/>
        </a:p>
      </dsp:txBody>
      <dsp:txXfrm>
        <a:off x="25759" y="108625"/>
        <a:ext cx="11143057" cy="476152"/>
      </dsp:txXfrm>
    </dsp:sp>
    <dsp:sp modelId="{1E88AC1B-A7D4-4651-A877-5381DFCABD56}">
      <dsp:nvSpPr>
        <dsp:cNvPr id="0" name=""/>
        <dsp:cNvSpPr/>
      </dsp:nvSpPr>
      <dsp:spPr>
        <a:xfrm>
          <a:off x="0" y="610536"/>
          <a:ext cx="11194575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Admin interfaces often have unsophisticated RBAC models (if any)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/>
            <a:t>Difficult to map certain logical activities in a tool/system to equivalent regulatory view and then apply the right levels of access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/>
            <a:t>Minimal or inconsistent audit trail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Authentication tends to vary/differ from Firm-approved authentication methods</a:t>
          </a:r>
          <a:br>
            <a:rPr lang="en-GB" sz="1700" kern="1200" dirty="0"/>
          </a:br>
          <a:endParaRPr lang="en-GB" sz="1700" kern="1200" dirty="0"/>
        </a:p>
      </dsp:txBody>
      <dsp:txXfrm>
        <a:off x="0" y="610536"/>
        <a:ext cx="11194575" cy="1639440"/>
      </dsp:txXfrm>
    </dsp:sp>
    <dsp:sp modelId="{64162471-685D-44E0-A846-54961382447E}">
      <dsp:nvSpPr>
        <dsp:cNvPr id="0" name=""/>
        <dsp:cNvSpPr/>
      </dsp:nvSpPr>
      <dsp:spPr>
        <a:xfrm>
          <a:off x="0" y="2249976"/>
          <a:ext cx="111945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B: Keep track of our assets (Know what we have)</a:t>
          </a:r>
          <a:endParaRPr lang="en-US" sz="2200" kern="1200"/>
        </a:p>
      </dsp:txBody>
      <dsp:txXfrm>
        <a:off x="25759" y="2275735"/>
        <a:ext cx="11143057" cy="476152"/>
      </dsp:txXfrm>
    </dsp:sp>
    <dsp:sp modelId="{AB5E85F9-5B73-408F-B25F-966E578CCC66}">
      <dsp:nvSpPr>
        <dsp:cNvPr id="0" name=""/>
        <dsp:cNvSpPr/>
      </dsp:nvSpPr>
      <dsp:spPr>
        <a:xfrm>
          <a:off x="0" y="2777646"/>
          <a:ext cx="11194575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/>
            <a:t>Creation/destruction activities can happen in the tool without the Firm able to discover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/>
            <a:t>No reliable association between tools/instances/assets created in tools and the Firmwide asset catalog</a:t>
          </a:r>
          <a:endParaRPr lang="en-GB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kern="1200" dirty="0"/>
            <a:t>No system ownership model with which to associate cost, support, and access levels, or analyse impact</a:t>
          </a:r>
          <a:br>
            <a:rPr lang="en-GB" sz="1700" kern="1200" dirty="0"/>
          </a:br>
          <a:endParaRPr lang="en-GB" sz="1700" kern="1200" dirty="0"/>
        </a:p>
      </dsp:txBody>
      <dsp:txXfrm>
        <a:off x="0" y="2777646"/>
        <a:ext cx="11194575" cy="1115730"/>
      </dsp:txXfrm>
    </dsp:sp>
    <dsp:sp modelId="{83E9D476-7750-45A9-A795-DF774C04A3AA}">
      <dsp:nvSpPr>
        <dsp:cNvPr id="0" name=""/>
        <dsp:cNvSpPr/>
      </dsp:nvSpPr>
      <dsp:spPr>
        <a:xfrm>
          <a:off x="0" y="3893376"/>
          <a:ext cx="11194575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C: Security and Architecture best practices (Keep things safe and reliable. Follow the rules)</a:t>
          </a:r>
          <a:endParaRPr lang="en-US" sz="2200" kern="1200"/>
        </a:p>
      </dsp:txBody>
      <dsp:txXfrm>
        <a:off x="25759" y="3919135"/>
        <a:ext cx="11143057" cy="476152"/>
      </dsp:txXfrm>
    </dsp:sp>
    <dsp:sp modelId="{68D3C965-B490-423C-B80D-68A86D972BD8}">
      <dsp:nvSpPr>
        <dsp:cNvPr id="0" name=""/>
        <dsp:cNvSpPr/>
      </dsp:nvSpPr>
      <dsp:spPr>
        <a:xfrm>
          <a:off x="0" y="4421046"/>
          <a:ext cx="11194575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Guardrails needed -- Often key features must be enabled/enforced in products for approved use and these cannot be ‘required’ if users have access directly to admin interfaces.  (Data retention policy, force immutability, H/A and observability features, change management tracking)</a:t>
          </a:r>
        </a:p>
      </dsp:txBody>
      <dsp:txXfrm>
        <a:off x="0" y="4421046"/>
        <a:ext cx="11194575" cy="774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1ADB-944D-4BAD-8A5A-ECDD0A87E3FF}">
      <dsp:nvSpPr>
        <dsp:cNvPr id="0" name=""/>
        <dsp:cNvSpPr/>
      </dsp:nvSpPr>
      <dsp:spPr>
        <a:xfrm>
          <a:off x="0" y="6546"/>
          <a:ext cx="11194575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Primitive, Undesired, Historical Option  </a:t>
          </a:r>
          <a:endParaRPr lang="en-US" sz="4000" kern="1200" dirty="0"/>
        </a:p>
      </dsp:txBody>
      <dsp:txXfrm>
        <a:off x="46834" y="53380"/>
        <a:ext cx="11100907" cy="865732"/>
      </dsp:txXfrm>
    </dsp:sp>
    <dsp:sp modelId="{2D9DD7A1-C502-4410-94F6-B1CAB16EAC62}">
      <dsp:nvSpPr>
        <dsp:cNvPr id="0" name=""/>
        <dsp:cNvSpPr/>
      </dsp:nvSpPr>
      <dsp:spPr>
        <a:xfrm>
          <a:off x="0" y="965946"/>
          <a:ext cx="11194575" cy="430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428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Lock down access to administrative capabilities/interfaces.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Require manual actions by a small group of support staff, with documented steps that need to be taken, based on support  request tickets.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 dirty="0"/>
            <a:t>Over time this becomes a set of non-user facing scripts to do as much with APIs as possible, but often falls short of requestor self-service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Things usually start out this way while early-adopters get to use the tools, </a:t>
          </a:r>
          <a:r>
            <a:rPr lang="en-GB" sz="3100" kern="1200" dirty="0">
              <a:solidFill>
                <a:schemeClr val="accent2">
                  <a:lumMod val="50000"/>
                </a:schemeClr>
              </a:solidFill>
            </a:rPr>
            <a:t>but this doesn't scale at all</a:t>
          </a:r>
          <a:endParaRPr lang="en-US" sz="31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0" y="965946"/>
        <a:ext cx="11194575" cy="430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2CBE9-9B8D-494A-AF13-48D3559324D6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459EA-65B7-4223-A24B-7CB73E06A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00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59EA-65B7-4223-A24B-7CB73E06A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4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59EA-65B7-4223-A24B-7CB73E06AA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2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59EA-65B7-4223-A24B-7CB73E06AA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4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459EA-65B7-4223-A24B-7CB73E06AA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2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5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5354-A8CA-4C2D-AABD-69364C8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/>
              <a:t>Adopting </a:t>
            </a:r>
            <a:r>
              <a:rPr lang="en-US" b="1"/>
              <a:t>Tech </a:t>
            </a:r>
            <a:r>
              <a:rPr lang="en-US" b="1" dirty="0"/>
              <a:t>and </a:t>
            </a:r>
            <a:r>
              <a:rPr lang="en-US" b="1"/>
              <a:t>Tools </a:t>
            </a:r>
            <a:r>
              <a:rPr lang="en-US" b="1" dirty="0"/>
              <a:t>in a </a:t>
            </a:r>
            <a:r>
              <a:rPr lang="en-US" b="1"/>
              <a:t>Regulated Enterprise</a:t>
            </a:r>
            <a:endParaRPr lang="en-GB" b="1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CD3AC02-AA9B-4F1E-A566-2C2E29003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5817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F7D54B3-0474-4C39-8AF8-C61E9E9830D4}"/>
              </a:ext>
            </a:extLst>
          </p:cNvPr>
          <p:cNvSpPr/>
          <p:nvPr/>
        </p:nvSpPr>
        <p:spPr>
          <a:xfrm>
            <a:off x="838200" y="5845201"/>
            <a:ext cx="2124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Dov Katz / @dovops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160B-4832-4557-B7C5-11D61355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6F35-E0A0-4727-9250-195071EF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457200" indent="-457200">
              <a:buAutoNum type="arabicParenR"/>
            </a:pPr>
            <a:r>
              <a:rPr lang="en-US" sz="1800"/>
              <a:t>Outline some key </a:t>
            </a:r>
            <a:r>
              <a:rPr lang="en-US" sz="1800" b="1"/>
              <a:t>guiding principles</a:t>
            </a:r>
            <a:r>
              <a:rPr lang="en-US" sz="1800"/>
              <a:t> around technology governance which are common to enterprises in a regulated industry.</a:t>
            </a: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1800"/>
              <a:t>Identify </a:t>
            </a:r>
            <a:r>
              <a:rPr lang="en-US" sz="1800" b="1"/>
              <a:t>challenges </a:t>
            </a:r>
            <a:r>
              <a:rPr lang="en-US" sz="1800"/>
              <a:t>encountered when  adopting/using third party products and tools when they do not fully align with enterprise best practices</a:t>
            </a: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1800"/>
              <a:t>Highlight some </a:t>
            </a:r>
            <a:r>
              <a:rPr lang="en-US" sz="1800" b="1"/>
              <a:t>typical patterns</a:t>
            </a:r>
            <a:r>
              <a:rPr lang="en-US" sz="1800"/>
              <a:t> of how regulated enterprises bridge / address these gaps.</a:t>
            </a: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endParaRPr lang="en-US" sz="1800">
              <a:cs typeface="Calibri"/>
            </a:endParaRPr>
          </a:p>
          <a:p>
            <a:pPr marL="457200" indent="-457200">
              <a:buAutoNum type="arabicParenR"/>
            </a:pPr>
            <a:r>
              <a:rPr lang="en-GB" sz="1800"/>
              <a:t>Using concrete </a:t>
            </a:r>
            <a:r>
              <a:rPr lang="en-GB" sz="1800" b="1"/>
              <a:t>examples</a:t>
            </a:r>
            <a:r>
              <a:rPr lang="en-GB" sz="1800"/>
              <a:t>, identify:</a:t>
            </a:r>
            <a:endParaRPr lang="en-GB" sz="1800">
              <a:cs typeface="Calibri"/>
            </a:endParaRPr>
          </a:p>
          <a:p>
            <a:pPr lvl="1"/>
            <a:r>
              <a:rPr lang="en-GB" sz="1600"/>
              <a:t>Areas we can collaborate on common tech we build to remediate these gaps</a:t>
            </a:r>
            <a:endParaRPr lang="en-GB" sz="1600">
              <a:cs typeface="Calibri"/>
            </a:endParaRPr>
          </a:p>
          <a:p>
            <a:pPr lvl="1"/>
            <a:r>
              <a:rPr lang="en-GB" sz="1600"/>
              <a:t>Provide industry with a clearer set of standards/expectations to reduce/eliminate these gaps</a:t>
            </a:r>
            <a:endParaRPr lang="en-GB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27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55A-01DE-4F18-9C52-D855B5A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7" y="790428"/>
            <a:ext cx="10515600" cy="496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Infra/Tools in the enterprise: </a:t>
            </a:r>
            <a:br>
              <a:rPr lang="en-US" sz="2800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Guiding Principles and Best Practices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A16E52-15BC-40A9-B514-F0AF02054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3306" y="1417674"/>
          <a:ext cx="11194575" cy="527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87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55A-01DE-4F18-9C52-D855B5A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6" y="503045"/>
            <a:ext cx="10515600" cy="496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Infra/Tools in the enterprise: 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Common Challenges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A16E52-15BC-40A9-B514-F0AF02054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1403"/>
              </p:ext>
            </p:extLst>
          </p:nvPr>
        </p:nvGraphicFramePr>
        <p:xfrm>
          <a:off x="773306" y="1417674"/>
          <a:ext cx="11194575" cy="527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8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55A-01DE-4F18-9C52-D855B5A2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6" y="463856"/>
            <a:ext cx="10515600" cy="496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Infra/Tools in the enterprise: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Typical Pattern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A16E52-15BC-40A9-B514-F0AF02054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692099"/>
              </p:ext>
            </p:extLst>
          </p:nvPr>
        </p:nvGraphicFramePr>
        <p:xfrm>
          <a:off x="773306" y="1417674"/>
          <a:ext cx="11194575" cy="5278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1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FEFAD2F-314D-461C-B1DB-DE51C11E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6" y="463856"/>
            <a:ext cx="10515600" cy="496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Infra/Tools in the enterprise: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Typical Pattern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4491-E107-4856-802D-6FBA1CE1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" y="2364378"/>
            <a:ext cx="10439159" cy="449362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Lock down administrative tools/interfaces in products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CLIs/APIs/Pipelines with admin privileges for applying changes/creating changes to the system or tool in question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Applies ‘System Ownership’ – associating any instances created with a logical system/entry in the catalog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Populating any correlating metadata in the product itself as well as the catalog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Typically associated with a ‘system’ and an ‘environment’ (dev/</a:t>
            </a:r>
            <a:r>
              <a:rPr lang="en-US" sz="1600" dirty="0" err="1"/>
              <a:t>qa</a:t>
            </a:r>
            <a:r>
              <a:rPr lang="en-US" sz="1600" dirty="0"/>
              <a:t>/prod)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Enforces RBAC: Checks the requesting user’s relationship with associated catalog entry and environment before processing the request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Sometimes sets up mirrors to existing RBAC systems with local tool-specific entitlements model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Sometimes provides a service to activate elevated privileges on a time-bound basis, checking the golden source/catalog before acting on the users’ behalf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Lays down key templated features around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Security, Encryption, Data Retention,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High-availability, Monitoring, Observability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Admin rights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600" dirty="0"/>
              <a:t>Audit trail of changes and lifecycle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Sometimes checks license pool before providing a license seat to the requestor.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600" dirty="0"/>
              <a:t>Sometimes updates audit list of access to allow true-up of licensing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DABD-316F-4B9B-AE40-9C50110BE464}"/>
              </a:ext>
            </a:extLst>
          </p:cNvPr>
          <p:cNvGrpSpPr/>
          <p:nvPr/>
        </p:nvGrpSpPr>
        <p:grpSpPr>
          <a:xfrm>
            <a:off x="989747" y="1355679"/>
            <a:ext cx="9974953" cy="627042"/>
            <a:chOff x="0" y="6546"/>
            <a:chExt cx="11194575" cy="959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486E787-9D32-401F-8F00-A02D3B58997B}"/>
                </a:ext>
              </a:extLst>
            </p:cNvPr>
            <p:cNvSpPr/>
            <p:nvPr/>
          </p:nvSpPr>
          <p:spPr>
            <a:xfrm>
              <a:off x="0" y="6546"/>
              <a:ext cx="11194575" cy="9594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3A2B662-2BC4-4B22-960F-E5E4DDCC121C}"/>
                </a:ext>
              </a:extLst>
            </p:cNvPr>
            <p:cNvSpPr txBox="1"/>
            <p:nvPr/>
          </p:nvSpPr>
          <p:spPr>
            <a:xfrm>
              <a:off x="46835" y="53379"/>
              <a:ext cx="11100907" cy="8657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/>
                <a:t>Strategic, Preferred Option</a:t>
              </a:r>
              <a:endParaRPr lang="en-US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3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0A7028-9D18-42A2-AE6B-3C16950D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06" y="463856"/>
            <a:ext cx="10515600" cy="496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Infra/Tools in the enterprise: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Examples of Pattern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4491-E107-4856-802D-6FBA1CE1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73" y="1383173"/>
            <a:ext cx="8295537" cy="5010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b="1" dirty="0" err="1"/>
              <a:t>Serverized</a:t>
            </a:r>
            <a:r>
              <a:rPr lang="en-US" b="1" dirty="0"/>
              <a:t> Liquibase </a:t>
            </a:r>
          </a:p>
          <a:p>
            <a:pPr lvl="2"/>
            <a:r>
              <a:rPr lang="en-US" dirty="0"/>
              <a:t>Service running as DBA which runs Liquibase scripts on behalf of users who have permissions on the underlying database platforms for a specific environment (A, C)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K8S Namespace and Cluster Management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Creates namespaces in Kubernetes clusters (on prem and public cloud), and applies key cluster-specific config options (A, B, C)</a:t>
            </a:r>
            <a:br>
              <a:rPr lang="en-US" dirty="0"/>
            </a:br>
            <a:endParaRPr lang="en-US" dirty="0">
              <a:cs typeface="Calibri"/>
            </a:endParaRPr>
          </a:p>
          <a:p>
            <a:pPr lvl="1"/>
            <a:r>
              <a:rPr lang="en-GB" b="1" dirty="0"/>
              <a:t>DevOps self-service tools </a:t>
            </a:r>
          </a:p>
          <a:p>
            <a:pPr lvl="2"/>
            <a:r>
              <a:rPr lang="en-GB" dirty="0"/>
              <a:t>performs admin commands for developer self service to create and modify source code repositories and JIRA projects on a shared git plant and JIRA  servers. (A,B,C)</a:t>
            </a:r>
            <a:br>
              <a:rPr lang="en-GB" dirty="0"/>
            </a:br>
            <a:endParaRPr lang="en-GB" dirty="0"/>
          </a:p>
          <a:p>
            <a:pPr lvl="1"/>
            <a:endParaRPr lang="en-GB" dirty="0">
              <a:cs typeface="Calibri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3759D7-D077-4F93-8F87-07E5BF574DF4}"/>
              </a:ext>
            </a:extLst>
          </p:cNvPr>
          <p:cNvSpPr txBox="1">
            <a:spLocks/>
          </p:cNvSpPr>
          <p:nvPr/>
        </p:nvSpPr>
        <p:spPr>
          <a:xfrm>
            <a:off x="9318321" y="2001480"/>
            <a:ext cx="2206668" cy="1114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u="sng" dirty="0"/>
              <a:t>Guiding Principles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A: Manage access to technology</a:t>
            </a:r>
            <a:endParaRPr lang="en-GB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dirty="0"/>
              <a:t>B: Keep track of our assets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C: Security and Architecture best practices</a:t>
            </a:r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549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FEFAD2F-314D-461C-B1DB-DE51C11E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Infra/Tools in the enterprise:</a:t>
            </a:r>
            <a:r>
              <a:rPr lang="en-US" sz="4000">
                <a:solidFill>
                  <a:srgbClr val="FFFFFF"/>
                </a:solidFill>
              </a:rPr>
              <a:t>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 b="1">
                <a:solidFill>
                  <a:srgbClr val="FFFFFF"/>
                </a:solidFill>
              </a:rPr>
              <a:t>Questions and Next Steps</a:t>
            </a:r>
            <a:endParaRPr lang="en-GB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4491-E107-4856-802D-6FBA1CE1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342900">
              <a:buAutoNum type="arabicPeriod"/>
            </a:pPr>
            <a:r>
              <a:rPr lang="en-US" sz="1600" b="1" dirty="0"/>
              <a:t>Questions you should be asking</a:t>
            </a:r>
            <a:endParaRPr lang="en-US" sz="1600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Do we follow similar principles and best practices?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Have we written wrappers/tools/</a:t>
            </a:r>
            <a:r>
              <a:rPr lang="en-US" sz="1600" dirty="0" err="1">
                <a:cs typeface="Calibri"/>
              </a:rPr>
              <a:t>etc</a:t>
            </a:r>
            <a:r>
              <a:rPr lang="en-US" sz="1600" dirty="0">
                <a:cs typeface="Calibri"/>
              </a:rPr>
              <a:t> to cope with the challenges outlined here?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Do we wish there was a shared/open-source framework for adapting tools to better comply with these obligations?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Is there a vision we can share with our vendors so they can better support what we need?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600" b="1" dirty="0"/>
              <a:t>Next Steps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Refresh guiding principles to reflect shared view across peers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Identify internal examples and approaches in companies worth presenting/sharing/open sourcing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Identify themes of tools where framework creation/adoption might be possible</a:t>
            </a:r>
            <a:br>
              <a:rPr lang="en-US" sz="1600" dirty="0">
                <a:cs typeface="Calibri"/>
              </a:rPr>
            </a:br>
            <a:endParaRPr lang="en-US" sz="1600" dirty="0">
              <a:cs typeface="Calibri"/>
            </a:endParaRPr>
          </a:p>
          <a:p>
            <a:pPr marL="1257300" lvl="2" indent="-342900">
              <a:buAutoNum type="arabicPeriod"/>
            </a:pPr>
            <a:endParaRPr lang="en-US" sz="1600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600" b="1" dirty="0"/>
              <a:t>Possible themes of tools: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DevOps /  Developer Self-Service</a:t>
            </a:r>
            <a:endParaRPr lang="en-US" sz="1600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Infrastructure provisioning</a:t>
            </a:r>
          </a:p>
          <a:p>
            <a:pPr marL="1257300" lvl="2" indent="-342900">
              <a:buAutoNum type="arabicPeriod"/>
            </a:pPr>
            <a:r>
              <a:rPr lang="en-US" sz="1600" dirty="0">
                <a:cs typeface="Calibri"/>
              </a:rPr>
              <a:t>Other SaaS tools/products</a:t>
            </a:r>
          </a:p>
        </p:txBody>
      </p:sp>
    </p:spTree>
    <p:extLst>
      <p:ext uri="{BB962C8B-B14F-4D97-AF65-F5344CB8AC3E}">
        <p14:creationId xmlns:p14="http://schemas.microsoft.com/office/powerpoint/2010/main" val="122275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ffd958-51db-4ecd-93ff-60cd0336b155">
      <UserInfo>
        <DisplayName>Shukla, Amol (Application Infrastructure)</DisplayName>
        <AccountId>21</AccountId>
        <AccountType/>
      </UserInfo>
      <UserInfo>
        <DisplayName>Tiltman, Clifford (Application Infrastructure)</DisplayName>
        <AccountId>17</AccountId>
        <AccountType/>
      </UserInfo>
      <UserInfo>
        <DisplayName>Ingenito, Brian (Application Infrastructure)</DisplayName>
        <AccountId>35</AccountId>
        <AccountType/>
      </UserInfo>
      <UserInfo>
        <DisplayName>Minty, Elspeth (Application Infrastructure)</DisplayName>
        <AccountId>18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953DD723BF644BA5C72E85D64E24A5" ma:contentTypeVersion="4" ma:contentTypeDescription="Create a new document." ma:contentTypeScope="" ma:versionID="19bdcf0b88ccbbe8eb9c1f55d3a0f770">
  <xsd:schema xmlns:xsd="http://www.w3.org/2001/XMLSchema" xmlns:xs="http://www.w3.org/2001/XMLSchema" xmlns:p="http://schemas.microsoft.com/office/2006/metadata/properties" xmlns:ns2="57b3e1e0-0ce0-4acb-8d63-d2d0653e093a" xmlns:ns3="d9ffd958-51db-4ecd-93ff-60cd0336b155" targetNamespace="http://schemas.microsoft.com/office/2006/metadata/properties" ma:root="true" ma:fieldsID="ca1a3734bd9559153eb2dc4e5495c0bc" ns2:_="" ns3:_="">
    <xsd:import namespace="57b3e1e0-0ce0-4acb-8d63-d2d0653e093a"/>
    <xsd:import namespace="d9ffd958-51db-4ecd-93ff-60cd0336b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3e1e0-0ce0-4acb-8d63-d2d0653e09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fd958-51db-4ecd-93ff-60cd0336b1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16C60-B14D-4C33-BDA8-DC9B1C6E6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9CCE32-3E59-4EB9-BFE0-F7AE531C6BE1}">
  <ds:schemaRefs>
    <ds:schemaRef ds:uri="http://schemas.microsoft.com/office/2006/documentManagement/types"/>
    <ds:schemaRef ds:uri="57b3e1e0-0ce0-4acb-8d63-d2d0653e093a"/>
    <ds:schemaRef ds:uri="http://purl.org/dc/elements/1.1/"/>
    <ds:schemaRef ds:uri="http://schemas.microsoft.com/office/2006/metadata/properties"/>
    <ds:schemaRef ds:uri="http://schemas.microsoft.com/office/infopath/2007/PartnerControls"/>
    <ds:schemaRef ds:uri="d9ffd958-51db-4ecd-93ff-60cd0336b15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D81ED6-4551-4F69-B971-2F6AC9879DEB}">
  <ds:schemaRefs>
    <ds:schemaRef ds:uri="57b3e1e0-0ce0-4acb-8d63-d2d0653e093a"/>
    <ds:schemaRef ds:uri="d9ffd958-51db-4ecd-93ff-60cd0336b1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4462</TotalTime>
  <Words>1065</Words>
  <Application>Microsoft Office PowerPoint</Application>
  <PresentationFormat>Widescreen</PresentationFormat>
  <Paragraphs>99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Adopting Tech and Tools in a Regulated Enterprise</vt:lpstr>
      <vt:lpstr>Objectives</vt:lpstr>
      <vt:lpstr>Infra/Tools in the enterprise:  Guiding Principles and Best Practices </vt:lpstr>
      <vt:lpstr>Infra/Tools in the enterprise:  Common Challenges</vt:lpstr>
      <vt:lpstr>Infra/Tools in the enterprise:  Typical Pattern</vt:lpstr>
      <vt:lpstr>Infra/Tools in the enterprise:  Typical Pattern</vt:lpstr>
      <vt:lpstr>Infra/Tools in the enterprise:  Examples of Pattern</vt:lpstr>
      <vt:lpstr>Infra/Tools in the enterprise:  Questions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Dov B (Application Infrastructure)</dc:creator>
  <cp:lastModifiedBy>Katz, Dov B (Application Infrastructure)</cp:lastModifiedBy>
  <cp:revision>133</cp:revision>
  <dcterms:created xsi:type="dcterms:W3CDTF">2021-05-25T11:22:28Z</dcterms:created>
  <dcterms:modified xsi:type="dcterms:W3CDTF">2021-07-08T16:47:42Z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2021-05-25T11:22:28Z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7a240b46-4667-4a46-ba6a-3ac6a2ac0303</vt:lpwstr>
  </property>
  <property fmtid="{D5CDD505-2E9C-101B-9397-08002B2CF9AE}" pid="8" name="MSIP_Label_07f119e6-c6cd-44b0-a5ee-ac1aff68c56e_ContentBits">
    <vt:lpwstr>0</vt:lpwstr>
  </property>
  <property fmtid="{D5CDD505-2E9C-101B-9397-08002B2CF9AE}" pid="9" name="ContentTypeId">
    <vt:lpwstr>0x010100CF953DD723BF644BA5C72E85D64E24A5</vt:lpwstr>
  </property>
</Properties>
</file>