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9" r:id="rId5"/>
  </p:sldMasterIdLst>
  <p:notesMasterIdLst>
    <p:notesMasterId r:id="rId17"/>
  </p:notesMasterIdLst>
  <p:handoutMasterIdLst>
    <p:handoutMasterId r:id="rId18"/>
  </p:handoutMasterIdLst>
  <p:sldIdLst>
    <p:sldId id="281" r:id="rId6"/>
    <p:sldId id="2147483646" r:id="rId7"/>
    <p:sldId id="257" r:id="rId8"/>
    <p:sldId id="2147483647" r:id="rId9"/>
    <p:sldId id="258" r:id="rId10"/>
    <p:sldId id="259" r:id="rId11"/>
    <p:sldId id="256" r:id="rId12"/>
    <p:sldId id="262" r:id="rId13"/>
    <p:sldId id="260" r:id="rId14"/>
    <p:sldId id="261" r:id="rId15"/>
    <p:sldId id="21474836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534BD-8FD1-45F3-BC17-1B39DFDA04F9}" v="116" dt="2025-02-06T16:34:50.342"/>
    <p1510:client id="{78657170-1F9B-A354-AA37-AC0AF665B696}" v="74" dt="2025-02-06T19:50:39.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2"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ubell, Joseph" userId="aa5c2028-a76a-401e-a29e-32de63d622b4" providerId="ADAL" clId="{059534BD-8FD1-45F3-BC17-1B39DFDA04F9}"/>
    <pc:docChg chg="undo custSel addSld delSld modSld">
      <pc:chgData name="Uzubell, Joseph" userId="aa5c2028-a76a-401e-a29e-32de63d622b4" providerId="ADAL" clId="{059534BD-8FD1-45F3-BC17-1B39DFDA04F9}" dt="2025-02-06T21:29:31.936" v="6999" actId="47"/>
      <pc:docMkLst>
        <pc:docMk/>
      </pc:docMkLst>
      <pc:sldChg chg="addSp delSp modSp mod">
        <pc:chgData name="Uzubell, Joseph" userId="aa5c2028-a76a-401e-a29e-32de63d622b4" providerId="ADAL" clId="{059534BD-8FD1-45F3-BC17-1B39DFDA04F9}" dt="2025-02-06T15:47:09.118" v="6138" actId="20577"/>
        <pc:sldMkLst>
          <pc:docMk/>
          <pc:sldMk cId="959567605" sldId="256"/>
        </pc:sldMkLst>
        <pc:spChg chg="mod">
          <ac:chgData name="Uzubell, Joseph" userId="aa5c2028-a76a-401e-a29e-32de63d622b4" providerId="ADAL" clId="{059534BD-8FD1-45F3-BC17-1B39DFDA04F9}" dt="2025-02-04T20:31:52.993" v="4824" actId="1036"/>
          <ac:spMkLst>
            <pc:docMk/>
            <pc:sldMk cId="959567605" sldId="256"/>
            <ac:spMk id="2" creationId="{FB4D7EC4-7C19-FE2F-E3BF-CC7328F04F6F}"/>
          </ac:spMkLst>
        </pc:spChg>
        <pc:spChg chg="mod">
          <ac:chgData name="Uzubell, Joseph" userId="aa5c2028-a76a-401e-a29e-32de63d622b4" providerId="ADAL" clId="{059534BD-8FD1-45F3-BC17-1B39DFDA04F9}" dt="2025-02-06T14:37:56.009" v="5396" actId="1037"/>
          <ac:spMkLst>
            <pc:docMk/>
            <pc:sldMk cId="959567605" sldId="256"/>
            <ac:spMk id="3" creationId="{EB1405A4-271D-2B57-E696-94CC810B53D4}"/>
          </ac:spMkLst>
        </pc:spChg>
        <pc:spChg chg="mod">
          <ac:chgData name="Uzubell, Joseph" userId="aa5c2028-a76a-401e-a29e-32de63d622b4" providerId="ADAL" clId="{059534BD-8FD1-45F3-BC17-1B39DFDA04F9}" dt="2025-02-06T14:37:06.634" v="5339" actId="1076"/>
          <ac:spMkLst>
            <pc:docMk/>
            <pc:sldMk cId="959567605" sldId="256"/>
            <ac:spMk id="4" creationId="{7C189CD5-48A1-B395-E03E-54C81A6E8C43}"/>
          </ac:spMkLst>
        </pc:spChg>
        <pc:spChg chg="mod">
          <ac:chgData name="Uzubell, Joseph" userId="aa5c2028-a76a-401e-a29e-32de63d622b4" providerId="ADAL" clId="{059534BD-8FD1-45F3-BC17-1B39DFDA04F9}" dt="2025-02-06T14:38:19.069" v="5400" actId="1076"/>
          <ac:spMkLst>
            <pc:docMk/>
            <pc:sldMk cId="959567605" sldId="256"/>
            <ac:spMk id="5" creationId="{8AED4B63-8E52-E6EE-39F9-624E71CA1FAE}"/>
          </ac:spMkLst>
        </pc:spChg>
        <pc:spChg chg="mod">
          <ac:chgData name="Uzubell, Joseph" userId="aa5c2028-a76a-401e-a29e-32de63d622b4" providerId="ADAL" clId="{059534BD-8FD1-45F3-BC17-1B39DFDA04F9}" dt="2025-02-06T14:37:25.957" v="5344" actId="1076"/>
          <ac:spMkLst>
            <pc:docMk/>
            <pc:sldMk cId="959567605" sldId="256"/>
            <ac:spMk id="9" creationId="{D0A32F65-0916-20E7-FDB5-FB0F4700D680}"/>
          </ac:spMkLst>
        </pc:spChg>
        <pc:spChg chg="add mod">
          <ac:chgData name="Uzubell, Joseph" userId="aa5c2028-a76a-401e-a29e-32de63d622b4" providerId="ADAL" clId="{059534BD-8FD1-45F3-BC17-1B39DFDA04F9}" dt="2025-02-04T20:32:02.466" v="4831" actId="1036"/>
          <ac:spMkLst>
            <pc:docMk/>
            <pc:sldMk cId="959567605" sldId="256"/>
            <ac:spMk id="10" creationId="{35835DEE-5156-D46F-BB76-A4EC04F31E1F}"/>
          </ac:spMkLst>
        </pc:spChg>
        <pc:spChg chg="mod">
          <ac:chgData name="Uzubell, Joseph" userId="aa5c2028-a76a-401e-a29e-32de63d622b4" providerId="ADAL" clId="{059534BD-8FD1-45F3-BC17-1B39DFDA04F9}" dt="2025-02-06T14:37:22.045" v="5343" actId="1076"/>
          <ac:spMkLst>
            <pc:docMk/>
            <pc:sldMk cId="959567605" sldId="256"/>
            <ac:spMk id="11" creationId="{E0D488A2-B606-F729-B6B2-9EA5FB962520}"/>
          </ac:spMkLst>
        </pc:spChg>
        <pc:spChg chg="add mod">
          <ac:chgData name="Uzubell, Joseph" userId="aa5c2028-a76a-401e-a29e-32de63d622b4" providerId="ADAL" clId="{059534BD-8FD1-45F3-BC17-1B39DFDA04F9}" dt="2025-02-05T19:54:32.272" v="4906" actId="14100"/>
          <ac:spMkLst>
            <pc:docMk/>
            <pc:sldMk cId="959567605" sldId="256"/>
            <ac:spMk id="14" creationId="{AEC947AC-7953-423A-1A40-AC2558E68B53}"/>
          </ac:spMkLst>
        </pc:spChg>
        <pc:spChg chg="mod">
          <ac:chgData name="Uzubell, Joseph" userId="aa5c2028-a76a-401e-a29e-32de63d622b4" providerId="ADAL" clId="{059534BD-8FD1-45F3-BC17-1B39DFDA04F9}" dt="2025-02-06T14:42:49.647" v="5519" actId="1038"/>
          <ac:spMkLst>
            <pc:docMk/>
            <pc:sldMk cId="959567605" sldId="256"/>
            <ac:spMk id="36" creationId="{A694786C-04D4-69D2-A631-0327C71A7305}"/>
          </ac:spMkLst>
        </pc:spChg>
        <pc:spChg chg="mod">
          <ac:chgData name="Uzubell, Joseph" userId="aa5c2028-a76a-401e-a29e-32de63d622b4" providerId="ADAL" clId="{059534BD-8FD1-45F3-BC17-1B39DFDA04F9}" dt="2025-02-06T14:41:31.152" v="5467" actId="1037"/>
          <ac:spMkLst>
            <pc:docMk/>
            <pc:sldMk cId="959567605" sldId="256"/>
            <ac:spMk id="49" creationId="{DA8AC84F-AC0D-0883-302B-66D547640C7C}"/>
          </ac:spMkLst>
        </pc:spChg>
        <pc:spChg chg="mod">
          <ac:chgData name="Uzubell, Joseph" userId="aa5c2028-a76a-401e-a29e-32de63d622b4" providerId="ADAL" clId="{059534BD-8FD1-45F3-BC17-1B39DFDA04F9}" dt="2025-02-06T14:42:44.629" v="5512" actId="1037"/>
          <ac:spMkLst>
            <pc:docMk/>
            <pc:sldMk cId="959567605" sldId="256"/>
            <ac:spMk id="50" creationId="{BF58052C-4E8E-F9FC-A2AB-045A2466FC16}"/>
          </ac:spMkLst>
        </pc:spChg>
        <pc:spChg chg="add mod">
          <ac:chgData name="Uzubell, Joseph" userId="aa5c2028-a76a-401e-a29e-32de63d622b4" providerId="ADAL" clId="{059534BD-8FD1-45F3-BC17-1B39DFDA04F9}" dt="2025-02-06T15:47:09.118" v="6138" actId="20577"/>
          <ac:spMkLst>
            <pc:docMk/>
            <pc:sldMk cId="959567605" sldId="256"/>
            <ac:spMk id="51" creationId="{7785A63F-4EED-F63F-91FD-E8F37FC903E1}"/>
          </ac:spMkLst>
        </pc:spChg>
        <pc:spChg chg="mod">
          <ac:chgData name="Uzubell, Joseph" userId="aa5c2028-a76a-401e-a29e-32de63d622b4" providerId="ADAL" clId="{059534BD-8FD1-45F3-BC17-1B39DFDA04F9}" dt="2025-02-06T14:39:27.360" v="5434" actId="1036"/>
          <ac:spMkLst>
            <pc:docMk/>
            <pc:sldMk cId="959567605" sldId="256"/>
            <ac:spMk id="56" creationId="{BF9E1910-7597-46D6-EE12-E420ED7E3B67}"/>
          </ac:spMkLst>
        </pc:spChg>
        <pc:spChg chg="mod">
          <ac:chgData name="Uzubell, Joseph" userId="aa5c2028-a76a-401e-a29e-32de63d622b4" providerId="ADAL" clId="{059534BD-8FD1-45F3-BC17-1B39DFDA04F9}" dt="2025-02-06T14:39:27.360" v="5434" actId="1036"/>
          <ac:spMkLst>
            <pc:docMk/>
            <pc:sldMk cId="959567605" sldId="256"/>
            <ac:spMk id="57" creationId="{2B84FCD8-4FD8-3EEE-F6E4-F1B6D826DC2D}"/>
          </ac:spMkLst>
        </pc:spChg>
        <pc:spChg chg="mod">
          <ac:chgData name="Uzubell, Joseph" userId="aa5c2028-a76a-401e-a29e-32de63d622b4" providerId="ADAL" clId="{059534BD-8FD1-45F3-BC17-1B39DFDA04F9}" dt="2025-02-06T14:39:27.360" v="5434" actId="1036"/>
          <ac:spMkLst>
            <pc:docMk/>
            <pc:sldMk cId="959567605" sldId="256"/>
            <ac:spMk id="59" creationId="{243AC0E0-D51E-6401-7C0C-0A9F4FE1CD20}"/>
          </ac:spMkLst>
        </pc:spChg>
        <pc:spChg chg="mod">
          <ac:chgData name="Uzubell, Joseph" userId="aa5c2028-a76a-401e-a29e-32de63d622b4" providerId="ADAL" clId="{059534BD-8FD1-45F3-BC17-1B39DFDA04F9}" dt="2025-02-06T14:39:27.360" v="5434" actId="1036"/>
          <ac:spMkLst>
            <pc:docMk/>
            <pc:sldMk cId="959567605" sldId="256"/>
            <ac:spMk id="60" creationId="{5EAB8FF0-E110-84FE-C9E8-5D5AE634723E}"/>
          </ac:spMkLst>
        </pc:spChg>
        <pc:spChg chg="mod">
          <ac:chgData name="Uzubell, Joseph" userId="aa5c2028-a76a-401e-a29e-32de63d622b4" providerId="ADAL" clId="{059534BD-8FD1-45F3-BC17-1B39DFDA04F9}" dt="2025-02-06T14:42:28.271" v="5497" actId="1038"/>
          <ac:spMkLst>
            <pc:docMk/>
            <pc:sldMk cId="959567605" sldId="256"/>
            <ac:spMk id="69" creationId="{03DE6E37-0956-021A-34A4-0B346E4694C9}"/>
          </ac:spMkLst>
        </pc:spChg>
        <pc:spChg chg="mod">
          <ac:chgData name="Uzubell, Joseph" userId="aa5c2028-a76a-401e-a29e-32de63d622b4" providerId="ADAL" clId="{059534BD-8FD1-45F3-BC17-1B39DFDA04F9}" dt="2025-02-06T14:42:18.737" v="5490" actId="1038"/>
          <ac:spMkLst>
            <pc:docMk/>
            <pc:sldMk cId="959567605" sldId="256"/>
            <ac:spMk id="72" creationId="{9291EBE7-D868-D98F-9D1E-B11F6DCC4D9A}"/>
          </ac:spMkLst>
        </pc:spChg>
        <pc:spChg chg="mod">
          <ac:chgData name="Uzubell, Joseph" userId="aa5c2028-a76a-401e-a29e-32de63d622b4" providerId="ADAL" clId="{059534BD-8FD1-45F3-BC17-1B39DFDA04F9}" dt="2025-02-06T14:42:38.286" v="5504" actId="1038"/>
          <ac:spMkLst>
            <pc:docMk/>
            <pc:sldMk cId="959567605" sldId="256"/>
            <ac:spMk id="76" creationId="{1269CF5E-91E5-C96F-F46C-E1BFDE90FFB5}"/>
          </ac:spMkLst>
        </pc:spChg>
        <pc:spChg chg="mod">
          <ac:chgData name="Uzubell, Joseph" userId="aa5c2028-a76a-401e-a29e-32de63d622b4" providerId="ADAL" clId="{059534BD-8FD1-45F3-BC17-1B39DFDA04F9}" dt="2025-02-06T14:43:34.133" v="5524" actId="1076"/>
          <ac:spMkLst>
            <pc:docMk/>
            <pc:sldMk cId="959567605" sldId="256"/>
            <ac:spMk id="81" creationId="{F63B301C-DD2D-7CA9-4C21-228C180C252D}"/>
          </ac:spMkLst>
        </pc:spChg>
        <pc:spChg chg="mod">
          <ac:chgData name="Uzubell, Joseph" userId="aa5c2028-a76a-401e-a29e-32de63d622b4" providerId="ADAL" clId="{059534BD-8FD1-45F3-BC17-1B39DFDA04F9}" dt="2025-02-06T14:37:56.009" v="5396" actId="1037"/>
          <ac:spMkLst>
            <pc:docMk/>
            <pc:sldMk cId="959567605" sldId="256"/>
            <ac:spMk id="93" creationId="{235E1A91-92F2-7A71-4785-47102C202421}"/>
          </ac:spMkLst>
        </pc:spChg>
        <pc:spChg chg="mod">
          <ac:chgData name="Uzubell, Joseph" userId="aa5c2028-a76a-401e-a29e-32de63d622b4" providerId="ADAL" clId="{059534BD-8FD1-45F3-BC17-1B39DFDA04F9}" dt="2025-02-06T14:43:22.085" v="5523" actId="1076"/>
          <ac:spMkLst>
            <pc:docMk/>
            <pc:sldMk cId="959567605" sldId="256"/>
            <ac:spMk id="94" creationId="{5720C0F6-5FB8-929A-A303-75755178F76C}"/>
          </ac:spMkLst>
        </pc:spChg>
        <pc:spChg chg="mod">
          <ac:chgData name="Uzubell, Joseph" userId="aa5c2028-a76a-401e-a29e-32de63d622b4" providerId="ADAL" clId="{059534BD-8FD1-45F3-BC17-1B39DFDA04F9}" dt="2025-02-06T14:37:56.009" v="5396" actId="1037"/>
          <ac:spMkLst>
            <pc:docMk/>
            <pc:sldMk cId="959567605" sldId="256"/>
            <ac:spMk id="95" creationId="{7225369A-9F4A-C436-555E-CAF3ED3B90F4}"/>
          </ac:spMkLst>
        </pc:spChg>
        <pc:spChg chg="mod">
          <ac:chgData name="Uzubell, Joseph" userId="aa5c2028-a76a-401e-a29e-32de63d622b4" providerId="ADAL" clId="{059534BD-8FD1-45F3-BC17-1B39DFDA04F9}" dt="2025-02-06T14:37:56.009" v="5396" actId="1037"/>
          <ac:spMkLst>
            <pc:docMk/>
            <pc:sldMk cId="959567605" sldId="256"/>
            <ac:spMk id="96" creationId="{47DB557F-8C8F-9E0F-41ED-6EABAE169519}"/>
          </ac:spMkLst>
        </pc:spChg>
        <pc:spChg chg="mod">
          <ac:chgData name="Uzubell, Joseph" userId="aa5c2028-a76a-401e-a29e-32de63d622b4" providerId="ADAL" clId="{059534BD-8FD1-45F3-BC17-1B39DFDA04F9}" dt="2025-02-04T20:31:09.031" v="4777" actId="1036"/>
          <ac:spMkLst>
            <pc:docMk/>
            <pc:sldMk cId="959567605" sldId="256"/>
            <ac:spMk id="104" creationId="{557C3E3D-425A-D747-2C26-D8082267A60A}"/>
          </ac:spMkLst>
        </pc:spChg>
        <pc:spChg chg="mod">
          <ac:chgData name="Uzubell, Joseph" userId="aa5c2028-a76a-401e-a29e-32de63d622b4" providerId="ADAL" clId="{059534BD-8FD1-45F3-BC17-1B39DFDA04F9}" dt="2025-02-06T14:38:01.065" v="5397" actId="1076"/>
          <ac:spMkLst>
            <pc:docMk/>
            <pc:sldMk cId="959567605" sldId="256"/>
            <ac:spMk id="107" creationId="{33F97998-C1B0-2544-9E99-C27743BDE066}"/>
          </ac:spMkLst>
        </pc:spChg>
        <pc:spChg chg="mod">
          <ac:chgData name="Uzubell, Joseph" userId="aa5c2028-a76a-401e-a29e-32de63d622b4" providerId="ADAL" clId="{059534BD-8FD1-45F3-BC17-1B39DFDA04F9}" dt="2025-02-06T14:37:56.009" v="5396" actId="1037"/>
          <ac:spMkLst>
            <pc:docMk/>
            <pc:sldMk cId="959567605" sldId="256"/>
            <ac:spMk id="115" creationId="{867D6BAC-5189-8DF1-336E-37B698AA7B50}"/>
          </ac:spMkLst>
        </pc:spChg>
        <pc:spChg chg="mod">
          <ac:chgData name="Uzubell, Joseph" userId="aa5c2028-a76a-401e-a29e-32de63d622b4" providerId="ADAL" clId="{059534BD-8FD1-45F3-BC17-1B39DFDA04F9}" dt="2025-02-06T14:37:56.009" v="5396" actId="1037"/>
          <ac:spMkLst>
            <pc:docMk/>
            <pc:sldMk cId="959567605" sldId="256"/>
            <ac:spMk id="116" creationId="{4CA2D7E5-CB3F-0DFC-DABD-2E8F5A949C15}"/>
          </ac:spMkLst>
        </pc:spChg>
        <pc:picChg chg="add del mod">
          <ac:chgData name="Uzubell, Joseph" userId="aa5c2028-a76a-401e-a29e-32de63d622b4" providerId="ADAL" clId="{059534BD-8FD1-45F3-BC17-1B39DFDA04F9}" dt="2025-02-06T14:53:25.806" v="5649" actId="478"/>
          <ac:picMkLst>
            <pc:docMk/>
            <pc:sldMk cId="959567605" sldId="256"/>
            <ac:picMk id="52" creationId="{6349A5CB-B160-9DC9-BCA0-C065E78E91B0}"/>
          </ac:picMkLst>
        </pc:picChg>
        <pc:picChg chg="add mod">
          <ac:chgData name="Uzubell, Joseph" userId="aa5c2028-a76a-401e-a29e-32de63d622b4" providerId="ADAL" clId="{059534BD-8FD1-45F3-BC17-1B39DFDA04F9}" dt="2025-02-06T14:54:36.183" v="5681" actId="1076"/>
          <ac:picMkLst>
            <pc:docMk/>
            <pc:sldMk cId="959567605" sldId="256"/>
            <ac:picMk id="142" creationId="{B829C848-5277-1F36-DF08-B96BA810AD4F}"/>
          </ac:picMkLst>
        </pc:picChg>
        <pc:cxnChg chg="mod">
          <ac:chgData name="Uzubell, Joseph" userId="aa5c2028-a76a-401e-a29e-32de63d622b4" providerId="ADAL" clId="{059534BD-8FD1-45F3-BC17-1B39DFDA04F9}" dt="2025-02-06T14:38:19.069" v="5400" actId="1076"/>
          <ac:cxnSpMkLst>
            <pc:docMk/>
            <pc:sldMk cId="959567605" sldId="256"/>
            <ac:cxnSpMk id="6" creationId="{1E5BB8E9-B726-B605-E352-3FB5D0402E2D}"/>
          </ac:cxnSpMkLst>
        </pc:cxnChg>
        <pc:cxnChg chg="mod">
          <ac:chgData name="Uzubell, Joseph" userId="aa5c2028-a76a-401e-a29e-32de63d622b4" providerId="ADAL" clId="{059534BD-8FD1-45F3-BC17-1B39DFDA04F9}" dt="2025-02-06T14:38:19.069" v="5400" actId="1076"/>
          <ac:cxnSpMkLst>
            <pc:docMk/>
            <pc:sldMk cId="959567605" sldId="256"/>
            <ac:cxnSpMk id="7" creationId="{42F84B82-84F2-962E-1523-20418E61F51E}"/>
          </ac:cxnSpMkLst>
        </pc:cxnChg>
        <pc:cxnChg chg="mod">
          <ac:chgData name="Uzubell, Joseph" userId="aa5c2028-a76a-401e-a29e-32de63d622b4" providerId="ADAL" clId="{059534BD-8FD1-45F3-BC17-1B39DFDA04F9}" dt="2025-02-06T14:37:56.009" v="5396" actId="1037"/>
          <ac:cxnSpMkLst>
            <pc:docMk/>
            <pc:sldMk cId="959567605" sldId="256"/>
            <ac:cxnSpMk id="8" creationId="{595B8539-0CF3-3D99-0624-43AC99A4DB63}"/>
          </ac:cxnSpMkLst>
        </pc:cxnChg>
        <pc:cxnChg chg="add mod">
          <ac:chgData name="Uzubell, Joseph" userId="aa5c2028-a76a-401e-a29e-32de63d622b4" providerId="ADAL" clId="{059534BD-8FD1-45F3-BC17-1B39DFDA04F9}" dt="2025-02-06T14:39:36.646" v="5435" actId="14100"/>
          <ac:cxnSpMkLst>
            <pc:docMk/>
            <pc:sldMk cId="959567605" sldId="256"/>
            <ac:cxnSpMk id="15" creationId="{382C20B4-1648-37F5-B8F8-8550E5D473A3}"/>
          </ac:cxnSpMkLst>
        </pc:cxnChg>
        <pc:cxnChg chg="mod">
          <ac:chgData name="Uzubell, Joseph" userId="aa5c2028-a76a-401e-a29e-32de63d622b4" providerId="ADAL" clId="{059534BD-8FD1-45F3-BC17-1B39DFDA04F9}" dt="2025-02-06T14:37:25.957" v="5344" actId="1076"/>
          <ac:cxnSpMkLst>
            <pc:docMk/>
            <pc:sldMk cId="959567605" sldId="256"/>
            <ac:cxnSpMk id="40" creationId="{FD2A14B7-BA46-E58A-563B-16F698957035}"/>
          </ac:cxnSpMkLst>
        </pc:cxnChg>
        <pc:cxnChg chg="mod">
          <ac:chgData name="Uzubell, Joseph" userId="aa5c2028-a76a-401e-a29e-32de63d622b4" providerId="ADAL" clId="{059534BD-8FD1-45F3-BC17-1B39DFDA04F9}" dt="2025-02-06T14:37:25.957" v="5344" actId="1076"/>
          <ac:cxnSpMkLst>
            <pc:docMk/>
            <pc:sldMk cId="959567605" sldId="256"/>
            <ac:cxnSpMk id="41" creationId="{93F62767-F265-0DD6-D62B-0EE94F241217}"/>
          </ac:cxnSpMkLst>
        </pc:cxnChg>
        <pc:cxnChg chg="mod">
          <ac:chgData name="Uzubell, Joseph" userId="aa5c2028-a76a-401e-a29e-32de63d622b4" providerId="ADAL" clId="{059534BD-8FD1-45F3-BC17-1B39DFDA04F9}" dt="2025-02-06T14:39:27.360" v="5434" actId="1036"/>
          <ac:cxnSpMkLst>
            <pc:docMk/>
            <pc:sldMk cId="959567605" sldId="256"/>
            <ac:cxnSpMk id="46" creationId="{A8F3298E-5D93-5DA8-0241-335DD7DC0799}"/>
          </ac:cxnSpMkLst>
        </pc:cxnChg>
        <pc:cxnChg chg="mod">
          <ac:chgData name="Uzubell, Joseph" userId="aa5c2028-a76a-401e-a29e-32de63d622b4" providerId="ADAL" clId="{059534BD-8FD1-45F3-BC17-1B39DFDA04F9}" dt="2025-02-06T14:41:31.152" v="5467" actId="1037"/>
          <ac:cxnSpMkLst>
            <pc:docMk/>
            <pc:sldMk cId="959567605" sldId="256"/>
            <ac:cxnSpMk id="63" creationId="{CD51F123-C066-BD08-9F7C-F652013DC077}"/>
          </ac:cxnSpMkLst>
        </pc:cxnChg>
        <pc:cxnChg chg="mod">
          <ac:chgData name="Uzubell, Joseph" userId="aa5c2028-a76a-401e-a29e-32de63d622b4" providerId="ADAL" clId="{059534BD-8FD1-45F3-BC17-1B39DFDA04F9}" dt="2025-02-06T14:42:49.647" v="5519" actId="1038"/>
          <ac:cxnSpMkLst>
            <pc:docMk/>
            <pc:sldMk cId="959567605" sldId="256"/>
            <ac:cxnSpMk id="65" creationId="{EB693AD8-F987-1C21-E502-421F6D577870}"/>
          </ac:cxnSpMkLst>
        </pc:cxnChg>
        <pc:cxnChg chg="mod">
          <ac:chgData name="Uzubell, Joseph" userId="aa5c2028-a76a-401e-a29e-32de63d622b4" providerId="ADAL" clId="{059534BD-8FD1-45F3-BC17-1B39DFDA04F9}" dt="2025-02-06T14:42:44.629" v="5512" actId="1037"/>
          <ac:cxnSpMkLst>
            <pc:docMk/>
            <pc:sldMk cId="959567605" sldId="256"/>
            <ac:cxnSpMk id="67" creationId="{14667738-679B-85FC-53BC-284259C84796}"/>
          </ac:cxnSpMkLst>
        </pc:cxnChg>
        <pc:cxnChg chg="mod">
          <ac:chgData name="Uzubell, Joseph" userId="aa5c2028-a76a-401e-a29e-32de63d622b4" providerId="ADAL" clId="{059534BD-8FD1-45F3-BC17-1B39DFDA04F9}" dt="2025-02-06T14:42:28.271" v="5497" actId="1038"/>
          <ac:cxnSpMkLst>
            <pc:docMk/>
            <pc:sldMk cId="959567605" sldId="256"/>
            <ac:cxnSpMk id="71" creationId="{E3E07045-FA5F-6C3F-2140-98E2D5B7F954}"/>
          </ac:cxnSpMkLst>
        </pc:cxnChg>
        <pc:cxnChg chg="mod">
          <ac:chgData name="Uzubell, Joseph" userId="aa5c2028-a76a-401e-a29e-32de63d622b4" providerId="ADAL" clId="{059534BD-8FD1-45F3-BC17-1B39DFDA04F9}" dt="2025-02-06T14:42:18.737" v="5490" actId="1038"/>
          <ac:cxnSpMkLst>
            <pc:docMk/>
            <pc:sldMk cId="959567605" sldId="256"/>
            <ac:cxnSpMk id="74" creationId="{1FD95C29-C226-C549-2712-3E203A9A130E}"/>
          </ac:cxnSpMkLst>
        </pc:cxnChg>
        <pc:cxnChg chg="mod">
          <ac:chgData name="Uzubell, Joseph" userId="aa5c2028-a76a-401e-a29e-32de63d622b4" providerId="ADAL" clId="{059534BD-8FD1-45F3-BC17-1B39DFDA04F9}" dt="2025-02-06T14:42:38.286" v="5504" actId="1038"/>
          <ac:cxnSpMkLst>
            <pc:docMk/>
            <pc:sldMk cId="959567605" sldId="256"/>
            <ac:cxnSpMk id="77" creationId="{4616A351-61C6-216B-EBE9-7946CB8E9094}"/>
          </ac:cxnSpMkLst>
        </pc:cxnChg>
        <pc:cxnChg chg="mod">
          <ac:chgData name="Uzubell, Joseph" userId="aa5c2028-a76a-401e-a29e-32de63d622b4" providerId="ADAL" clId="{059534BD-8FD1-45F3-BC17-1B39DFDA04F9}" dt="2025-02-06T14:43:34.133" v="5524" actId="1076"/>
          <ac:cxnSpMkLst>
            <pc:docMk/>
            <pc:sldMk cId="959567605" sldId="256"/>
            <ac:cxnSpMk id="82" creationId="{D874EA4F-ED5C-A548-D70B-33F534659DC1}"/>
          </ac:cxnSpMkLst>
        </pc:cxnChg>
        <pc:cxnChg chg="mod">
          <ac:chgData name="Uzubell, Joseph" userId="aa5c2028-a76a-401e-a29e-32de63d622b4" providerId="ADAL" clId="{059534BD-8FD1-45F3-BC17-1B39DFDA04F9}" dt="2025-02-06T14:46:30.924" v="5645" actId="14100"/>
          <ac:cxnSpMkLst>
            <pc:docMk/>
            <pc:sldMk cId="959567605" sldId="256"/>
            <ac:cxnSpMk id="86" creationId="{62A3F804-161B-5C9C-AFD7-474B8B48BA92}"/>
          </ac:cxnSpMkLst>
        </pc:cxnChg>
        <pc:cxnChg chg="mod">
          <ac:chgData name="Uzubell, Joseph" userId="aa5c2028-a76a-401e-a29e-32de63d622b4" providerId="ADAL" clId="{059534BD-8FD1-45F3-BC17-1B39DFDA04F9}" dt="2025-02-06T14:43:22.085" v="5523" actId="1076"/>
          <ac:cxnSpMkLst>
            <pc:docMk/>
            <pc:sldMk cId="959567605" sldId="256"/>
            <ac:cxnSpMk id="97" creationId="{A7D6CDC1-55A6-359A-A6E4-364764803340}"/>
          </ac:cxnSpMkLst>
        </pc:cxnChg>
        <pc:cxnChg chg="mod">
          <ac:chgData name="Uzubell, Joseph" userId="aa5c2028-a76a-401e-a29e-32de63d622b4" providerId="ADAL" clId="{059534BD-8FD1-45F3-BC17-1B39DFDA04F9}" dt="2025-02-06T14:43:14.332" v="5522" actId="14100"/>
          <ac:cxnSpMkLst>
            <pc:docMk/>
            <pc:sldMk cId="959567605" sldId="256"/>
            <ac:cxnSpMk id="101" creationId="{13382D46-057A-384C-222F-A6C89B812BA7}"/>
          </ac:cxnSpMkLst>
        </pc:cxnChg>
        <pc:cxnChg chg="mod">
          <ac:chgData name="Uzubell, Joseph" userId="aa5c2028-a76a-401e-a29e-32de63d622b4" providerId="ADAL" clId="{059534BD-8FD1-45F3-BC17-1B39DFDA04F9}" dt="2025-02-06T14:39:44.193" v="5437" actId="14100"/>
          <ac:cxnSpMkLst>
            <pc:docMk/>
            <pc:sldMk cId="959567605" sldId="256"/>
            <ac:cxnSpMk id="106" creationId="{8120316A-6A58-A2F4-6657-3C4987AE0FEE}"/>
          </ac:cxnSpMkLst>
        </pc:cxnChg>
        <pc:cxnChg chg="mod">
          <ac:chgData name="Uzubell, Joseph" userId="aa5c2028-a76a-401e-a29e-32de63d622b4" providerId="ADAL" clId="{059534BD-8FD1-45F3-BC17-1B39DFDA04F9}" dt="2025-02-06T14:39:54.182" v="5439" actId="14100"/>
          <ac:cxnSpMkLst>
            <pc:docMk/>
            <pc:sldMk cId="959567605" sldId="256"/>
            <ac:cxnSpMk id="108" creationId="{8FDEDB07-951F-B18F-17D8-AE2E3A9DACA6}"/>
          </ac:cxnSpMkLst>
        </pc:cxnChg>
        <pc:cxnChg chg="mod">
          <ac:chgData name="Uzubell, Joseph" userId="aa5c2028-a76a-401e-a29e-32de63d622b4" providerId="ADAL" clId="{059534BD-8FD1-45F3-BC17-1B39DFDA04F9}" dt="2025-02-06T14:38:01.065" v="5397" actId="1076"/>
          <ac:cxnSpMkLst>
            <pc:docMk/>
            <pc:sldMk cId="959567605" sldId="256"/>
            <ac:cxnSpMk id="113" creationId="{8CBE79A5-EA52-7C64-E579-4A6DC14FACCB}"/>
          </ac:cxnSpMkLst>
        </pc:cxnChg>
        <pc:cxnChg chg="mod">
          <ac:chgData name="Uzubell, Joseph" userId="aa5c2028-a76a-401e-a29e-32de63d622b4" providerId="ADAL" clId="{059534BD-8FD1-45F3-BC17-1B39DFDA04F9}" dt="2025-02-06T14:42:49.647" v="5519" actId="1038"/>
          <ac:cxnSpMkLst>
            <pc:docMk/>
            <pc:sldMk cId="959567605" sldId="256"/>
            <ac:cxnSpMk id="117" creationId="{36F54D56-BFF0-F69E-32BB-07471B2CCA17}"/>
          </ac:cxnSpMkLst>
        </pc:cxnChg>
        <pc:cxnChg chg="mod">
          <ac:chgData name="Uzubell, Joseph" userId="aa5c2028-a76a-401e-a29e-32de63d622b4" providerId="ADAL" clId="{059534BD-8FD1-45F3-BC17-1B39DFDA04F9}" dt="2025-02-06T14:37:56.009" v="5396" actId="1037"/>
          <ac:cxnSpMkLst>
            <pc:docMk/>
            <pc:sldMk cId="959567605" sldId="256"/>
            <ac:cxnSpMk id="120" creationId="{13EFA079-93DE-743D-F65F-0FC9E266421D}"/>
          </ac:cxnSpMkLst>
        </pc:cxnChg>
        <pc:cxnChg chg="mod">
          <ac:chgData name="Uzubell, Joseph" userId="aa5c2028-a76a-401e-a29e-32de63d622b4" providerId="ADAL" clId="{059534BD-8FD1-45F3-BC17-1B39DFDA04F9}" dt="2025-02-06T14:39:27.360" v="5434" actId="1036"/>
          <ac:cxnSpMkLst>
            <pc:docMk/>
            <pc:sldMk cId="959567605" sldId="256"/>
            <ac:cxnSpMk id="123" creationId="{7FC7C88A-C0AC-8612-8FA3-8C438307F0AC}"/>
          </ac:cxnSpMkLst>
        </pc:cxnChg>
        <pc:cxnChg chg="add mod">
          <ac:chgData name="Uzubell, Joseph" userId="aa5c2028-a76a-401e-a29e-32de63d622b4" providerId="ADAL" clId="{059534BD-8FD1-45F3-BC17-1B39DFDA04F9}" dt="2025-02-06T14:46:21.696" v="5643" actId="14100"/>
          <ac:cxnSpMkLst>
            <pc:docMk/>
            <pc:sldMk cId="959567605" sldId="256"/>
            <ac:cxnSpMk id="136" creationId="{E987A185-C9FF-B243-3EE2-69999CFE76F4}"/>
          </ac:cxnSpMkLst>
        </pc:cxnChg>
      </pc:sldChg>
      <pc:sldChg chg="modSp mod">
        <pc:chgData name="Uzubell, Joseph" userId="aa5c2028-a76a-401e-a29e-32de63d622b4" providerId="ADAL" clId="{059534BD-8FD1-45F3-BC17-1B39DFDA04F9}" dt="2025-02-06T13:18:50.956" v="5011" actId="6549"/>
        <pc:sldMkLst>
          <pc:docMk/>
          <pc:sldMk cId="3603960597" sldId="257"/>
        </pc:sldMkLst>
        <pc:spChg chg="mod">
          <ac:chgData name="Uzubell, Joseph" userId="aa5c2028-a76a-401e-a29e-32de63d622b4" providerId="ADAL" clId="{059534BD-8FD1-45F3-BC17-1B39DFDA04F9}" dt="2025-02-06T13:18:50.956" v="5011" actId="6549"/>
          <ac:spMkLst>
            <pc:docMk/>
            <pc:sldMk cId="3603960597" sldId="257"/>
            <ac:spMk id="2" creationId="{F6B5A277-F0A1-2E15-0DCA-EDFC0F26277E}"/>
          </ac:spMkLst>
        </pc:spChg>
      </pc:sldChg>
      <pc:sldChg chg="modSp mod">
        <pc:chgData name="Uzubell, Joseph" userId="aa5c2028-a76a-401e-a29e-32de63d622b4" providerId="ADAL" clId="{059534BD-8FD1-45F3-BC17-1B39DFDA04F9}" dt="2025-02-06T15:43:42.421" v="6122" actId="20577"/>
        <pc:sldMkLst>
          <pc:docMk/>
          <pc:sldMk cId="247678171" sldId="258"/>
        </pc:sldMkLst>
        <pc:spChg chg="mod">
          <ac:chgData name="Uzubell, Joseph" userId="aa5c2028-a76a-401e-a29e-32de63d622b4" providerId="ADAL" clId="{059534BD-8FD1-45F3-BC17-1B39DFDA04F9}" dt="2025-02-06T15:43:42.421" v="6122" actId="20577"/>
          <ac:spMkLst>
            <pc:docMk/>
            <pc:sldMk cId="247678171" sldId="258"/>
            <ac:spMk id="5" creationId="{159466E6-1BE3-C552-70D8-6D857FEEE0BB}"/>
          </ac:spMkLst>
        </pc:spChg>
        <pc:spChg chg="mod">
          <ac:chgData name="Uzubell, Joseph" userId="aa5c2028-a76a-401e-a29e-32de63d622b4" providerId="ADAL" clId="{059534BD-8FD1-45F3-BC17-1B39DFDA04F9}" dt="2025-02-04T18:46:51.799" v="2643" actId="20577"/>
          <ac:spMkLst>
            <pc:docMk/>
            <pc:sldMk cId="247678171" sldId="258"/>
            <ac:spMk id="6" creationId="{A20F978C-3131-C3DB-EC4B-DF277497B0DC}"/>
          </ac:spMkLst>
        </pc:spChg>
      </pc:sldChg>
      <pc:sldChg chg="addSp modSp mod">
        <pc:chgData name="Uzubell, Joseph" userId="aa5c2028-a76a-401e-a29e-32de63d622b4" providerId="ADAL" clId="{059534BD-8FD1-45F3-BC17-1B39DFDA04F9}" dt="2025-02-06T15:45:00.098" v="6128" actId="1076"/>
        <pc:sldMkLst>
          <pc:docMk/>
          <pc:sldMk cId="2261748986" sldId="259"/>
        </pc:sldMkLst>
        <pc:spChg chg="add mod">
          <ac:chgData name="Uzubell, Joseph" userId="aa5c2028-a76a-401e-a29e-32de63d622b4" providerId="ADAL" clId="{059534BD-8FD1-45F3-BC17-1B39DFDA04F9}" dt="2025-02-06T15:17:22.109" v="5797"/>
          <ac:spMkLst>
            <pc:docMk/>
            <pc:sldMk cId="2261748986" sldId="259"/>
            <ac:spMk id="2" creationId="{3F8A9A5A-B13A-FA78-D7AC-5555B63C98AC}"/>
          </ac:spMkLst>
        </pc:spChg>
        <pc:spChg chg="add mod">
          <ac:chgData name="Uzubell, Joseph" userId="aa5c2028-a76a-401e-a29e-32de63d622b4" providerId="ADAL" clId="{059534BD-8FD1-45F3-BC17-1B39DFDA04F9}" dt="2025-02-06T15:19:53.370" v="5831" actId="1076"/>
          <ac:spMkLst>
            <pc:docMk/>
            <pc:sldMk cId="2261748986" sldId="259"/>
            <ac:spMk id="3" creationId="{13F89D6F-A476-3159-5D24-72C38DC5A1A9}"/>
          </ac:spMkLst>
        </pc:spChg>
        <pc:spChg chg="add mod">
          <ac:chgData name="Uzubell, Joseph" userId="aa5c2028-a76a-401e-a29e-32de63d622b4" providerId="ADAL" clId="{059534BD-8FD1-45F3-BC17-1B39DFDA04F9}" dt="2025-02-06T15:19:48.705" v="5825"/>
          <ac:spMkLst>
            <pc:docMk/>
            <pc:sldMk cId="2261748986" sldId="259"/>
            <ac:spMk id="5" creationId="{1F0160CF-446E-C402-4FC4-246152F2FA07}"/>
          </ac:spMkLst>
        </pc:spChg>
        <pc:spChg chg="add mod">
          <ac:chgData name="Uzubell, Joseph" userId="aa5c2028-a76a-401e-a29e-32de63d622b4" providerId="ADAL" clId="{059534BD-8FD1-45F3-BC17-1B39DFDA04F9}" dt="2025-02-06T15:45:00.098" v="6128" actId="1076"/>
          <ac:spMkLst>
            <pc:docMk/>
            <pc:sldMk cId="2261748986" sldId="259"/>
            <ac:spMk id="6" creationId="{6BE0E5C5-7B25-B992-DE7E-302B99258315}"/>
          </ac:spMkLst>
        </pc:spChg>
        <pc:spChg chg="mod">
          <ac:chgData name="Uzubell, Joseph" userId="aa5c2028-a76a-401e-a29e-32de63d622b4" providerId="ADAL" clId="{059534BD-8FD1-45F3-BC17-1B39DFDA04F9}" dt="2025-02-06T15:44:56.244" v="6127" actId="1076"/>
          <ac:spMkLst>
            <pc:docMk/>
            <pc:sldMk cId="2261748986" sldId="259"/>
            <ac:spMk id="7" creationId="{814EA6B9-DF62-8A33-9911-797831BDFC74}"/>
          </ac:spMkLst>
        </pc:spChg>
      </pc:sldChg>
      <pc:sldChg chg="modSp mod">
        <pc:chgData name="Uzubell, Joseph" userId="aa5c2028-a76a-401e-a29e-32de63d622b4" providerId="ADAL" clId="{059534BD-8FD1-45F3-BC17-1B39DFDA04F9}" dt="2025-02-06T19:37:59.635" v="6685" actId="20577"/>
        <pc:sldMkLst>
          <pc:docMk/>
          <pc:sldMk cId="2678382874" sldId="260"/>
        </pc:sldMkLst>
        <pc:spChg chg="mod">
          <ac:chgData name="Uzubell, Joseph" userId="aa5c2028-a76a-401e-a29e-32de63d622b4" providerId="ADAL" clId="{059534BD-8FD1-45F3-BC17-1B39DFDA04F9}" dt="2025-02-06T19:37:59.635" v="6685" actId="20577"/>
          <ac:spMkLst>
            <pc:docMk/>
            <pc:sldMk cId="2678382874" sldId="260"/>
            <ac:spMk id="2" creationId="{2A35CD4E-7C9E-55F1-5C1B-1A429C7A2BB1}"/>
          </ac:spMkLst>
        </pc:spChg>
      </pc:sldChg>
      <pc:sldChg chg="modSp mod">
        <pc:chgData name="Uzubell, Joseph" userId="aa5c2028-a76a-401e-a29e-32de63d622b4" providerId="ADAL" clId="{059534BD-8FD1-45F3-BC17-1B39DFDA04F9}" dt="2025-02-06T21:19:29.841" v="6819" actId="20577"/>
        <pc:sldMkLst>
          <pc:docMk/>
          <pc:sldMk cId="1076723472" sldId="261"/>
        </pc:sldMkLst>
        <pc:spChg chg="mod">
          <ac:chgData name="Uzubell, Joseph" userId="aa5c2028-a76a-401e-a29e-32de63d622b4" providerId="ADAL" clId="{059534BD-8FD1-45F3-BC17-1B39DFDA04F9}" dt="2025-02-06T21:19:29.841" v="6819" actId="20577"/>
          <ac:spMkLst>
            <pc:docMk/>
            <pc:sldMk cId="1076723472" sldId="261"/>
            <ac:spMk id="5" creationId="{9FD5C49A-C708-3CF9-F709-78F4DD11134F}"/>
          </ac:spMkLst>
        </pc:spChg>
      </pc:sldChg>
      <pc:sldChg chg="addSp delSp modSp new mod">
        <pc:chgData name="Uzubell, Joseph" userId="aa5c2028-a76a-401e-a29e-32de63d622b4" providerId="ADAL" clId="{059534BD-8FD1-45F3-BC17-1B39DFDA04F9}" dt="2025-02-06T16:38:21.871" v="6589" actId="5793"/>
        <pc:sldMkLst>
          <pc:docMk/>
          <pc:sldMk cId="1560911026" sldId="262"/>
        </pc:sldMkLst>
        <pc:spChg chg="add mod">
          <ac:chgData name="Uzubell, Joseph" userId="aa5c2028-a76a-401e-a29e-32de63d622b4" providerId="ADAL" clId="{059534BD-8FD1-45F3-BC17-1B39DFDA04F9}" dt="2025-02-06T16:38:21.871" v="6589" actId="5793"/>
          <ac:spMkLst>
            <pc:docMk/>
            <pc:sldMk cId="1560911026" sldId="262"/>
            <ac:spMk id="2" creationId="{77D54D8D-32EE-084A-B4FB-6398CC822846}"/>
          </ac:spMkLst>
        </pc:spChg>
        <pc:spChg chg="add mod">
          <ac:chgData name="Uzubell, Joseph" userId="aa5c2028-a76a-401e-a29e-32de63d622b4" providerId="ADAL" clId="{059534BD-8FD1-45F3-BC17-1B39DFDA04F9}" dt="2025-02-06T16:16:20.785" v="6230" actId="6549"/>
          <ac:spMkLst>
            <pc:docMk/>
            <pc:sldMk cId="1560911026" sldId="262"/>
            <ac:spMk id="3" creationId="{CBAE0F92-A1A5-D115-4EC5-147124512C32}"/>
          </ac:spMkLst>
        </pc:spChg>
        <pc:spChg chg="add mod">
          <ac:chgData name="Uzubell, Joseph" userId="aa5c2028-a76a-401e-a29e-32de63d622b4" providerId="ADAL" clId="{059534BD-8FD1-45F3-BC17-1B39DFDA04F9}" dt="2025-02-06T16:15:55.331" v="6218" actId="1076"/>
          <ac:spMkLst>
            <pc:docMk/>
            <pc:sldMk cId="1560911026" sldId="262"/>
            <ac:spMk id="4" creationId="{A6803331-AF92-D4B4-F14C-94894EFDCD4B}"/>
          </ac:spMkLst>
        </pc:spChg>
        <pc:spChg chg="add del">
          <ac:chgData name="Uzubell, Joseph" userId="aa5c2028-a76a-401e-a29e-32de63d622b4" providerId="ADAL" clId="{059534BD-8FD1-45F3-BC17-1B39DFDA04F9}" dt="2025-02-06T16:14:58.101" v="6206" actId="478"/>
          <ac:spMkLst>
            <pc:docMk/>
            <pc:sldMk cId="1560911026" sldId="262"/>
            <ac:spMk id="5" creationId="{21F5A249-474C-AF46-1774-1DE15F0D1C00}"/>
          </ac:spMkLst>
        </pc:spChg>
        <pc:spChg chg="add del mod">
          <ac:chgData name="Uzubell, Joseph" userId="aa5c2028-a76a-401e-a29e-32de63d622b4" providerId="ADAL" clId="{059534BD-8FD1-45F3-BC17-1B39DFDA04F9}" dt="2025-02-06T16:15:16.547" v="6209" actId="478"/>
          <ac:spMkLst>
            <pc:docMk/>
            <pc:sldMk cId="1560911026" sldId="262"/>
            <ac:spMk id="6" creationId="{99C94027-FDEE-C46E-5A85-B32F391B6105}"/>
          </ac:spMkLst>
        </pc:spChg>
        <pc:spChg chg="add del mod">
          <ac:chgData name="Uzubell, Joseph" userId="aa5c2028-a76a-401e-a29e-32de63d622b4" providerId="ADAL" clId="{059534BD-8FD1-45F3-BC17-1B39DFDA04F9}" dt="2025-02-06T16:15:35.434" v="6214" actId="478"/>
          <ac:spMkLst>
            <pc:docMk/>
            <pc:sldMk cId="1560911026" sldId="262"/>
            <ac:spMk id="7" creationId="{26FA05D8-4AAA-CEE7-04C0-60859DBAA982}"/>
          </ac:spMkLst>
        </pc:spChg>
        <pc:spChg chg="add mod">
          <ac:chgData name="Uzubell, Joseph" userId="aa5c2028-a76a-401e-a29e-32de63d622b4" providerId="ADAL" clId="{059534BD-8FD1-45F3-BC17-1B39DFDA04F9}" dt="2025-02-06T16:16:30.847" v="6233" actId="404"/>
          <ac:spMkLst>
            <pc:docMk/>
            <pc:sldMk cId="1560911026" sldId="262"/>
            <ac:spMk id="8" creationId="{B78F17BA-1002-8B18-E601-760040D10C13}"/>
          </ac:spMkLst>
        </pc:spChg>
        <pc:spChg chg="add mod">
          <ac:chgData name="Uzubell, Joseph" userId="aa5c2028-a76a-401e-a29e-32de63d622b4" providerId="ADAL" clId="{059534BD-8FD1-45F3-BC17-1B39DFDA04F9}" dt="2025-02-06T16:21:44.382" v="6303" actId="108"/>
          <ac:spMkLst>
            <pc:docMk/>
            <pc:sldMk cId="1560911026" sldId="262"/>
            <ac:spMk id="9" creationId="{5E9E2329-75DE-2798-DCBD-3D6A702268C7}"/>
          </ac:spMkLst>
        </pc:spChg>
        <pc:spChg chg="add mod">
          <ac:chgData name="Uzubell, Joseph" userId="aa5c2028-a76a-401e-a29e-32de63d622b4" providerId="ADAL" clId="{059534BD-8FD1-45F3-BC17-1B39DFDA04F9}" dt="2025-02-06T16:19:13.745" v="6255" actId="255"/>
          <ac:spMkLst>
            <pc:docMk/>
            <pc:sldMk cId="1560911026" sldId="262"/>
            <ac:spMk id="10" creationId="{7166FC82-2DD6-553E-44A6-9A4F8B6CD968}"/>
          </ac:spMkLst>
        </pc:spChg>
        <pc:spChg chg="add mod">
          <ac:chgData name="Uzubell, Joseph" userId="aa5c2028-a76a-401e-a29e-32de63d622b4" providerId="ADAL" clId="{059534BD-8FD1-45F3-BC17-1B39DFDA04F9}" dt="2025-02-06T16:34:16.905" v="6520" actId="1076"/>
          <ac:spMkLst>
            <pc:docMk/>
            <pc:sldMk cId="1560911026" sldId="262"/>
            <ac:spMk id="11" creationId="{75D48845-85C3-5DFE-2EFB-A2CF2A3BA4A8}"/>
          </ac:spMkLst>
        </pc:spChg>
        <pc:spChg chg="add mod">
          <ac:chgData name="Uzubell, Joseph" userId="aa5c2028-a76a-401e-a29e-32de63d622b4" providerId="ADAL" clId="{059534BD-8FD1-45F3-BC17-1B39DFDA04F9}" dt="2025-02-06T16:21:08.680" v="6295" actId="20577"/>
          <ac:spMkLst>
            <pc:docMk/>
            <pc:sldMk cId="1560911026" sldId="262"/>
            <ac:spMk id="12" creationId="{FD6D32F6-EBB0-078F-E364-EEEC7189CF85}"/>
          </ac:spMkLst>
        </pc:spChg>
        <pc:spChg chg="add mod">
          <ac:chgData name="Uzubell, Joseph" userId="aa5c2028-a76a-401e-a29e-32de63d622b4" providerId="ADAL" clId="{059534BD-8FD1-45F3-BC17-1B39DFDA04F9}" dt="2025-02-06T16:34:21.997" v="6522" actId="1076"/>
          <ac:spMkLst>
            <pc:docMk/>
            <pc:sldMk cId="1560911026" sldId="262"/>
            <ac:spMk id="13" creationId="{E4327D0E-2BE3-61A6-FA6B-C884E83945CF}"/>
          </ac:spMkLst>
        </pc:spChg>
        <pc:spChg chg="add del">
          <ac:chgData name="Uzubell, Joseph" userId="aa5c2028-a76a-401e-a29e-32de63d622b4" providerId="ADAL" clId="{059534BD-8FD1-45F3-BC17-1B39DFDA04F9}" dt="2025-02-06T16:22:20.157" v="6306" actId="478"/>
          <ac:spMkLst>
            <pc:docMk/>
            <pc:sldMk cId="1560911026" sldId="262"/>
            <ac:spMk id="14" creationId="{069A779B-6A26-41F1-C5D3-7B45EEC6AF4A}"/>
          </ac:spMkLst>
        </pc:spChg>
        <pc:spChg chg="add mod">
          <ac:chgData name="Uzubell, Joseph" userId="aa5c2028-a76a-401e-a29e-32de63d622b4" providerId="ADAL" clId="{059534BD-8FD1-45F3-BC17-1B39DFDA04F9}" dt="2025-02-06T16:34:19.385" v="6521" actId="1076"/>
          <ac:spMkLst>
            <pc:docMk/>
            <pc:sldMk cId="1560911026" sldId="262"/>
            <ac:spMk id="15" creationId="{D725083C-7600-32CC-2614-81CBC3BDA57E}"/>
          </ac:spMkLst>
        </pc:spChg>
        <pc:spChg chg="add mod">
          <ac:chgData name="Uzubell, Joseph" userId="aa5c2028-a76a-401e-a29e-32de63d622b4" providerId="ADAL" clId="{059534BD-8FD1-45F3-BC17-1B39DFDA04F9}" dt="2025-02-06T16:33:16.646" v="6510" actId="1076"/>
          <ac:spMkLst>
            <pc:docMk/>
            <pc:sldMk cId="1560911026" sldId="262"/>
            <ac:spMk id="16" creationId="{67F598E5-1D80-B8BE-508B-D626CB40D454}"/>
          </ac:spMkLst>
        </pc:spChg>
        <pc:spChg chg="add mod">
          <ac:chgData name="Uzubell, Joseph" userId="aa5c2028-a76a-401e-a29e-32de63d622b4" providerId="ADAL" clId="{059534BD-8FD1-45F3-BC17-1B39DFDA04F9}" dt="2025-02-06T16:34:32.981" v="6524" actId="1076"/>
          <ac:spMkLst>
            <pc:docMk/>
            <pc:sldMk cId="1560911026" sldId="262"/>
            <ac:spMk id="17" creationId="{254F73DB-066D-C2A2-7A33-080A9907A6CD}"/>
          </ac:spMkLst>
        </pc:spChg>
        <pc:spChg chg="add mod">
          <ac:chgData name="Uzubell, Joseph" userId="aa5c2028-a76a-401e-a29e-32de63d622b4" providerId="ADAL" clId="{059534BD-8FD1-45F3-BC17-1B39DFDA04F9}" dt="2025-02-06T16:26:54.175" v="6388" actId="20577"/>
          <ac:spMkLst>
            <pc:docMk/>
            <pc:sldMk cId="1560911026" sldId="262"/>
            <ac:spMk id="18" creationId="{E045EEC6-BD42-2A32-7B77-0F12AA270BAC}"/>
          </ac:spMkLst>
        </pc:spChg>
        <pc:spChg chg="add mod">
          <ac:chgData name="Uzubell, Joseph" userId="aa5c2028-a76a-401e-a29e-32de63d622b4" providerId="ADAL" clId="{059534BD-8FD1-45F3-BC17-1B39DFDA04F9}" dt="2025-02-06T16:34:31.115" v="6523" actId="1076"/>
          <ac:spMkLst>
            <pc:docMk/>
            <pc:sldMk cId="1560911026" sldId="262"/>
            <ac:spMk id="19" creationId="{A10E550E-524A-42D7-EB99-3979266B1E73}"/>
          </ac:spMkLst>
        </pc:spChg>
        <pc:spChg chg="add mod">
          <ac:chgData name="Uzubell, Joseph" userId="aa5c2028-a76a-401e-a29e-32de63d622b4" providerId="ADAL" clId="{059534BD-8FD1-45F3-BC17-1B39DFDA04F9}" dt="2025-02-06T16:34:41.256" v="6526" actId="1076"/>
          <ac:spMkLst>
            <pc:docMk/>
            <pc:sldMk cId="1560911026" sldId="262"/>
            <ac:spMk id="20" creationId="{7060CCB0-5DC5-4B31-33B2-11C5FFB57AB4}"/>
          </ac:spMkLst>
        </pc:spChg>
        <pc:spChg chg="add mod">
          <ac:chgData name="Uzubell, Joseph" userId="aa5c2028-a76a-401e-a29e-32de63d622b4" providerId="ADAL" clId="{059534BD-8FD1-45F3-BC17-1B39DFDA04F9}" dt="2025-02-06T16:31:27.772" v="6474"/>
          <ac:spMkLst>
            <pc:docMk/>
            <pc:sldMk cId="1560911026" sldId="262"/>
            <ac:spMk id="21" creationId="{33C52FBD-4418-A653-E5B7-F16F74090B93}"/>
          </ac:spMkLst>
        </pc:spChg>
        <pc:spChg chg="add mod">
          <ac:chgData name="Uzubell, Joseph" userId="aa5c2028-a76a-401e-a29e-32de63d622b4" providerId="ADAL" clId="{059534BD-8FD1-45F3-BC17-1B39DFDA04F9}" dt="2025-02-06T16:31:32.463" v="6475"/>
          <ac:spMkLst>
            <pc:docMk/>
            <pc:sldMk cId="1560911026" sldId="262"/>
            <ac:spMk id="22" creationId="{25CB6EF4-6EB0-527C-3621-F7594144A278}"/>
          </ac:spMkLst>
        </pc:spChg>
        <pc:spChg chg="add mod">
          <ac:chgData name="Uzubell, Joseph" userId="aa5c2028-a76a-401e-a29e-32de63d622b4" providerId="ADAL" clId="{059534BD-8FD1-45F3-BC17-1B39DFDA04F9}" dt="2025-02-06T16:34:37.414" v="6525" actId="1076"/>
          <ac:spMkLst>
            <pc:docMk/>
            <pc:sldMk cId="1560911026" sldId="262"/>
            <ac:spMk id="23" creationId="{47F3B63E-E610-E55F-38A3-C06E61DA6889}"/>
          </ac:spMkLst>
        </pc:spChg>
        <pc:spChg chg="add mod">
          <ac:chgData name="Uzubell, Joseph" userId="aa5c2028-a76a-401e-a29e-32de63d622b4" providerId="ADAL" clId="{059534BD-8FD1-45F3-BC17-1B39DFDA04F9}" dt="2025-02-06T16:33:05.728" v="6509" actId="1076"/>
          <ac:spMkLst>
            <pc:docMk/>
            <pc:sldMk cId="1560911026" sldId="262"/>
            <ac:spMk id="24" creationId="{436BD5B9-FD8C-C430-EB9D-F44EAFA68B4F}"/>
          </ac:spMkLst>
        </pc:spChg>
        <pc:spChg chg="add mod">
          <ac:chgData name="Uzubell, Joseph" userId="aa5c2028-a76a-401e-a29e-32de63d622b4" providerId="ADAL" clId="{059534BD-8FD1-45F3-BC17-1B39DFDA04F9}" dt="2025-02-06T16:33:21.429" v="6511"/>
          <ac:spMkLst>
            <pc:docMk/>
            <pc:sldMk cId="1560911026" sldId="262"/>
            <ac:spMk id="25" creationId="{1B4EEA0B-8D8E-1247-9E0D-A6BA37ED0A31}"/>
          </ac:spMkLst>
        </pc:spChg>
        <pc:spChg chg="add mod">
          <ac:chgData name="Uzubell, Joseph" userId="aa5c2028-a76a-401e-a29e-32de63d622b4" providerId="ADAL" clId="{059534BD-8FD1-45F3-BC17-1B39DFDA04F9}" dt="2025-02-06T16:33:49.649" v="6518" actId="6549"/>
          <ac:spMkLst>
            <pc:docMk/>
            <pc:sldMk cId="1560911026" sldId="262"/>
            <ac:spMk id="26" creationId="{E206CE26-FE1D-9A06-1013-00F26FE8AFEA}"/>
          </ac:spMkLst>
        </pc:spChg>
        <pc:spChg chg="add mod">
          <ac:chgData name="Uzubell, Joseph" userId="aa5c2028-a76a-401e-a29e-32de63d622b4" providerId="ADAL" clId="{059534BD-8FD1-45F3-BC17-1B39DFDA04F9}" dt="2025-02-06T16:35:32.217" v="6558" actId="20577"/>
          <ac:spMkLst>
            <pc:docMk/>
            <pc:sldMk cId="1560911026" sldId="262"/>
            <ac:spMk id="27" creationId="{F994F362-C1E9-282B-A354-3E9DD3CFD947}"/>
          </ac:spMkLst>
        </pc:spChg>
      </pc:sldChg>
      <pc:sldChg chg="modSp mod">
        <pc:chgData name="Uzubell, Joseph" userId="aa5c2028-a76a-401e-a29e-32de63d622b4" providerId="ADAL" clId="{059534BD-8FD1-45F3-BC17-1B39DFDA04F9}" dt="2025-02-04T20:01:11.288" v="3928" actId="14100"/>
        <pc:sldMkLst>
          <pc:docMk/>
          <pc:sldMk cId="794632749" sldId="281"/>
        </pc:sldMkLst>
        <pc:spChg chg="mod">
          <ac:chgData name="Uzubell, Joseph" userId="aa5c2028-a76a-401e-a29e-32de63d622b4" providerId="ADAL" clId="{059534BD-8FD1-45F3-BC17-1B39DFDA04F9}" dt="2025-02-04T20:01:11.288" v="3928" actId="14100"/>
          <ac:spMkLst>
            <pc:docMk/>
            <pc:sldMk cId="794632749" sldId="281"/>
            <ac:spMk id="2" creationId="{3C27ED3D-A10D-4D3C-87A4-3CFED9F04BCA}"/>
          </ac:spMkLst>
        </pc:spChg>
        <pc:spChg chg="mod">
          <ac:chgData name="Uzubell, Joseph" userId="aa5c2028-a76a-401e-a29e-32de63d622b4" providerId="ADAL" clId="{059534BD-8FD1-45F3-BC17-1B39DFDA04F9}" dt="2025-02-04T20:00:08.151" v="3880" actId="20577"/>
          <ac:spMkLst>
            <pc:docMk/>
            <pc:sldMk cId="794632749" sldId="281"/>
            <ac:spMk id="6" creationId="{C81FD80A-71AC-AC2D-E0F2-CE90BDE68A41}"/>
          </ac:spMkLst>
        </pc:spChg>
        <pc:spChg chg="mod">
          <ac:chgData name="Uzubell, Joseph" userId="aa5c2028-a76a-401e-a29e-32de63d622b4" providerId="ADAL" clId="{059534BD-8FD1-45F3-BC17-1B39DFDA04F9}" dt="2025-02-04T20:00:23.237" v="3904" actId="20577"/>
          <ac:spMkLst>
            <pc:docMk/>
            <pc:sldMk cId="794632749" sldId="281"/>
            <ac:spMk id="19" creationId="{2151889C-3A8B-8187-D544-50E94B2746DA}"/>
          </ac:spMkLst>
        </pc:spChg>
      </pc:sldChg>
      <pc:sldChg chg="del">
        <pc:chgData name="Uzubell, Joseph" userId="aa5c2028-a76a-401e-a29e-32de63d622b4" providerId="ADAL" clId="{059534BD-8FD1-45F3-BC17-1B39DFDA04F9}" dt="2025-02-06T21:29:31.936" v="6999" actId="47"/>
        <pc:sldMkLst>
          <pc:docMk/>
          <pc:sldMk cId="125944438" sldId="2147483642"/>
        </pc:sldMkLst>
      </pc:sldChg>
      <pc:sldChg chg="del">
        <pc:chgData name="Uzubell, Joseph" userId="aa5c2028-a76a-401e-a29e-32de63d622b4" providerId="ADAL" clId="{059534BD-8FD1-45F3-BC17-1B39DFDA04F9}" dt="2025-02-06T16:37:46.333" v="6579" actId="47"/>
        <pc:sldMkLst>
          <pc:docMk/>
          <pc:sldMk cId="2220611913" sldId="2147483643"/>
        </pc:sldMkLst>
      </pc:sldChg>
      <pc:sldChg chg="modSp mod">
        <pc:chgData name="Uzubell, Joseph" userId="aa5c2028-a76a-401e-a29e-32de63d622b4" providerId="ADAL" clId="{059534BD-8FD1-45F3-BC17-1B39DFDA04F9}" dt="2025-02-06T21:29:19.454" v="6997" actId="6549"/>
        <pc:sldMkLst>
          <pc:docMk/>
          <pc:sldMk cId="3293700664" sldId="2147483644"/>
        </pc:sldMkLst>
        <pc:spChg chg="mod">
          <ac:chgData name="Uzubell, Joseph" userId="aa5c2028-a76a-401e-a29e-32de63d622b4" providerId="ADAL" clId="{059534BD-8FD1-45F3-BC17-1B39DFDA04F9}" dt="2025-02-06T21:29:19.454" v="6997" actId="6549"/>
          <ac:spMkLst>
            <pc:docMk/>
            <pc:sldMk cId="3293700664" sldId="2147483644"/>
            <ac:spMk id="2" creationId="{5B32FE31-D867-3612-6ACE-8420A86F8E50}"/>
          </ac:spMkLst>
        </pc:spChg>
      </pc:sldChg>
      <pc:sldChg chg="del">
        <pc:chgData name="Uzubell, Joseph" userId="aa5c2028-a76a-401e-a29e-32de63d622b4" providerId="ADAL" clId="{059534BD-8FD1-45F3-BC17-1B39DFDA04F9}" dt="2025-02-06T21:29:28.545" v="6998" actId="47"/>
        <pc:sldMkLst>
          <pc:docMk/>
          <pc:sldMk cId="3363186646" sldId="2147483645"/>
        </pc:sldMkLst>
      </pc:sldChg>
      <pc:sldChg chg="modSp mod">
        <pc:chgData name="Uzubell, Joseph" userId="aa5c2028-a76a-401e-a29e-32de63d622b4" providerId="ADAL" clId="{059534BD-8FD1-45F3-BC17-1B39DFDA04F9}" dt="2025-02-06T16:37:37.197" v="6578" actId="20577"/>
        <pc:sldMkLst>
          <pc:docMk/>
          <pc:sldMk cId="3958664487" sldId="2147483646"/>
        </pc:sldMkLst>
        <pc:spChg chg="mod">
          <ac:chgData name="Uzubell, Joseph" userId="aa5c2028-a76a-401e-a29e-32de63d622b4" providerId="ADAL" clId="{059534BD-8FD1-45F3-BC17-1B39DFDA04F9}" dt="2025-02-06T16:37:37.197" v="6578" actId="20577"/>
          <ac:spMkLst>
            <pc:docMk/>
            <pc:sldMk cId="3958664487" sldId="2147483646"/>
            <ac:spMk id="3" creationId="{ECA99E25-846E-304F-26FF-E908E00D4C6C}"/>
          </ac:spMkLst>
        </pc:spChg>
      </pc:sldChg>
      <pc:sldChg chg="addSp delSp modSp mod">
        <pc:chgData name="Uzubell, Joseph" userId="aa5c2028-a76a-401e-a29e-32de63d622b4" providerId="ADAL" clId="{059534BD-8FD1-45F3-BC17-1B39DFDA04F9}" dt="2025-02-06T15:34:46.158" v="6091" actId="1036"/>
        <pc:sldMkLst>
          <pc:docMk/>
          <pc:sldMk cId="830069703" sldId="2147483647"/>
        </pc:sldMkLst>
        <pc:spChg chg="mod">
          <ac:chgData name="Uzubell, Joseph" userId="aa5c2028-a76a-401e-a29e-32de63d622b4" providerId="ADAL" clId="{059534BD-8FD1-45F3-BC17-1B39DFDA04F9}" dt="2025-02-04T20:30:47.909" v="4754" actId="1036"/>
          <ac:spMkLst>
            <pc:docMk/>
            <pc:sldMk cId="830069703" sldId="2147483647"/>
            <ac:spMk id="2" creationId="{A2ABE3FE-1334-76E3-6F69-511B16602202}"/>
          </ac:spMkLst>
        </pc:spChg>
        <pc:spChg chg="mod">
          <ac:chgData name="Uzubell, Joseph" userId="aa5c2028-a76a-401e-a29e-32de63d622b4" providerId="ADAL" clId="{059534BD-8FD1-45F3-BC17-1B39DFDA04F9}" dt="2025-02-06T13:46:04.229" v="5149" actId="1076"/>
          <ac:spMkLst>
            <pc:docMk/>
            <pc:sldMk cId="830069703" sldId="2147483647"/>
            <ac:spMk id="3" creationId="{E1F09FB7-DC25-AEA6-8107-46B4B1496AEF}"/>
          </ac:spMkLst>
        </pc:spChg>
        <pc:spChg chg="add mod">
          <ac:chgData name="Uzubell, Joseph" userId="aa5c2028-a76a-401e-a29e-32de63d622b4" providerId="ADAL" clId="{059534BD-8FD1-45F3-BC17-1B39DFDA04F9}" dt="2025-02-04T20:30:55.619" v="4755" actId="1076"/>
          <ac:spMkLst>
            <pc:docMk/>
            <pc:sldMk cId="830069703" sldId="2147483647"/>
            <ac:spMk id="4" creationId="{E8B85182-ABA5-D398-D358-6C9A53EB10F2}"/>
          </ac:spMkLst>
        </pc:spChg>
        <pc:spChg chg="mod">
          <ac:chgData name="Uzubell, Joseph" userId="aa5c2028-a76a-401e-a29e-32de63d622b4" providerId="ADAL" clId="{059534BD-8FD1-45F3-BC17-1B39DFDA04F9}" dt="2025-02-06T13:49:13.168" v="5164" actId="1076"/>
          <ac:spMkLst>
            <pc:docMk/>
            <pc:sldMk cId="830069703" sldId="2147483647"/>
            <ac:spMk id="6" creationId="{541F13B7-A126-ED3D-6C7D-646FA3A227E4}"/>
          </ac:spMkLst>
        </pc:spChg>
        <pc:spChg chg="mod">
          <ac:chgData name="Uzubell, Joseph" userId="aa5c2028-a76a-401e-a29e-32de63d622b4" providerId="ADAL" clId="{059534BD-8FD1-45F3-BC17-1B39DFDA04F9}" dt="2025-02-06T13:43:47.055" v="5126" actId="1076"/>
          <ac:spMkLst>
            <pc:docMk/>
            <pc:sldMk cId="830069703" sldId="2147483647"/>
            <ac:spMk id="7" creationId="{50092891-17A9-6537-B9D0-9B3F3A1D0BB9}"/>
          </ac:spMkLst>
        </pc:spChg>
        <pc:spChg chg="mod">
          <ac:chgData name="Uzubell, Joseph" userId="aa5c2028-a76a-401e-a29e-32de63d622b4" providerId="ADAL" clId="{059534BD-8FD1-45F3-BC17-1B39DFDA04F9}" dt="2025-02-06T13:42:22.005" v="5106" actId="1076"/>
          <ac:spMkLst>
            <pc:docMk/>
            <pc:sldMk cId="830069703" sldId="2147483647"/>
            <ac:spMk id="8" creationId="{2198D115-C22D-D6C8-3F5B-4097B286EB06}"/>
          </ac:spMkLst>
        </pc:spChg>
        <pc:spChg chg="mod">
          <ac:chgData name="Uzubell, Joseph" userId="aa5c2028-a76a-401e-a29e-32de63d622b4" providerId="ADAL" clId="{059534BD-8FD1-45F3-BC17-1B39DFDA04F9}" dt="2025-02-06T13:47:00.232" v="5157" actId="1076"/>
          <ac:spMkLst>
            <pc:docMk/>
            <pc:sldMk cId="830069703" sldId="2147483647"/>
            <ac:spMk id="16" creationId="{63B20E69-2225-5D8F-1D89-A32D76D213C6}"/>
          </ac:spMkLst>
        </pc:spChg>
        <pc:spChg chg="mod">
          <ac:chgData name="Uzubell, Joseph" userId="aa5c2028-a76a-401e-a29e-32de63d622b4" providerId="ADAL" clId="{059534BD-8FD1-45F3-BC17-1B39DFDA04F9}" dt="2025-02-06T13:47:06.653" v="5159" actId="1076"/>
          <ac:spMkLst>
            <pc:docMk/>
            <pc:sldMk cId="830069703" sldId="2147483647"/>
            <ac:spMk id="17" creationId="{83CC4247-ADC5-61E8-C16F-002A6ECD8676}"/>
          </ac:spMkLst>
        </pc:spChg>
        <pc:spChg chg="mod">
          <ac:chgData name="Uzubell, Joseph" userId="aa5c2028-a76a-401e-a29e-32de63d622b4" providerId="ADAL" clId="{059534BD-8FD1-45F3-BC17-1B39DFDA04F9}" dt="2025-02-06T13:49:10.401" v="5163" actId="1076"/>
          <ac:spMkLst>
            <pc:docMk/>
            <pc:sldMk cId="830069703" sldId="2147483647"/>
            <ac:spMk id="18" creationId="{41018614-AF0C-CCEF-B0AE-7740160BDC8F}"/>
          </ac:spMkLst>
        </pc:spChg>
        <pc:spChg chg="mod">
          <ac:chgData name="Uzubell, Joseph" userId="aa5c2028-a76a-401e-a29e-32de63d622b4" providerId="ADAL" clId="{059534BD-8FD1-45F3-BC17-1B39DFDA04F9}" dt="2025-02-06T13:47:03.641" v="5158" actId="1076"/>
          <ac:spMkLst>
            <pc:docMk/>
            <pc:sldMk cId="830069703" sldId="2147483647"/>
            <ac:spMk id="19" creationId="{256010BF-937E-12F7-D06E-55D76078C1F6}"/>
          </ac:spMkLst>
        </pc:spChg>
        <pc:spChg chg="mod">
          <ac:chgData name="Uzubell, Joseph" userId="aa5c2028-a76a-401e-a29e-32de63d622b4" providerId="ADAL" clId="{059534BD-8FD1-45F3-BC17-1B39DFDA04F9}" dt="2025-02-06T15:33:46.426" v="6087" actId="1076"/>
          <ac:spMkLst>
            <pc:docMk/>
            <pc:sldMk cId="830069703" sldId="2147483647"/>
            <ac:spMk id="20" creationId="{AD6BFDC5-E479-48FA-7B92-A15FDD3EDFDE}"/>
          </ac:spMkLst>
        </pc:spChg>
        <pc:spChg chg="mod">
          <ac:chgData name="Uzubell, Joseph" userId="aa5c2028-a76a-401e-a29e-32de63d622b4" providerId="ADAL" clId="{059534BD-8FD1-45F3-BC17-1B39DFDA04F9}" dt="2025-02-06T15:34:46.158" v="6091" actId="1036"/>
          <ac:spMkLst>
            <pc:docMk/>
            <pc:sldMk cId="830069703" sldId="2147483647"/>
            <ac:spMk id="35" creationId="{E473EF60-470F-840E-C41E-088F5EDEB417}"/>
          </ac:spMkLst>
        </pc:spChg>
        <pc:spChg chg="mod">
          <ac:chgData name="Uzubell, Joseph" userId="aa5c2028-a76a-401e-a29e-32de63d622b4" providerId="ADAL" clId="{059534BD-8FD1-45F3-BC17-1B39DFDA04F9}" dt="2025-02-06T13:25:32.150" v="5090" actId="1037"/>
          <ac:spMkLst>
            <pc:docMk/>
            <pc:sldMk cId="830069703" sldId="2147483647"/>
            <ac:spMk id="36" creationId="{F7B50B75-71D5-7779-CF29-0D64A887ABCA}"/>
          </ac:spMkLst>
        </pc:spChg>
        <pc:spChg chg="mod">
          <ac:chgData name="Uzubell, Joseph" userId="aa5c2028-a76a-401e-a29e-32de63d622b4" providerId="ADAL" clId="{059534BD-8FD1-45F3-BC17-1B39DFDA04F9}" dt="2025-02-06T13:25:32.150" v="5090" actId="1037"/>
          <ac:spMkLst>
            <pc:docMk/>
            <pc:sldMk cId="830069703" sldId="2147483647"/>
            <ac:spMk id="37" creationId="{958C7970-9483-E942-A4E7-D8C1422DDBA3}"/>
          </ac:spMkLst>
        </pc:spChg>
        <pc:spChg chg="add mod">
          <ac:chgData name="Uzubell, Joseph" userId="aa5c2028-a76a-401e-a29e-32de63d622b4" providerId="ADAL" clId="{059534BD-8FD1-45F3-BC17-1B39DFDA04F9}" dt="2025-02-06T14:25:23.319" v="5222" actId="20577"/>
          <ac:spMkLst>
            <pc:docMk/>
            <pc:sldMk cId="830069703" sldId="2147483647"/>
            <ac:spMk id="41" creationId="{AD91345C-80BF-20E1-DA6F-C0E83F1851C6}"/>
          </ac:spMkLst>
        </pc:spChg>
        <pc:spChg chg="mod">
          <ac:chgData name="Uzubell, Joseph" userId="aa5c2028-a76a-401e-a29e-32de63d622b4" providerId="ADAL" clId="{059534BD-8FD1-45F3-BC17-1B39DFDA04F9}" dt="2025-02-06T13:47:44.152" v="5162" actId="1076"/>
          <ac:spMkLst>
            <pc:docMk/>
            <pc:sldMk cId="830069703" sldId="2147483647"/>
            <ac:spMk id="45" creationId="{BEA65E34-EDC4-F9A7-5FEC-B6000658455E}"/>
          </ac:spMkLst>
        </pc:spChg>
        <pc:spChg chg="mod">
          <ac:chgData name="Uzubell, Joseph" userId="aa5c2028-a76a-401e-a29e-32de63d622b4" providerId="ADAL" clId="{059534BD-8FD1-45F3-BC17-1B39DFDA04F9}" dt="2025-02-06T13:25:32.150" v="5090" actId="1037"/>
          <ac:spMkLst>
            <pc:docMk/>
            <pc:sldMk cId="830069703" sldId="2147483647"/>
            <ac:spMk id="46" creationId="{92664492-4477-2385-E76E-80347614C760}"/>
          </ac:spMkLst>
        </pc:spChg>
        <pc:spChg chg="mod">
          <ac:chgData name="Uzubell, Joseph" userId="aa5c2028-a76a-401e-a29e-32de63d622b4" providerId="ADAL" clId="{059534BD-8FD1-45F3-BC17-1B39DFDA04F9}" dt="2025-02-06T13:25:32.150" v="5090" actId="1037"/>
          <ac:spMkLst>
            <pc:docMk/>
            <pc:sldMk cId="830069703" sldId="2147483647"/>
            <ac:spMk id="47" creationId="{6E64AEA3-1A6C-9841-0B57-DA5257E64E1F}"/>
          </ac:spMkLst>
        </pc:spChg>
        <pc:spChg chg="mod">
          <ac:chgData name="Uzubell, Joseph" userId="aa5c2028-a76a-401e-a29e-32de63d622b4" providerId="ADAL" clId="{059534BD-8FD1-45F3-BC17-1B39DFDA04F9}" dt="2025-02-06T13:25:32.150" v="5090" actId="1037"/>
          <ac:spMkLst>
            <pc:docMk/>
            <pc:sldMk cId="830069703" sldId="2147483647"/>
            <ac:spMk id="50" creationId="{34BCE1E5-5135-A877-26BA-97B531EFD51F}"/>
          </ac:spMkLst>
        </pc:spChg>
        <pc:picChg chg="add del mod">
          <ac:chgData name="Uzubell, Joseph" userId="aa5c2028-a76a-401e-a29e-32de63d622b4" providerId="ADAL" clId="{059534BD-8FD1-45F3-BC17-1B39DFDA04F9}" dt="2025-02-06T13:52:01.112" v="5187" actId="478"/>
          <ac:picMkLst>
            <pc:docMk/>
            <pc:sldMk cId="830069703" sldId="2147483647"/>
            <ac:picMk id="48" creationId="{2FFC2306-F747-B47E-27E4-CB1129D85B61}"/>
          </ac:picMkLst>
        </pc:picChg>
        <pc:picChg chg="add mod">
          <ac:chgData name="Uzubell, Joseph" userId="aa5c2028-a76a-401e-a29e-32de63d622b4" providerId="ADAL" clId="{059534BD-8FD1-45F3-BC17-1B39DFDA04F9}" dt="2025-02-06T13:53:11.503" v="5219" actId="1076"/>
          <ac:picMkLst>
            <pc:docMk/>
            <pc:sldMk cId="830069703" sldId="2147483647"/>
            <ac:picMk id="53" creationId="{E34AE1C4-E743-8945-B4B9-C8E0B3AAAD97}"/>
          </ac:picMkLst>
        </pc:picChg>
        <pc:cxnChg chg="mod">
          <ac:chgData name="Uzubell, Joseph" userId="aa5c2028-a76a-401e-a29e-32de63d622b4" providerId="ADAL" clId="{059534BD-8FD1-45F3-BC17-1B39DFDA04F9}" dt="2025-02-06T13:42:22.005" v="5106" actId="1076"/>
          <ac:cxnSpMkLst>
            <pc:docMk/>
            <pc:sldMk cId="830069703" sldId="2147483647"/>
            <ac:cxnSpMk id="10" creationId="{24C1DC0A-A56E-636D-B681-727979382042}"/>
          </ac:cxnSpMkLst>
        </pc:cxnChg>
        <pc:cxnChg chg="mod">
          <ac:chgData name="Uzubell, Joseph" userId="aa5c2028-a76a-401e-a29e-32de63d622b4" providerId="ADAL" clId="{059534BD-8FD1-45F3-BC17-1B39DFDA04F9}" dt="2025-02-06T13:43:47.055" v="5126" actId="1076"/>
          <ac:cxnSpMkLst>
            <pc:docMk/>
            <pc:sldMk cId="830069703" sldId="2147483647"/>
            <ac:cxnSpMk id="11" creationId="{6EBC32EE-B4AA-3D2B-68B8-2FBC24B5E76C}"/>
          </ac:cxnSpMkLst>
        </pc:cxnChg>
        <pc:cxnChg chg="mod">
          <ac:chgData name="Uzubell, Joseph" userId="aa5c2028-a76a-401e-a29e-32de63d622b4" providerId="ADAL" clId="{059534BD-8FD1-45F3-BC17-1B39DFDA04F9}" dt="2025-02-06T13:46:04.229" v="5149" actId="1076"/>
          <ac:cxnSpMkLst>
            <pc:docMk/>
            <pc:sldMk cId="830069703" sldId="2147483647"/>
            <ac:cxnSpMk id="15" creationId="{B5FB8C19-FA92-C4DC-3326-8A151704C7FC}"/>
          </ac:cxnSpMkLst>
        </pc:cxnChg>
        <pc:cxnChg chg="mod">
          <ac:chgData name="Uzubell, Joseph" userId="aa5c2028-a76a-401e-a29e-32de63d622b4" providerId="ADAL" clId="{059534BD-8FD1-45F3-BC17-1B39DFDA04F9}" dt="2025-02-06T13:47:00.232" v="5157" actId="1076"/>
          <ac:cxnSpMkLst>
            <pc:docMk/>
            <pc:sldMk cId="830069703" sldId="2147483647"/>
            <ac:cxnSpMk id="22" creationId="{86CA34E0-260F-165B-D764-FD1102644C04}"/>
          </ac:cxnSpMkLst>
        </pc:cxnChg>
        <pc:cxnChg chg="mod">
          <ac:chgData name="Uzubell, Joseph" userId="aa5c2028-a76a-401e-a29e-32de63d622b4" providerId="ADAL" clId="{059534BD-8FD1-45F3-BC17-1B39DFDA04F9}" dt="2025-02-06T13:47:03.641" v="5158" actId="1076"/>
          <ac:cxnSpMkLst>
            <pc:docMk/>
            <pc:sldMk cId="830069703" sldId="2147483647"/>
            <ac:cxnSpMk id="24" creationId="{BFEFC9FB-A393-FEF8-01FE-BA90F00A11EA}"/>
          </ac:cxnSpMkLst>
        </pc:cxnChg>
        <pc:cxnChg chg="mod">
          <ac:chgData name="Uzubell, Joseph" userId="aa5c2028-a76a-401e-a29e-32de63d622b4" providerId="ADAL" clId="{059534BD-8FD1-45F3-BC17-1B39DFDA04F9}" dt="2025-02-06T13:47:06.653" v="5159" actId="1076"/>
          <ac:cxnSpMkLst>
            <pc:docMk/>
            <pc:sldMk cId="830069703" sldId="2147483647"/>
            <ac:cxnSpMk id="26" creationId="{69BA1878-3825-8625-4810-5164450A0754}"/>
          </ac:cxnSpMkLst>
        </pc:cxnChg>
        <pc:cxnChg chg="del mod">
          <ac:chgData name="Uzubell, Joseph" userId="aa5c2028-a76a-401e-a29e-32de63d622b4" providerId="ADAL" clId="{059534BD-8FD1-45F3-BC17-1B39DFDA04F9}" dt="2025-02-06T13:46:13.708" v="5151" actId="478"/>
          <ac:cxnSpMkLst>
            <pc:docMk/>
            <pc:sldMk cId="830069703" sldId="2147483647"/>
            <ac:cxnSpMk id="28" creationId="{3D57B8B7-83EF-56C4-714C-C6521EE9DAE0}"/>
          </ac:cxnSpMkLst>
        </pc:cxnChg>
        <pc:cxnChg chg="del mod">
          <ac:chgData name="Uzubell, Joseph" userId="aa5c2028-a76a-401e-a29e-32de63d622b4" providerId="ADAL" clId="{059534BD-8FD1-45F3-BC17-1B39DFDA04F9}" dt="2025-02-06T13:45:32.404" v="5144" actId="478"/>
          <ac:cxnSpMkLst>
            <pc:docMk/>
            <pc:sldMk cId="830069703" sldId="2147483647"/>
            <ac:cxnSpMk id="30" creationId="{8C121505-861A-4F9A-0CFD-689FF71B215F}"/>
          </ac:cxnSpMkLst>
        </pc:cxnChg>
        <pc:cxnChg chg="mod">
          <ac:chgData name="Uzubell, Joseph" userId="aa5c2028-a76a-401e-a29e-32de63d622b4" providerId="ADAL" clId="{059534BD-8FD1-45F3-BC17-1B39DFDA04F9}" dt="2025-02-06T15:33:46.426" v="6087" actId="1076"/>
          <ac:cxnSpMkLst>
            <pc:docMk/>
            <pc:sldMk cId="830069703" sldId="2147483647"/>
            <ac:cxnSpMk id="32" creationId="{DA9B52A6-C26A-4C4B-ACC6-E9FDAD0750AB}"/>
          </ac:cxnSpMkLst>
        </pc:cxnChg>
        <pc:cxnChg chg="del mod">
          <ac:chgData name="Uzubell, Joseph" userId="aa5c2028-a76a-401e-a29e-32de63d622b4" providerId="ADAL" clId="{059534BD-8FD1-45F3-BC17-1B39DFDA04F9}" dt="2025-02-06T15:33:55.708" v="6088" actId="478"/>
          <ac:cxnSpMkLst>
            <pc:docMk/>
            <pc:sldMk cId="830069703" sldId="2147483647"/>
            <ac:cxnSpMk id="34" creationId="{F55839D6-32A0-C586-6942-15AE2A8FE0FF}"/>
          </ac:cxnSpMkLst>
        </pc:cxnChg>
        <pc:cxnChg chg="mod">
          <ac:chgData name="Uzubell, Joseph" userId="aa5c2028-a76a-401e-a29e-32de63d622b4" providerId="ADAL" clId="{059534BD-8FD1-45F3-BC17-1B39DFDA04F9}" dt="2025-02-06T15:34:46.158" v="6091" actId="1036"/>
          <ac:cxnSpMkLst>
            <pc:docMk/>
            <pc:sldMk cId="830069703" sldId="2147483647"/>
            <ac:cxnSpMk id="40" creationId="{5BBDF7A8-863C-2288-518D-10C0ED718BA5}"/>
          </ac:cxnSpMkLst>
        </pc:cxnChg>
        <pc:cxnChg chg="mod">
          <ac:chgData name="Uzubell, Joseph" userId="aa5c2028-a76a-401e-a29e-32de63d622b4" providerId="ADAL" clId="{059534BD-8FD1-45F3-BC17-1B39DFDA04F9}" dt="2025-02-06T15:34:46.158" v="6091" actId="1036"/>
          <ac:cxnSpMkLst>
            <pc:docMk/>
            <pc:sldMk cId="830069703" sldId="2147483647"/>
            <ac:cxnSpMk id="42" creationId="{FE4DE6E2-EBD0-F45D-A92C-7D5FE6405F9A}"/>
          </ac:cxnSpMkLst>
        </pc:cxnChg>
        <pc:cxnChg chg="mod">
          <ac:chgData name="Uzubell, Joseph" userId="aa5c2028-a76a-401e-a29e-32de63d622b4" providerId="ADAL" clId="{059534BD-8FD1-45F3-BC17-1B39DFDA04F9}" dt="2025-02-06T13:25:32.150" v="5090" actId="1037"/>
          <ac:cxnSpMkLst>
            <pc:docMk/>
            <pc:sldMk cId="830069703" sldId="2147483647"/>
            <ac:cxnSpMk id="44" creationId="{F538C263-A8EF-4AD3-029D-5A6CE105691C}"/>
          </ac:cxnSpMkLst>
        </pc:cxnChg>
        <pc:cxnChg chg="mod">
          <ac:chgData name="Uzubell, Joseph" userId="aa5c2028-a76a-401e-a29e-32de63d622b4" providerId="ADAL" clId="{059534BD-8FD1-45F3-BC17-1B39DFDA04F9}" dt="2025-02-06T13:47:44.152" v="5162" actId="1076"/>
          <ac:cxnSpMkLst>
            <pc:docMk/>
            <pc:sldMk cId="830069703" sldId="2147483647"/>
            <ac:cxnSpMk id="49" creationId="{ECFA2539-AFC3-8719-E854-A599679403C1}"/>
          </ac:cxnSpMkLst>
        </pc:cxnChg>
        <pc:cxnChg chg="mod">
          <ac:chgData name="Uzubell, Joseph" userId="aa5c2028-a76a-401e-a29e-32de63d622b4" providerId="ADAL" clId="{059534BD-8FD1-45F3-BC17-1B39DFDA04F9}" dt="2025-02-06T13:25:32.150" v="5090" actId="1037"/>
          <ac:cxnSpMkLst>
            <pc:docMk/>
            <pc:sldMk cId="830069703" sldId="2147483647"/>
            <ac:cxnSpMk id="52" creationId="{6A7B0FF2-A260-12F1-0795-1E4E4A153DAD}"/>
          </ac:cxnSpMkLst>
        </pc:cxnChg>
        <pc:cxnChg chg="add mod">
          <ac:chgData name="Uzubell, Joseph" userId="aa5c2028-a76a-401e-a29e-32de63d622b4" providerId="ADAL" clId="{059534BD-8FD1-45F3-BC17-1B39DFDA04F9}" dt="2025-02-06T13:49:13.168" v="5164" actId="1076"/>
          <ac:cxnSpMkLst>
            <pc:docMk/>
            <pc:sldMk cId="830069703" sldId="2147483647"/>
            <ac:cxnSpMk id="132" creationId="{F5CACD7D-5E03-3B46-1562-5433FAC63342}"/>
          </ac:cxnSpMkLst>
        </pc:cxnChg>
        <pc:cxnChg chg="add mod">
          <ac:chgData name="Uzubell, Joseph" userId="aa5c2028-a76a-401e-a29e-32de63d622b4" providerId="ADAL" clId="{059534BD-8FD1-45F3-BC17-1B39DFDA04F9}" dt="2025-02-06T13:49:13.168" v="5164" actId="1076"/>
          <ac:cxnSpMkLst>
            <pc:docMk/>
            <pc:sldMk cId="830069703" sldId="2147483647"/>
            <ac:cxnSpMk id="136" creationId="{26A05D9E-3475-793B-D027-4D2E8BA2C7CB}"/>
          </ac:cxnSpMkLst>
        </pc:cxnChg>
        <pc:cxnChg chg="add">
          <ac:chgData name="Uzubell, Joseph" userId="aa5c2028-a76a-401e-a29e-32de63d622b4" providerId="ADAL" clId="{059534BD-8FD1-45F3-BC17-1B39DFDA04F9}" dt="2025-02-06T15:34:08.473" v="6089" actId="11529"/>
          <ac:cxnSpMkLst>
            <pc:docMk/>
            <pc:sldMk cId="830069703" sldId="2147483647"/>
            <ac:cxnSpMk id="165" creationId="{E61A7579-5E26-EF93-880D-F480B53FA638}"/>
          </ac:cxnSpMkLst>
        </pc:cxnChg>
      </pc:sldChg>
    </pc:docChg>
  </pc:docChgLst>
  <pc:docChgLst>
    <pc:chgData name="Ghosh, Ranjana" userId="d43a0264-5c0f-4e3f-ba27-b83148ec877b" providerId="ADAL" clId="{2A992082-5D01-45E9-AF85-D44932B32DE1}"/>
    <pc:docChg chg="custSel addSld delSld modSld sldOrd modMainMaster">
      <pc:chgData name="Ghosh, Ranjana" userId="d43a0264-5c0f-4e3f-ba27-b83148ec877b" providerId="ADAL" clId="{2A992082-5D01-45E9-AF85-D44932B32DE1}" dt="2025-02-04T13:26:02.785" v="552" actId="478"/>
      <pc:docMkLst>
        <pc:docMk/>
      </pc:docMkLst>
      <pc:sldChg chg="modSp add del mod">
        <pc:chgData name="Ghosh, Ranjana" userId="d43a0264-5c0f-4e3f-ba27-b83148ec877b" providerId="ADAL" clId="{2A992082-5D01-45E9-AF85-D44932B32DE1}" dt="2025-02-04T13:23:52.557" v="494" actId="47"/>
        <pc:sldMkLst>
          <pc:docMk/>
          <pc:sldMk cId="1628476900" sldId="256"/>
        </pc:sldMkLst>
      </pc:sldChg>
      <pc:sldChg chg="addSp modSp add">
        <pc:chgData name="Ghosh, Ranjana" userId="d43a0264-5c0f-4e3f-ba27-b83148ec877b" providerId="ADAL" clId="{2A992082-5D01-45E9-AF85-D44932B32DE1}" dt="2025-02-04T13:21:18.328" v="471"/>
        <pc:sldMkLst>
          <pc:docMk/>
          <pc:sldMk cId="3603960597" sldId="257"/>
        </pc:sldMkLst>
        <pc:spChg chg="add mod">
          <ac:chgData name="Ghosh, Ranjana" userId="d43a0264-5c0f-4e3f-ba27-b83148ec877b" providerId="ADAL" clId="{2A992082-5D01-45E9-AF85-D44932B32DE1}" dt="2025-02-04T13:21:09.331" v="470"/>
          <ac:spMkLst>
            <pc:docMk/>
            <pc:sldMk cId="3603960597" sldId="257"/>
            <ac:spMk id="2" creationId="{F6B5A277-F0A1-2E15-0DCA-EDFC0F26277E}"/>
          </ac:spMkLst>
        </pc:spChg>
        <pc:spChg chg="add mod">
          <ac:chgData name="Ghosh, Ranjana" userId="d43a0264-5c0f-4e3f-ba27-b83148ec877b" providerId="ADAL" clId="{2A992082-5D01-45E9-AF85-D44932B32DE1}" dt="2025-02-04T13:21:09.331" v="470"/>
          <ac:spMkLst>
            <pc:docMk/>
            <pc:sldMk cId="3603960597" sldId="257"/>
            <ac:spMk id="3" creationId="{9D32DD94-112D-A1FE-1709-3E2E3E5BF8BE}"/>
          </ac:spMkLst>
        </pc:spChg>
        <pc:cxnChg chg="add mod">
          <ac:chgData name="Ghosh, Ranjana" userId="d43a0264-5c0f-4e3f-ba27-b83148ec877b" providerId="ADAL" clId="{2A992082-5D01-45E9-AF85-D44932B32DE1}" dt="2025-02-04T13:21:18.328" v="471"/>
          <ac:cxnSpMkLst>
            <pc:docMk/>
            <pc:sldMk cId="3603960597" sldId="257"/>
            <ac:cxnSpMk id="4" creationId="{1B65A885-6719-FF7D-09F1-0CE3C24E2F41}"/>
          </ac:cxnSpMkLst>
        </pc:cxnChg>
      </pc:sldChg>
      <pc:sldChg chg="addSp delSp modSp add mod">
        <pc:chgData name="Ghosh, Ranjana" userId="d43a0264-5c0f-4e3f-ba27-b83148ec877b" providerId="ADAL" clId="{2A992082-5D01-45E9-AF85-D44932B32DE1}" dt="2025-02-04T13:21:40.773" v="475"/>
        <pc:sldMkLst>
          <pc:docMk/>
          <pc:sldMk cId="247678171" sldId="258"/>
        </pc:sldMkLst>
        <pc:spChg chg="add mod">
          <ac:chgData name="Ghosh, Ranjana" userId="d43a0264-5c0f-4e3f-ba27-b83148ec877b" providerId="ADAL" clId="{2A992082-5D01-45E9-AF85-D44932B32DE1}" dt="2025-02-04T13:21:40.773" v="475"/>
          <ac:spMkLst>
            <pc:docMk/>
            <pc:sldMk cId="247678171" sldId="258"/>
            <ac:spMk id="5" creationId="{159466E6-1BE3-C552-70D8-6D857FEEE0BB}"/>
          </ac:spMkLst>
        </pc:spChg>
        <pc:spChg chg="add mod">
          <ac:chgData name="Ghosh, Ranjana" userId="d43a0264-5c0f-4e3f-ba27-b83148ec877b" providerId="ADAL" clId="{2A992082-5D01-45E9-AF85-D44932B32DE1}" dt="2025-02-04T13:21:40.773" v="475"/>
          <ac:spMkLst>
            <pc:docMk/>
            <pc:sldMk cId="247678171" sldId="258"/>
            <ac:spMk id="6" creationId="{A20F978C-3131-C3DB-EC4B-DF277497B0DC}"/>
          </ac:spMkLst>
        </pc:spChg>
      </pc:sldChg>
      <pc:sldChg chg="addSp delSp modSp add mod">
        <pc:chgData name="Ghosh, Ranjana" userId="d43a0264-5c0f-4e3f-ba27-b83148ec877b" providerId="ADAL" clId="{2A992082-5D01-45E9-AF85-D44932B32DE1}" dt="2025-02-04T13:22:18.681" v="481"/>
        <pc:sldMkLst>
          <pc:docMk/>
          <pc:sldMk cId="2261748986" sldId="259"/>
        </pc:sldMkLst>
        <pc:spChg chg="add mod">
          <ac:chgData name="Ghosh, Ranjana" userId="d43a0264-5c0f-4e3f-ba27-b83148ec877b" providerId="ADAL" clId="{2A992082-5D01-45E9-AF85-D44932B32DE1}" dt="2025-02-04T13:22:18.681" v="481"/>
          <ac:spMkLst>
            <pc:docMk/>
            <pc:sldMk cId="2261748986" sldId="259"/>
            <ac:spMk id="7" creationId="{814EA6B9-DF62-8A33-9911-797831BDFC74}"/>
          </ac:spMkLst>
        </pc:spChg>
        <pc:spChg chg="add mod">
          <ac:chgData name="Ghosh, Ranjana" userId="d43a0264-5c0f-4e3f-ba27-b83148ec877b" providerId="ADAL" clId="{2A992082-5D01-45E9-AF85-D44932B32DE1}" dt="2025-02-04T13:22:18.681" v="481"/>
          <ac:spMkLst>
            <pc:docMk/>
            <pc:sldMk cId="2261748986" sldId="259"/>
            <ac:spMk id="8" creationId="{0A91D6F2-115F-7F1B-75CB-69DD7818CF17}"/>
          </ac:spMkLst>
        </pc:spChg>
      </pc:sldChg>
      <pc:sldChg chg="addSp delSp modSp add mod">
        <pc:chgData name="Ghosh, Ranjana" userId="d43a0264-5c0f-4e3f-ba27-b83148ec877b" providerId="ADAL" clId="{2A992082-5D01-45E9-AF85-D44932B32DE1}" dt="2025-02-04T13:22:41.141" v="485"/>
        <pc:sldMkLst>
          <pc:docMk/>
          <pc:sldMk cId="2678382874" sldId="260"/>
        </pc:sldMkLst>
        <pc:spChg chg="add mod">
          <ac:chgData name="Ghosh, Ranjana" userId="d43a0264-5c0f-4e3f-ba27-b83148ec877b" providerId="ADAL" clId="{2A992082-5D01-45E9-AF85-D44932B32DE1}" dt="2025-02-04T13:22:41.141" v="485"/>
          <ac:spMkLst>
            <pc:docMk/>
            <pc:sldMk cId="2678382874" sldId="260"/>
            <ac:spMk id="2" creationId="{2A35CD4E-7C9E-55F1-5C1B-1A429C7A2BB1}"/>
          </ac:spMkLst>
        </pc:spChg>
        <pc:spChg chg="add mod">
          <ac:chgData name="Ghosh, Ranjana" userId="d43a0264-5c0f-4e3f-ba27-b83148ec877b" providerId="ADAL" clId="{2A992082-5D01-45E9-AF85-D44932B32DE1}" dt="2025-02-04T13:22:41.141" v="485"/>
          <ac:spMkLst>
            <pc:docMk/>
            <pc:sldMk cId="2678382874" sldId="260"/>
            <ac:spMk id="3" creationId="{23A7EA9D-2C5E-3244-5714-C922741E7AA2}"/>
          </ac:spMkLst>
        </pc:spChg>
      </pc:sldChg>
      <pc:sldChg chg="addSp delSp modSp add mod">
        <pc:chgData name="Ghosh, Ranjana" userId="d43a0264-5c0f-4e3f-ba27-b83148ec877b" providerId="ADAL" clId="{2A992082-5D01-45E9-AF85-D44932B32DE1}" dt="2025-02-04T13:23:12.097" v="489"/>
        <pc:sldMkLst>
          <pc:docMk/>
          <pc:sldMk cId="1076723472" sldId="261"/>
        </pc:sldMkLst>
        <pc:spChg chg="add mod">
          <ac:chgData name="Ghosh, Ranjana" userId="d43a0264-5c0f-4e3f-ba27-b83148ec877b" providerId="ADAL" clId="{2A992082-5D01-45E9-AF85-D44932B32DE1}" dt="2025-02-04T13:23:12.097" v="489"/>
          <ac:spMkLst>
            <pc:docMk/>
            <pc:sldMk cId="1076723472" sldId="261"/>
            <ac:spMk id="5" creationId="{9FD5C49A-C708-3CF9-F709-78F4DD11134F}"/>
          </ac:spMkLst>
        </pc:spChg>
        <pc:spChg chg="add mod">
          <ac:chgData name="Ghosh, Ranjana" userId="d43a0264-5c0f-4e3f-ba27-b83148ec877b" providerId="ADAL" clId="{2A992082-5D01-45E9-AF85-D44932B32DE1}" dt="2025-02-04T13:23:12.097" v="489"/>
          <ac:spMkLst>
            <pc:docMk/>
            <pc:sldMk cId="1076723472" sldId="261"/>
            <ac:spMk id="6" creationId="{90AB7C0C-CDC3-D195-D648-35BBC1D21F24}"/>
          </ac:spMkLst>
        </pc:spChg>
      </pc:sldChg>
      <pc:sldChg chg="del">
        <pc:chgData name="Ghosh, Ranjana" userId="d43a0264-5c0f-4e3f-ba27-b83148ec877b" providerId="ADAL" clId="{2A992082-5D01-45E9-AF85-D44932B32DE1}" dt="2025-02-04T13:19:53.625" v="459" actId="47"/>
        <pc:sldMkLst>
          <pc:docMk/>
          <pc:sldMk cId="532342143" sldId="272"/>
        </pc:sldMkLst>
      </pc:sldChg>
      <pc:sldChg chg="modSp del mod">
        <pc:chgData name="Ghosh, Ranjana" userId="d43a0264-5c0f-4e3f-ba27-b83148ec877b" providerId="ADAL" clId="{2A992082-5D01-45E9-AF85-D44932B32DE1}" dt="2025-02-04T13:24:31.218" v="511" actId="47"/>
        <pc:sldMkLst>
          <pc:docMk/>
          <pc:sldMk cId="1228081094" sldId="279"/>
        </pc:sldMkLst>
      </pc:sldChg>
      <pc:sldChg chg="modSp mod">
        <pc:chgData name="Ghosh, Ranjana" userId="d43a0264-5c0f-4e3f-ba27-b83148ec877b" providerId="ADAL" clId="{2A992082-5D01-45E9-AF85-D44932B32DE1}" dt="2025-02-04T13:10:42.713" v="48" actId="20577"/>
        <pc:sldMkLst>
          <pc:docMk/>
          <pc:sldMk cId="794632749" sldId="281"/>
        </pc:sldMkLst>
        <pc:spChg chg="mod">
          <ac:chgData name="Ghosh, Ranjana" userId="d43a0264-5c0f-4e3f-ba27-b83148ec877b" providerId="ADAL" clId="{2A992082-5D01-45E9-AF85-D44932B32DE1}" dt="2025-02-04T13:10:30.734" v="42" actId="21"/>
          <ac:spMkLst>
            <pc:docMk/>
            <pc:sldMk cId="794632749" sldId="281"/>
            <ac:spMk id="2" creationId="{3C27ED3D-A10D-4D3C-87A4-3CFED9F04BCA}"/>
          </ac:spMkLst>
        </pc:spChg>
        <pc:spChg chg="mod">
          <ac:chgData name="Ghosh, Ranjana" userId="d43a0264-5c0f-4e3f-ba27-b83148ec877b" providerId="ADAL" clId="{2A992082-5D01-45E9-AF85-D44932B32DE1}" dt="2025-02-04T13:10:42.713" v="48" actId="20577"/>
          <ac:spMkLst>
            <pc:docMk/>
            <pc:sldMk cId="794632749" sldId="281"/>
            <ac:spMk id="6" creationId="{C81FD80A-71AC-AC2D-E0F2-CE90BDE68A41}"/>
          </ac:spMkLst>
        </pc:spChg>
      </pc:sldChg>
      <pc:sldChg chg="del">
        <pc:chgData name="Ghosh, Ranjana" userId="d43a0264-5c0f-4e3f-ba27-b83148ec877b" providerId="ADAL" clId="{2A992082-5D01-45E9-AF85-D44932B32DE1}" dt="2025-02-04T13:24:53.662" v="513" actId="47"/>
        <pc:sldMkLst>
          <pc:docMk/>
          <pc:sldMk cId="381275547" sldId="283"/>
        </pc:sldMkLst>
      </pc:sldChg>
      <pc:sldChg chg="addSp delSp modSp del mod">
        <pc:chgData name="Ghosh, Ranjana" userId="d43a0264-5c0f-4e3f-ba27-b83148ec877b" providerId="ADAL" clId="{2A992082-5D01-45E9-AF85-D44932B32DE1}" dt="2025-02-04T13:21:28.360" v="473" actId="47"/>
        <pc:sldMkLst>
          <pc:docMk/>
          <pc:sldMk cId="1131663039" sldId="284"/>
        </pc:sldMkLst>
      </pc:sldChg>
      <pc:sldChg chg="del">
        <pc:chgData name="Ghosh, Ranjana" userId="d43a0264-5c0f-4e3f-ba27-b83148ec877b" providerId="ADAL" clId="{2A992082-5D01-45E9-AF85-D44932B32DE1}" dt="2025-02-04T13:20:21.250" v="468" actId="47"/>
        <pc:sldMkLst>
          <pc:docMk/>
          <pc:sldMk cId="3678800549" sldId="285"/>
        </pc:sldMkLst>
      </pc:sldChg>
      <pc:sldChg chg="del">
        <pc:chgData name="Ghosh, Ranjana" userId="d43a0264-5c0f-4e3f-ba27-b83148ec877b" providerId="ADAL" clId="{2A992082-5D01-45E9-AF85-D44932B32DE1}" dt="2025-02-04T13:20:21.250" v="468" actId="47"/>
        <pc:sldMkLst>
          <pc:docMk/>
          <pc:sldMk cId="649192545" sldId="286"/>
        </pc:sldMkLst>
      </pc:sldChg>
      <pc:sldChg chg="del">
        <pc:chgData name="Ghosh, Ranjana" userId="d43a0264-5c0f-4e3f-ba27-b83148ec877b" providerId="ADAL" clId="{2A992082-5D01-45E9-AF85-D44932B32DE1}" dt="2025-02-04T13:20:21.250" v="468" actId="47"/>
        <pc:sldMkLst>
          <pc:docMk/>
          <pc:sldMk cId="1491516623" sldId="287"/>
        </pc:sldMkLst>
      </pc:sldChg>
      <pc:sldChg chg="del">
        <pc:chgData name="Ghosh, Ranjana" userId="d43a0264-5c0f-4e3f-ba27-b83148ec877b" providerId="ADAL" clId="{2A992082-5D01-45E9-AF85-D44932B32DE1}" dt="2025-02-04T13:20:21.250" v="468" actId="47"/>
        <pc:sldMkLst>
          <pc:docMk/>
          <pc:sldMk cId="1123342935" sldId="291"/>
        </pc:sldMkLst>
      </pc:sldChg>
      <pc:sldChg chg="del">
        <pc:chgData name="Ghosh, Ranjana" userId="d43a0264-5c0f-4e3f-ba27-b83148ec877b" providerId="ADAL" clId="{2A992082-5D01-45E9-AF85-D44932B32DE1}" dt="2025-02-04T13:20:21.250" v="468" actId="47"/>
        <pc:sldMkLst>
          <pc:docMk/>
          <pc:sldMk cId="3799128070" sldId="292"/>
        </pc:sldMkLst>
      </pc:sldChg>
      <pc:sldChg chg="modSp del mod">
        <pc:chgData name="Ghosh, Ranjana" userId="d43a0264-5c0f-4e3f-ba27-b83148ec877b" providerId="ADAL" clId="{2A992082-5D01-45E9-AF85-D44932B32DE1}" dt="2025-02-04T13:25:42.543" v="550" actId="47"/>
        <pc:sldMkLst>
          <pc:docMk/>
          <pc:sldMk cId="2625675271" sldId="294"/>
        </pc:sldMkLst>
      </pc:sldChg>
      <pc:sldChg chg="del">
        <pc:chgData name="Ghosh, Ranjana" userId="d43a0264-5c0f-4e3f-ba27-b83148ec877b" providerId="ADAL" clId="{2A992082-5D01-45E9-AF85-D44932B32DE1}" dt="2025-02-04T13:19:54.320" v="460" actId="47"/>
        <pc:sldMkLst>
          <pc:docMk/>
          <pc:sldMk cId="100299937" sldId="295"/>
        </pc:sldMkLst>
      </pc:sldChg>
      <pc:sldChg chg="del">
        <pc:chgData name="Ghosh, Ranjana" userId="d43a0264-5c0f-4e3f-ba27-b83148ec877b" providerId="ADAL" clId="{2A992082-5D01-45E9-AF85-D44932B32DE1}" dt="2025-02-04T13:19:55.866" v="461" actId="47"/>
        <pc:sldMkLst>
          <pc:docMk/>
          <pc:sldMk cId="849455226" sldId="296"/>
        </pc:sldMkLst>
      </pc:sldChg>
      <pc:sldChg chg="del">
        <pc:chgData name="Ghosh, Ranjana" userId="d43a0264-5c0f-4e3f-ba27-b83148ec877b" providerId="ADAL" clId="{2A992082-5D01-45E9-AF85-D44932B32DE1}" dt="2025-02-04T13:19:56.656" v="462" actId="47"/>
        <pc:sldMkLst>
          <pc:docMk/>
          <pc:sldMk cId="765958845" sldId="297"/>
        </pc:sldMkLst>
      </pc:sldChg>
      <pc:sldChg chg="del">
        <pc:chgData name="Ghosh, Ranjana" userId="d43a0264-5c0f-4e3f-ba27-b83148ec877b" providerId="ADAL" clId="{2A992082-5D01-45E9-AF85-D44932B32DE1}" dt="2025-02-04T13:19:57.512" v="463" actId="47"/>
        <pc:sldMkLst>
          <pc:docMk/>
          <pc:sldMk cId="1150205521" sldId="298"/>
        </pc:sldMkLst>
      </pc:sldChg>
      <pc:sldChg chg="del">
        <pc:chgData name="Ghosh, Ranjana" userId="d43a0264-5c0f-4e3f-ba27-b83148ec877b" providerId="ADAL" clId="{2A992082-5D01-45E9-AF85-D44932B32DE1}" dt="2025-02-04T13:19:58.382" v="464" actId="47"/>
        <pc:sldMkLst>
          <pc:docMk/>
          <pc:sldMk cId="195455486" sldId="299"/>
        </pc:sldMkLst>
      </pc:sldChg>
      <pc:sldChg chg="del">
        <pc:chgData name="Ghosh, Ranjana" userId="d43a0264-5c0f-4e3f-ba27-b83148ec877b" providerId="ADAL" clId="{2A992082-5D01-45E9-AF85-D44932B32DE1}" dt="2025-02-04T13:19:59.259" v="465" actId="47"/>
        <pc:sldMkLst>
          <pc:docMk/>
          <pc:sldMk cId="2746419738" sldId="304"/>
        </pc:sldMkLst>
      </pc:sldChg>
      <pc:sldChg chg="del">
        <pc:chgData name="Ghosh, Ranjana" userId="d43a0264-5c0f-4e3f-ba27-b83148ec877b" providerId="ADAL" clId="{2A992082-5D01-45E9-AF85-D44932B32DE1}" dt="2025-02-04T13:20:00.434" v="466" actId="47"/>
        <pc:sldMkLst>
          <pc:docMk/>
          <pc:sldMk cId="3450561892" sldId="305"/>
        </pc:sldMkLst>
      </pc:sldChg>
      <pc:sldChg chg="del">
        <pc:chgData name="Ghosh, Ranjana" userId="d43a0264-5c0f-4e3f-ba27-b83148ec877b" providerId="ADAL" clId="{2A992082-5D01-45E9-AF85-D44932B32DE1}" dt="2025-02-04T13:20:01.126" v="467" actId="47"/>
        <pc:sldMkLst>
          <pc:docMk/>
          <pc:sldMk cId="4078515291" sldId="306"/>
        </pc:sldMkLst>
      </pc:sldChg>
      <pc:sldChg chg="del">
        <pc:chgData name="Ghosh, Ranjana" userId="d43a0264-5c0f-4e3f-ba27-b83148ec877b" providerId="ADAL" clId="{2A992082-5D01-45E9-AF85-D44932B32DE1}" dt="2025-02-04T13:24:03.098" v="495" actId="47"/>
        <pc:sldMkLst>
          <pc:docMk/>
          <pc:sldMk cId="1589476519" sldId="307"/>
        </pc:sldMkLst>
      </pc:sldChg>
      <pc:sldChg chg="add">
        <pc:chgData name="Ghosh, Ranjana" userId="d43a0264-5c0f-4e3f-ba27-b83148ec877b" providerId="ADAL" clId="{2A992082-5D01-45E9-AF85-D44932B32DE1}" dt="2025-02-04T13:09:37.930" v="11"/>
        <pc:sldMkLst>
          <pc:docMk/>
          <pc:sldMk cId="125944438" sldId="2147483642"/>
        </pc:sldMkLst>
      </pc:sldChg>
      <pc:sldChg chg="add del modNotesTx">
        <pc:chgData name="Ghosh, Ranjana" userId="d43a0264-5c0f-4e3f-ba27-b83148ec877b" providerId="ADAL" clId="{2A992082-5D01-45E9-AF85-D44932B32DE1}" dt="2025-02-04T13:09:33.929" v="10" actId="2696"/>
        <pc:sldMkLst>
          <pc:docMk/>
          <pc:sldMk cId="2030351107" sldId="2147483642"/>
        </pc:sldMkLst>
      </pc:sldChg>
      <pc:sldChg chg="addSp delSp modSp add mod ord modNotesTx">
        <pc:chgData name="Ghosh, Ranjana" userId="d43a0264-5c0f-4e3f-ba27-b83148ec877b" providerId="ADAL" clId="{2A992082-5D01-45E9-AF85-D44932B32DE1}" dt="2025-02-04T13:19:40.634" v="458" actId="207"/>
        <pc:sldMkLst>
          <pc:docMk/>
          <pc:sldMk cId="2220611913" sldId="2147483643"/>
        </pc:sldMkLst>
      </pc:sldChg>
      <pc:sldChg chg="modSp add del mod">
        <pc:chgData name="Ghosh, Ranjana" userId="d43a0264-5c0f-4e3f-ba27-b83148ec877b" providerId="ADAL" clId="{2A992082-5D01-45E9-AF85-D44932B32DE1}" dt="2025-02-04T13:21:48.916" v="477" actId="47"/>
        <pc:sldMkLst>
          <pc:docMk/>
          <pc:sldMk cId="604361459" sldId="2147483644"/>
        </pc:sldMkLst>
      </pc:sldChg>
      <pc:sldChg chg="addSp delSp modSp add mod">
        <pc:chgData name="Ghosh, Ranjana" userId="d43a0264-5c0f-4e3f-ba27-b83148ec877b" providerId="ADAL" clId="{2A992082-5D01-45E9-AF85-D44932B32DE1}" dt="2025-02-04T13:23:49.939" v="493"/>
        <pc:sldMkLst>
          <pc:docMk/>
          <pc:sldMk cId="3293700664" sldId="2147483644"/>
        </pc:sldMkLst>
        <pc:spChg chg="add mod">
          <ac:chgData name="Ghosh, Ranjana" userId="d43a0264-5c0f-4e3f-ba27-b83148ec877b" providerId="ADAL" clId="{2A992082-5D01-45E9-AF85-D44932B32DE1}" dt="2025-02-04T13:23:49.939" v="493"/>
          <ac:spMkLst>
            <pc:docMk/>
            <pc:sldMk cId="3293700664" sldId="2147483644"/>
            <ac:spMk id="2" creationId="{5B32FE31-D867-3612-6ACE-8420A86F8E50}"/>
          </ac:spMkLst>
        </pc:spChg>
        <pc:spChg chg="add mod">
          <ac:chgData name="Ghosh, Ranjana" userId="d43a0264-5c0f-4e3f-ba27-b83148ec877b" providerId="ADAL" clId="{2A992082-5D01-45E9-AF85-D44932B32DE1}" dt="2025-02-04T13:23:49.939" v="493"/>
          <ac:spMkLst>
            <pc:docMk/>
            <pc:sldMk cId="3293700664" sldId="2147483644"/>
            <ac:spMk id="3" creationId="{513722DF-04BA-25A9-CE2D-96762249A2D3}"/>
          </ac:spMkLst>
        </pc:spChg>
      </pc:sldChg>
      <pc:sldChg chg="modSp add del mod">
        <pc:chgData name="Ghosh, Ranjana" userId="d43a0264-5c0f-4e3f-ba27-b83148ec877b" providerId="ADAL" clId="{2A992082-5D01-45E9-AF85-D44932B32DE1}" dt="2025-02-04T13:22:21.470" v="482" actId="47"/>
        <pc:sldMkLst>
          <pc:docMk/>
          <pc:sldMk cId="546756250" sldId="2147483645"/>
        </pc:sldMkLst>
      </pc:sldChg>
      <pc:sldChg chg="addSp modSp new mod">
        <pc:chgData name="Ghosh, Ranjana" userId="d43a0264-5c0f-4e3f-ba27-b83148ec877b" providerId="ADAL" clId="{2A992082-5D01-45E9-AF85-D44932B32DE1}" dt="2025-02-04T13:24:44.391" v="512" actId="207"/>
        <pc:sldMkLst>
          <pc:docMk/>
          <pc:sldMk cId="3363186646" sldId="2147483645"/>
        </pc:sldMkLst>
        <pc:spChg chg="add mod">
          <ac:chgData name="Ghosh, Ranjana" userId="d43a0264-5c0f-4e3f-ba27-b83148ec877b" providerId="ADAL" clId="{2A992082-5D01-45E9-AF85-D44932B32DE1}" dt="2025-02-04T13:24:44.391" v="512" actId="207"/>
          <ac:spMkLst>
            <pc:docMk/>
            <pc:sldMk cId="3363186646" sldId="2147483645"/>
            <ac:spMk id="2" creationId="{86A8E471-E982-E142-602A-987D56D87AD1}"/>
          </ac:spMkLst>
        </pc:spChg>
      </pc:sldChg>
      <pc:sldChg chg="modSp add del mod">
        <pc:chgData name="Ghosh, Ranjana" userId="d43a0264-5c0f-4e3f-ba27-b83148ec877b" providerId="ADAL" clId="{2A992082-5D01-45E9-AF85-D44932B32DE1}" dt="2025-02-04T13:22:45.808" v="486" actId="47"/>
        <pc:sldMkLst>
          <pc:docMk/>
          <pc:sldMk cId="1047989384" sldId="2147483646"/>
        </pc:sldMkLst>
      </pc:sldChg>
      <pc:sldChg chg="addSp modSp add mod">
        <pc:chgData name="Ghosh, Ranjana" userId="d43a0264-5c0f-4e3f-ba27-b83148ec877b" providerId="ADAL" clId="{2A992082-5D01-45E9-AF85-D44932B32DE1}" dt="2025-02-04T13:25:39.965" v="549" actId="403"/>
        <pc:sldMkLst>
          <pc:docMk/>
          <pc:sldMk cId="3958664487" sldId="2147483646"/>
        </pc:sldMkLst>
        <pc:spChg chg="mod">
          <ac:chgData name="Ghosh, Ranjana" userId="d43a0264-5c0f-4e3f-ba27-b83148ec877b" providerId="ADAL" clId="{2A992082-5D01-45E9-AF85-D44932B32DE1}" dt="2025-02-04T13:25:34.188" v="542" actId="14100"/>
          <ac:spMkLst>
            <pc:docMk/>
            <pc:sldMk cId="3958664487" sldId="2147483646"/>
            <ac:spMk id="2" creationId="{D3758354-886C-80C3-778F-BD7C097AA343}"/>
          </ac:spMkLst>
        </pc:spChg>
        <pc:spChg chg="add mod">
          <ac:chgData name="Ghosh, Ranjana" userId="d43a0264-5c0f-4e3f-ba27-b83148ec877b" providerId="ADAL" clId="{2A992082-5D01-45E9-AF85-D44932B32DE1}" dt="2025-02-04T13:25:39.965" v="549" actId="403"/>
          <ac:spMkLst>
            <pc:docMk/>
            <pc:sldMk cId="3958664487" sldId="2147483646"/>
            <ac:spMk id="3" creationId="{ECA99E25-846E-304F-26FF-E908E00D4C6C}"/>
          </ac:spMkLst>
        </pc:spChg>
      </pc:sldChg>
      <pc:sldChg chg="modSp add del mod">
        <pc:chgData name="Ghosh, Ranjana" userId="d43a0264-5c0f-4e3f-ba27-b83148ec877b" providerId="ADAL" clId="{2A992082-5D01-45E9-AF85-D44932B32DE1}" dt="2025-02-04T13:23:16.884" v="490" actId="47"/>
        <pc:sldMkLst>
          <pc:docMk/>
          <pc:sldMk cId="4103454334" sldId="2147483647"/>
        </pc:sldMkLst>
      </pc:sldChg>
      <pc:sldMasterChg chg="modSldLayout">
        <pc:chgData name="Ghosh, Ranjana" userId="d43a0264-5c0f-4e3f-ba27-b83148ec877b" providerId="ADAL" clId="{2A992082-5D01-45E9-AF85-D44932B32DE1}" dt="2025-02-04T13:26:02.785" v="552" actId="478"/>
        <pc:sldMasterMkLst>
          <pc:docMk/>
          <pc:sldMasterMk cId="2629108606" sldId="2147483648"/>
        </pc:sldMasterMkLst>
        <pc:sldLayoutChg chg="delSp mod">
          <pc:chgData name="Ghosh, Ranjana" userId="d43a0264-5c0f-4e3f-ba27-b83148ec877b" providerId="ADAL" clId="{2A992082-5D01-45E9-AF85-D44932B32DE1}" dt="2025-02-04T13:26:02.785" v="552" actId="478"/>
          <pc:sldLayoutMkLst>
            <pc:docMk/>
            <pc:sldMasterMk cId="2629108606" sldId="2147483648"/>
            <pc:sldLayoutMk cId="1787210802" sldId="2147483670"/>
          </pc:sldLayoutMkLst>
        </pc:sldLayoutChg>
      </pc:sldMasterChg>
    </pc:docChg>
  </pc:docChgLst>
  <pc:docChgLst>
    <pc:chgData name="Smith, Elizabeth" userId="S::505462@abnamroclearing.com::bc6a8bb8-e7e6-48c3-a9ae-c5a499ca4f13" providerId="AD" clId="Web-{78657170-1F9B-A354-AA37-AC0AF665B696}"/>
    <pc:docChg chg="modSld">
      <pc:chgData name="Smith, Elizabeth" userId="S::505462@abnamroclearing.com::bc6a8bb8-e7e6-48c3-a9ae-c5a499ca4f13" providerId="AD" clId="Web-{78657170-1F9B-A354-AA37-AC0AF665B696}" dt="2025-02-06T19:50:39.738" v="64" actId="1076"/>
      <pc:docMkLst>
        <pc:docMk/>
      </pc:docMkLst>
      <pc:sldChg chg="modSp">
        <pc:chgData name="Smith, Elizabeth" userId="S::505462@abnamroclearing.com::bc6a8bb8-e7e6-48c3-a9ae-c5a499ca4f13" providerId="AD" clId="Web-{78657170-1F9B-A354-AA37-AC0AF665B696}" dt="2025-02-06T19:50:39.738" v="64" actId="1076"/>
        <pc:sldMkLst>
          <pc:docMk/>
          <pc:sldMk cId="794632749" sldId="281"/>
        </pc:sldMkLst>
        <pc:spChg chg="mod">
          <ac:chgData name="Smith, Elizabeth" userId="S::505462@abnamroclearing.com::bc6a8bb8-e7e6-48c3-a9ae-c5a499ca4f13" providerId="AD" clId="Web-{78657170-1F9B-A354-AA37-AC0AF665B696}" dt="2025-02-06T19:49:44.517" v="24" actId="14100"/>
          <ac:spMkLst>
            <pc:docMk/>
            <pc:sldMk cId="794632749" sldId="281"/>
            <ac:spMk id="20" creationId="{52A34CC8-BA14-BDC0-B0BF-77FEF495450D}"/>
          </ac:spMkLst>
        </pc:spChg>
        <pc:spChg chg="mod">
          <ac:chgData name="Smith, Elizabeth" userId="S::505462@abnamroclearing.com::bc6a8bb8-e7e6-48c3-a9ae-c5a499ca4f13" providerId="AD" clId="Web-{78657170-1F9B-A354-AA37-AC0AF665B696}" dt="2025-02-06T19:50:39.738" v="64" actId="1076"/>
          <ac:spMkLst>
            <pc:docMk/>
            <pc:sldMk cId="794632749" sldId="281"/>
            <ac:spMk id="21" creationId="{73D8322B-C43D-F737-ED90-47A5F045C7FE}"/>
          </ac:spMkLst>
        </pc:spChg>
        <pc:spChg chg="mod">
          <ac:chgData name="Smith, Elizabeth" userId="S::505462@abnamroclearing.com::bc6a8bb8-e7e6-48c3-a9ae-c5a499ca4f13" providerId="AD" clId="Web-{78657170-1F9B-A354-AA37-AC0AF665B696}" dt="2025-02-06T19:49:59.783" v="28" actId="20577"/>
          <ac:spMkLst>
            <pc:docMk/>
            <pc:sldMk cId="794632749" sldId="281"/>
            <ac:spMk id="24" creationId="{F756B03A-3E3C-2E6D-87AE-70667D8345EE}"/>
          </ac:spMkLst>
        </pc:spChg>
      </pc:sldChg>
    </pc:docChg>
  </pc:docChgLst>
  <pc:docChgLst>
    <pc:chgData name="Uzubell, Joseph" userId="S::454220@abnamroclearing.com::aa5c2028-a76a-401e-a29e-32de63d622b4" providerId="AD" clId="Web-{AE13DCBD-B37E-228A-BC1B-0002CE08D6FC}"/>
    <pc:docChg chg="modSld">
      <pc:chgData name="Uzubell, Joseph" userId="S::454220@abnamroclearing.com::aa5c2028-a76a-401e-a29e-32de63d622b4" providerId="AD" clId="Web-{AE13DCBD-B37E-228A-BC1B-0002CE08D6FC}" dt="2025-02-05T16:30:21.365" v="1" actId="14100"/>
      <pc:docMkLst>
        <pc:docMk/>
      </pc:docMkLst>
      <pc:sldChg chg="modSp">
        <pc:chgData name="Uzubell, Joseph" userId="S::454220@abnamroclearing.com::aa5c2028-a76a-401e-a29e-32de63d622b4" providerId="AD" clId="Web-{AE13DCBD-B37E-228A-BC1B-0002CE08D6FC}" dt="2025-02-05T16:30:21.365" v="1" actId="14100"/>
        <pc:sldMkLst>
          <pc:docMk/>
          <pc:sldMk cId="959567605" sldId="256"/>
        </pc:sldMkLst>
        <pc:cxnChg chg="mod">
          <ac:chgData name="Uzubell, Joseph" userId="S::454220@abnamroclearing.com::aa5c2028-a76a-401e-a29e-32de63d622b4" providerId="AD" clId="Web-{AE13DCBD-B37E-228A-BC1B-0002CE08D6FC}" dt="2025-02-05T16:30:21.365" v="1" actId="14100"/>
          <ac:cxnSpMkLst>
            <pc:docMk/>
            <pc:sldMk cId="959567605" sldId="256"/>
            <ac:cxnSpMk id="120" creationId="{13EFA079-93DE-743D-F65F-0FC9E266421D}"/>
          </ac:cxnSpMkLst>
        </pc:cxnChg>
      </pc:sldChg>
    </pc:docChg>
  </pc:docChgLst>
  <pc:docChgLst>
    <pc:chgData name="Uzubell, Joseph" userId="S::454220@abnamroclearing.com::aa5c2028-a76a-401e-a29e-32de63d622b4" providerId="AD" clId="Web-{73AAF1C0-67EC-0E8D-E08C-B2A92EEB8AD6}"/>
    <pc:docChg chg="modSld">
      <pc:chgData name="Uzubell, Joseph" userId="S::454220@abnamroclearing.com::aa5c2028-a76a-401e-a29e-32de63d622b4" providerId="AD" clId="Web-{73AAF1C0-67EC-0E8D-E08C-B2A92EEB8AD6}" dt="2025-02-05T20:15:34.483" v="7" actId="20577"/>
      <pc:docMkLst>
        <pc:docMk/>
      </pc:docMkLst>
      <pc:sldChg chg="modSp">
        <pc:chgData name="Uzubell, Joseph" userId="S::454220@abnamroclearing.com::aa5c2028-a76a-401e-a29e-32de63d622b4" providerId="AD" clId="Web-{73AAF1C0-67EC-0E8D-E08C-B2A92EEB8AD6}" dt="2025-02-05T20:15:34.483" v="7" actId="20577"/>
        <pc:sldMkLst>
          <pc:docMk/>
          <pc:sldMk cId="2678382874" sldId="260"/>
        </pc:sldMkLst>
        <pc:spChg chg="mod">
          <ac:chgData name="Uzubell, Joseph" userId="S::454220@abnamroclearing.com::aa5c2028-a76a-401e-a29e-32de63d622b4" providerId="AD" clId="Web-{73AAF1C0-67EC-0E8D-E08C-B2A92EEB8AD6}" dt="2025-02-05T20:15:34.483" v="7" actId="20577"/>
          <ac:spMkLst>
            <pc:docMk/>
            <pc:sldMk cId="2678382874" sldId="260"/>
            <ac:spMk id="2" creationId="{2A35CD4E-7C9E-55F1-5C1B-1A429C7A2BB1}"/>
          </ac:spMkLst>
        </pc:spChg>
      </pc:sldChg>
    </pc:docChg>
  </pc:docChgLst>
  <pc:docChgLst>
    <pc:chgData name="Karande, Chetan" userId="S::ckarande@dtcc.com::a4d70923-40aa-4577-aa6f-549194350c5e" providerId="AD" clId="Web-{A4067855-460C-134F-351E-6F7583C7D4CC}"/>
    <pc:docChg chg="modSld">
      <pc:chgData name="Karande, Chetan" userId="S::ckarande@dtcc.com::a4d70923-40aa-4577-aa6f-549194350c5e" providerId="AD" clId="Web-{A4067855-460C-134F-351E-6F7583C7D4CC}" dt="2025-02-04T14:01:49.306" v="29" actId="20577"/>
      <pc:docMkLst>
        <pc:docMk/>
      </pc:docMkLst>
      <pc:sldChg chg="modSp">
        <pc:chgData name="Karande, Chetan" userId="S::ckarande@dtcc.com::a4d70923-40aa-4577-aa6f-549194350c5e" providerId="AD" clId="Web-{A4067855-460C-134F-351E-6F7583C7D4CC}" dt="2025-02-04T14:01:49.306" v="29" actId="20577"/>
        <pc:sldMkLst>
          <pc:docMk/>
          <pc:sldMk cId="2220611913" sldId="21474836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2/5/2025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EE6E-93DD-DB2B-E75E-BA0512CC0F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0085B6-E470-89E8-BD02-6D0E9CB56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F72C9-47B0-C09F-98F2-6190B380E268}"/>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5775A251-DB7E-A13D-745B-9927D0BDF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BD688-1344-B3DF-9054-B512FCBFB462}"/>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107584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7CEE-7454-CA1F-5C0D-C1CC13DBDC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C5C68A-C714-E742-1BC1-06E6324A4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E816-1D02-7742-26B9-28259D2F8C19}"/>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59173DA9-810F-2416-3A3A-1160FF0A82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9B27A8-819A-B9A1-579A-05F0638FFEEA}"/>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30307242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40A2-164A-27B6-30B9-13A6C330D1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CB2F5F-0E41-89C7-A121-91814A20FF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756D32-EB5B-81F0-6E05-DE626287154A}"/>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34AF9F83-751E-3B9D-90BE-2A5BF7A34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AE866E-A36D-14C4-F1F6-88C705BE14BE}"/>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3393081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CCE4-6AA2-F19E-55CA-EB344EEAE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F6123-7F71-B4A3-2A3F-423E06E81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011C85-41B4-27EA-F3F2-6D2A94FFD0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4FD82-7657-13CE-3395-56872AD48D8C}"/>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6" name="Footer Placeholder 5">
            <a:extLst>
              <a:ext uri="{FF2B5EF4-FFF2-40B4-BE49-F238E27FC236}">
                <a16:creationId xmlns:a16="http://schemas.microsoft.com/office/drawing/2014/main" id="{1B0B1828-31A1-F16C-CA32-27C7C51A8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E85D55-7134-8CAC-A424-7597B043E284}"/>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11690960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AFB20-BFAB-67C9-C1F1-A28D952710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13090-9BB5-C8DC-1219-E08715D3B1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82744-2A1D-E0C3-F5A8-5F335127D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BF36DE-24DD-806D-B010-211EB94B9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F23740-7C2C-42CD-487B-6BDBB897D6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D9ADC-2FBB-44DD-D11B-14B249D2A206}"/>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8" name="Footer Placeholder 7">
            <a:extLst>
              <a:ext uri="{FF2B5EF4-FFF2-40B4-BE49-F238E27FC236}">
                <a16:creationId xmlns:a16="http://schemas.microsoft.com/office/drawing/2014/main" id="{AD928EE8-A234-89FF-3A57-1AB0058015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7379F9-5641-042B-2028-F9B1D864AAAC}"/>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12852449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E900-D040-3A9E-7CD7-652589F83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95C711-B2F1-61A3-1036-CB8912C08E3D}"/>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4" name="Footer Placeholder 3">
            <a:extLst>
              <a:ext uri="{FF2B5EF4-FFF2-40B4-BE49-F238E27FC236}">
                <a16:creationId xmlns:a16="http://schemas.microsoft.com/office/drawing/2014/main" id="{4ED32DF9-D5C1-DE76-DD88-214EF8FE1E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70388-FFAD-1DFA-FFA5-9A672B501F20}"/>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22384455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4C941-D738-22AB-3400-35A95F21B1E0}"/>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3" name="Footer Placeholder 2">
            <a:extLst>
              <a:ext uri="{FF2B5EF4-FFF2-40B4-BE49-F238E27FC236}">
                <a16:creationId xmlns:a16="http://schemas.microsoft.com/office/drawing/2014/main" id="{896F8C67-8FB7-58C2-96A4-A8D6DDEFE1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4DB6A8-BF7C-7087-B89A-5B4C7CBB045C}"/>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2917849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15C6-2742-E7A5-A3E4-E6FD92C90F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62505-A54A-B371-A2D0-B9BCAE980F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E5B996-2AB9-6293-FC53-8EA22A1BEF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2D547-862B-8885-27F7-C3474767A344}"/>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6" name="Footer Placeholder 5">
            <a:extLst>
              <a:ext uri="{FF2B5EF4-FFF2-40B4-BE49-F238E27FC236}">
                <a16:creationId xmlns:a16="http://schemas.microsoft.com/office/drawing/2014/main" id="{F543DC50-2223-4ABC-9136-13DAF2978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A90DD0-8FE2-DAB8-9CC3-A56A6D91C743}"/>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19591912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0895-9BC7-7F53-4BD7-C033B442D1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91D467-1584-ADFC-78C2-B46D0ACC2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6CD56C-3375-6535-C9C8-7C14966C8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916E2-9A56-FE99-E5BE-D2305A4EEDB8}"/>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6" name="Footer Placeholder 5">
            <a:extLst>
              <a:ext uri="{FF2B5EF4-FFF2-40B4-BE49-F238E27FC236}">
                <a16:creationId xmlns:a16="http://schemas.microsoft.com/office/drawing/2014/main" id="{07E0907B-C79C-5B86-6CD1-0EF8051F5C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65F2E-9A14-CEC7-C8AE-884CEB1F4E36}"/>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2148612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1958-6D4F-43A3-51E5-FA1739ADF2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DC07A-A25E-963B-DF30-CC8ACDF19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E820F2-D6E6-E447-5A26-D8067D0671FD}"/>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B467CC56-76D7-4506-CC78-684584C2F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F5012-6774-D23A-3B4A-437F4FC150BF}"/>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1868802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D9A7B6-3385-A963-B88D-D44816D3A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1EEB51-CC23-1BD1-6BED-6CAAD4EBA5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EDA81F-BA0A-DE99-F99C-1725EC12C591}"/>
              </a:ext>
            </a:extLst>
          </p:cNvPr>
          <p:cNvSpPr>
            <a:spLocks noGrp="1"/>
          </p:cNvSpPr>
          <p:nvPr>
            <p:ph type="dt" sz="half" idx="10"/>
          </p:nvPr>
        </p:nvSpPr>
        <p:spPr/>
        <p:txBody>
          <a:body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9C185EE3-7087-941E-B011-7F2C819B3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6E01-719E-E2D3-6F65-BB955889E221}"/>
              </a:ext>
            </a:extLst>
          </p:cNvPr>
          <p:cNvSpPr>
            <a:spLocks noGrp="1"/>
          </p:cNvSpPr>
          <p:nvPr>
            <p:ph type="sldNum" sz="quarter" idx="12"/>
          </p:nvPr>
        </p:nvSpPr>
        <p:spPr/>
        <p:txBody>
          <a:bodyPr/>
          <a:lstStyle/>
          <a:p>
            <a:fld id="{97134D96-C707-42EE-A723-0539590DF5A8}" type="slidenum">
              <a:rPr lang="en-US" smtClean="0"/>
              <a:t>‹#›</a:t>
            </a:fld>
            <a:endParaRPr lang="en-US"/>
          </a:p>
        </p:txBody>
      </p:sp>
    </p:spTree>
    <p:extLst>
      <p:ext uri="{BB962C8B-B14F-4D97-AF65-F5344CB8AC3E}">
        <p14:creationId xmlns:p14="http://schemas.microsoft.com/office/powerpoint/2010/main" val="93517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C105AB-ADE6-EB7E-1F6E-AD4F198B5F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2F780E-ABB7-EA92-ED01-4A4637EA9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9A2BB-DF32-4136-0A54-39A4641618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0B5CA7-DDCC-46CA-8E8C-556EDE6B37E5}" type="datetimeFigureOut">
              <a:rPr lang="en-US" smtClean="0"/>
              <a:t>2/5/2025</a:t>
            </a:fld>
            <a:endParaRPr lang="en-US"/>
          </a:p>
        </p:txBody>
      </p:sp>
      <p:sp>
        <p:nvSpPr>
          <p:cNvPr id="5" name="Footer Placeholder 4">
            <a:extLst>
              <a:ext uri="{FF2B5EF4-FFF2-40B4-BE49-F238E27FC236}">
                <a16:creationId xmlns:a16="http://schemas.microsoft.com/office/drawing/2014/main" id="{3D6E5F18-E551-C4AF-859D-CB221ACE81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D8D794-C9E5-F1A9-E9F5-F88E4EA7E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134D96-C707-42EE-A723-0539590DF5A8}" type="slidenum">
              <a:rPr lang="en-US" smtClean="0"/>
              <a:t>‹#›</a:t>
            </a:fld>
            <a:endParaRPr lang="en-US"/>
          </a:p>
        </p:txBody>
      </p:sp>
    </p:spTree>
    <p:extLst>
      <p:ext uri="{BB962C8B-B14F-4D97-AF65-F5344CB8AC3E}">
        <p14:creationId xmlns:p14="http://schemas.microsoft.com/office/powerpoint/2010/main" val="454546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4" name="TextBox 23">
            <a:extLst>
              <a:ext uri="{FF2B5EF4-FFF2-40B4-BE49-F238E27FC236}">
                <a16:creationId xmlns:a16="http://schemas.microsoft.com/office/drawing/2014/main" id="{F756B03A-3E3C-2E6D-87AE-70667D8345EE}"/>
              </a:ext>
            </a:extLst>
          </p:cNvPr>
          <p:cNvSpPr txBox="1"/>
          <p:nvPr/>
        </p:nvSpPr>
        <p:spPr>
          <a:xfrm>
            <a:off x="454668" y="5918916"/>
            <a:ext cx="1093548" cy="246221"/>
          </a:xfrm>
          <a:prstGeom prst="rect">
            <a:avLst/>
          </a:prstGeom>
          <a:noFill/>
        </p:spPr>
        <p:txBody>
          <a:bodyPr wrap="square" lIns="91440" tIns="45720" rIns="91440" bIns="45720" rtlCol="0"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cap="all">
                <a:solidFill>
                  <a:schemeClr val="accent1"/>
                </a:solidFill>
              </a:rPr>
              <a:t>Company</a:t>
            </a:r>
            <a:r>
              <a:rPr lang="en-US" sz="1000" b="0" cap="all">
                <a:solidFill>
                  <a:schemeClr val="accent1"/>
                </a:solidFill>
              </a:rPr>
              <a: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65553" y="2491018"/>
            <a:ext cx="7243423" cy="1755648"/>
          </a:xfrm>
        </p:spPr>
        <p:txBody>
          <a:bodyPr>
            <a:noAutofit/>
          </a:bodyPr>
          <a:lstStyle/>
          <a:p>
            <a:pPr marL="192088" indent="-192088">
              <a:spcBef>
                <a:spcPts val="100"/>
              </a:spcBef>
              <a:spcAft>
                <a:spcPts val="100"/>
              </a:spcAft>
            </a:pPr>
            <a:r>
              <a:rPr lang="en-US" sz="6000" dirty="0">
                <a:solidFill>
                  <a:schemeClr val="tx1"/>
                </a:solidFill>
              </a:rPr>
              <a:t>Generative AI Processing of  Corporate Actions</a:t>
            </a: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p:txBody>
          <a:bodyPr>
            <a:noAutofit/>
          </a:bodyPr>
          <a:lstStyle/>
          <a:p>
            <a:r>
              <a:rPr lang="en-US" sz="1800" dirty="0">
                <a:solidFill>
                  <a:schemeClr val="tx1"/>
                </a:solidFill>
              </a:rPr>
              <a:t>ABN AMRO Clearing Chicago</a:t>
            </a:r>
            <a:br>
              <a:rPr lang="en-US" sz="1800" dirty="0">
                <a:solidFill>
                  <a:schemeClr val="tx1"/>
                </a:solidFill>
              </a:rPr>
            </a:br>
            <a:r>
              <a:rPr lang="en-US" sz="1800" dirty="0">
                <a:solidFill>
                  <a:schemeClr val="tx1"/>
                </a:solidFill>
              </a:rPr>
              <a:t>Joe Uzubell</a:t>
            </a:r>
            <a:r>
              <a:rPr lang="en-US" dirty="0"/>
              <a:t>, Elizabeth smith, </a:t>
            </a:r>
            <a:r>
              <a:rPr lang="en-US" dirty="0" err="1"/>
              <a:t>zack</a:t>
            </a:r>
            <a:r>
              <a:rPr lang="en-US" dirty="0"/>
              <a:t> pan</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0049" y="5507742"/>
            <a:ext cx="859133" cy="25349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Joe Uzubell</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64848"/>
            <a:ext cx="1106783" cy="160497"/>
          </a:xfrm>
          <a:prstGeom prst="rect">
            <a:avLst/>
          </a:prstGeom>
        </p:spPr>
        <p:txBody>
          <a:bodyPr lIns="91440" tIns="45720" rIns="91440" bIns="45720"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a:cs typeface="Arial"/>
              </a:rPr>
              <a:t>Feb 7th, 2025</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183448" y="5965176"/>
            <a:ext cx="2345034" cy="157037"/>
          </a:xfrm>
          <a:prstGeom prst="rect">
            <a:avLst/>
          </a:prstGeom>
        </p:spPr>
        <p:txBody>
          <a:bodyPr lIns="91440" tIns="45720" rIns="91440" bIns="45720"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a:cs typeface="Arial"/>
              </a:rPr>
              <a:t>ABN AMRO Clearing USA</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9FD5C49A-C708-3CF9-F709-78F4DD11134F}"/>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spc="-20" dirty="0"/>
              <a:t>Proof of Concept: </a:t>
            </a:r>
          </a:p>
          <a:p>
            <a:pPr marL="700088" lvl="1" indent="-192088">
              <a:spcBef>
                <a:spcPts val="100"/>
              </a:spcBef>
              <a:spcAft>
                <a:spcPts val="100"/>
              </a:spcAft>
            </a:pPr>
            <a:r>
              <a:rPr lang="en-US" spc="-20" dirty="0"/>
              <a:t>Read Corp Action, extract information, and apply actions to position</a:t>
            </a:r>
          </a:p>
          <a:p>
            <a:pPr marL="700088" lvl="1" indent="-192088">
              <a:spcBef>
                <a:spcPts val="100"/>
              </a:spcBef>
              <a:spcAft>
                <a:spcPts val="100"/>
              </a:spcAft>
            </a:pPr>
            <a:r>
              <a:rPr lang="en-US" spc="-20" dirty="0"/>
              <a:t>Website Text Summary</a:t>
            </a:r>
          </a:p>
          <a:p>
            <a:pPr marL="192088" indent="-192088">
              <a:spcBef>
                <a:spcPts val="100"/>
              </a:spcBef>
              <a:spcAft>
                <a:spcPts val="100"/>
              </a:spcAft>
            </a:pPr>
            <a:endParaRPr lang="en-US" b="1" dirty="0"/>
          </a:p>
          <a:p>
            <a:endParaRPr lang="en-US" dirty="0"/>
          </a:p>
          <a:p>
            <a:endParaRPr lang="en-US" dirty="0"/>
          </a:p>
        </p:txBody>
      </p: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Demo</a:t>
            </a:r>
          </a:p>
        </p:txBody>
      </p:sp>
    </p:spTree>
    <p:extLst>
      <p:ext uri="{BB962C8B-B14F-4D97-AF65-F5344CB8AC3E}">
        <p14:creationId xmlns:p14="http://schemas.microsoft.com/office/powerpoint/2010/main" val="107672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5B32FE31-D867-3612-6ACE-8420A86F8E50}"/>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Generative AI has demonstrated significant potential in handling corporate actions, such as dividend payments, mergers, rights issues, and stock splits. By utilizing AI, financial institutions can streamline these intricate processes, reducing manual labor and boosting efficiency.</a:t>
            </a:r>
          </a:p>
          <a:p>
            <a:pPr marL="192088" indent="-192088">
              <a:spcBef>
                <a:spcPts val="100"/>
              </a:spcBef>
              <a:spcAft>
                <a:spcPts val="100"/>
              </a:spcAft>
            </a:pPr>
            <a:endParaRPr lang="en-US" b="1" dirty="0"/>
          </a:p>
          <a:p>
            <a:pPr marL="192088" indent="-192088">
              <a:spcBef>
                <a:spcPts val="100"/>
              </a:spcBef>
              <a:spcAft>
                <a:spcPts val="100"/>
              </a:spcAft>
            </a:pPr>
            <a:r>
              <a:rPr lang="en-US" b="1" dirty="0"/>
              <a:t>ABN's proof of concept highlights how generative AI can greatly improve the efficiency and accuracy of corporate actions processing, potentially revolutionizing how financial institutions manage these tasks.</a:t>
            </a:r>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Conclusion</a:t>
            </a:r>
          </a:p>
        </p:txBody>
      </p:sp>
    </p:spTree>
    <p:extLst>
      <p:ext uri="{BB962C8B-B14F-4D97-AF65-F5344CB8AC3E}">
        <p14:creationId xmlns:p14="http://schemas.microsoft.com/office/powerpoint/2010/main" val="329370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563146" y="1700730"/>
            <a:ext cx="3778266" cy="147979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5850430" y="1627367"/>
            <a:ext cx="5038725" cy="2824480"/>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Presentation</a:t>
            </a:r>
          </a:p>
          <a:p>
            <a:r>
              <a:rPr lang="en-US" sz="4000" dirty="0"/>
              <a:t>Demo</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Processing Corporate Actions (CA) can be quite challenging due to their complexities and unique nature, especially when conventional programming techniques fall short. When a CA includes special instructions, human intervention is often necessary to research on systems like EDGAR and interpret the required actions. These edge cases might need agreement between two individuals on the execution plan before proceeding. The current method may not always be efficient and can be laborious and error prone due to the required human interaction. Additionally, these systems lack the ability to learn and require ongoing maintenance for updates and rule changes.</a:t>
            </a:r>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2ABE3FE-1334-76E3-6F69-511B16602202}"/>
              </a:ext>
            </a:extLst>
          </p:cNvPr>
          <p:cNvSpPr/>
          <p:nvPr/>
        </p:nvSpPr>
        <p:spPr>
          <a:xfrm>
            <a:off x="369651" y="1380939"/>
            <a:ext cx="1683207" cy="632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DTCC Receives Corp Action</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Flowchart: Document 2">
            <a:extLst>
              <a:ext uri="{FF2B5EF4-FFF2-40B4-BE49-F238E27FC236}">
                <a16:creationId xmlns:a16="http://schemas.microsoft.com/office/drawing/2014/main" id="{E1F09FB7-DC25-AEA6-8107-46B4B1496AEF}"/>
              </a:ext>
            </a:extLst>
          </p:cNvPr>
          <p:cNvSpPr/>
          <p:nvPr/>
        </p:nvSpPr>
        <p:spPr>
          <a:xfrm>
            <a:off x="3866338" y="2159164"/>
            <a:ext cx="972765" cy="51556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Web Portal</a:t>
            </a:r>
          </a:p>
        </p:txBody>
      </p:sp>
      <p:sp>
        <p:nvSpPr>
          <p:cNvPr id="6" name="Flowchart: Manual Operation 5">
            <a:extLst>
              <a:ext uri="{FF2B5EF4-FFF2-40B4-BE49-F238E27FC236}">
                <a16:creationId xmlns:a16="http://schemas.microsoft.com/office/drawing/2014/main" id="{541F13B7-A126-ED3D-6C7D-646FA3A227E4}"/>
              </a:ext>
            </a:extLst>
          </p:cNvPr>
          <p:cNvSpPr/>
          <p:nvPr/>
        </p:nvSpPr>
        <p:spPr>
          <a:xfrm>
            <a:off x="4575235" y="3728910"/>
            <a:ext cx="1643975" cy="573932"/>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Read Email</a:t>
            </a:r>
          </a:p>
        </p:txBody>
      </p:sp>
      <p:sp>
        <p:nvSpPr>
          <p:cNvPr id="7" name="Flowchart: Direct Access Storage 6">
            <a:extLst>
              <a:ext uri="{FF2B5EF4-FFF2-40B4-BE49-F238E27FC236}">
                <a16:creationId xmlns:a16="http://schemas.microsoft.com/office/drawing/2014/main" id="{50092891-17A9-6537-B9D0-9B3F3A1D0BB9}"/>
              </a:ext>
            </a:extLst>
          </p:cNvPr>
          <p:cNvSpPr/>
          <p:nvPr/>
        </p:nvSpPr>
        <p:spPr>
          <a:xfrm>
            <a:off x="3653125" y="886223"/>
            <a:ext cx="1546697" cy="734437"/>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DTCC Message Queue</a:t>
            </a:r>
          </a:p>
        </p:txBody>
      </p:sp>
      <p:sp>
        <p:nvSpPr>
          <p:cNvPr id="8" name="Flowchart: Predefined Process 7">
            <a:extLst>
              <a:ext uri="{FF2B5EF4-FFF2-40B4-BE49-F238E27FC236}">
                <a16:creationId xmlns:a16="http://schemas.microsoft.com/office/drawing/2014/main" id="{2198D115-C22D-D6C8-3F5B-4097B286EB06}"/>
              </a:ext>
            </a:extLst>
          </p:cNvPr>
          <p:cNvSpPr/>
          <p:nvPr/>
        </p:nvSpPr>
        <p:spPr>
          <a:xfrm>
            <a:off x="2193862" y="1849149"/>
            <a:ext cx="972765" cy="763622"/>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Publish Action</a:t>
            </a:r>
          </a:p>
        </p:txBody>
      </p:sp>
      <p:cxnSp>
        <p:nvCxnSpPr>
          <p:cNvPr id="10" name="Connector: Elbow 9">
            <a:extLst>
              <a:ext uri="{FF2B5EF4-FFF2-40B4-BE49-F238E27FC236}">
                <a16:creationId xmlns:a16="http://schemas.microsoft.com/office/drawing/2014/main" id="{24C1DC0A-A56E-636D-B681-727979382042}"/>
              </a:ext>
            </a:extLst>
          </p:cNvPr>
          <p:cNvCxnSpPr>
            <a:cxnSpLocks/>
            <a:stCxn id="2" idx="4"/>
            <a:endCxn id="8" idx="1"/>
          </p:cNvCxnSpPr>
          <p:nvPr/>
        </p:nvCxnSpPr>
        <p:spPr>
          <a:xfrm rot="16200000" flipH="1">
            <a:off x="1593696" y="1630794"/>
            <a:ext cx="217724" cy="98260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6EBC32EE-B4AA-3D2B-68B8-2FBC24B5E76C}"/>
              </a:ext>
            </a:extLst>
          </p:cNvPr>
          <p:cNvCxnSpPr>
            <a:cxnSpLocks/>
            <a:stCxn id="8" idx="0"/>
            <a:endCxn id="7" idx="1"/>
          </p:cNvCxnSpPr>
          <p:nvPr/>
        </p:nvCxnSpPr>
        <p:spPr>
          <a:xfrm rot="5400000" flipH="1" flipV="1">
            <a:off x="2868832" y="1064856"/>
            <a:ext cx="595707" cy="9728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B5FB8C19-FA92-C4DC-3326-8A151704C7FC}"/>
              </a:ext>
            </a:extLst>
          </p:cNvPr>
          <p:cNvCxnSpPr>
            <a:stCxn id="8" idx="3"/>
            <a:endCxn id="3" idx="1"/>
          </p:cNvCxnSpPr>
          <p:nvPr/>
        </p:nvCxnSpPr>
        <p:spPr>
          <a:xfrm>
            <a:off x="3166627" y="2230960"/>
            <a:ext cx="699711" cy="18598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Flowchart: Process 15">
            <a:extLst>
              <a:ext uri="{FF2B5EF4-FFF2-40B4-BE49-F238E27FC236}">
                <a16:creationId xmlns:a16="http://schemas.microsoft.com/office/drawing/2014/main" id="{63B20E69-2225-5D8F-1D89-A32D76D213C6}"/>
              </a:ext>
            </a:extLst>
          </p:cNvPr>
          <p:cNvSpPr/>
          <p:nvPr/>
        </p:nvSpPr>
        <p:spPr>
          <a:xfrm>
            <a:off x="6425919" y="772210"/>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Parse message</a:t>
            </a:r>
          </a:p>
        </p:txBody>
      </p:sp>
      <p:sp>
        <p:nvSpPr>
          <p:cNvPr id="17" name="Flowchart: Process 16">
            <a:extLst>
              <a:ext uri="{FF2B5EF4-FFF2-40B4-BE49-F238E27FC236}">
                <a16:creationId xmlns:a16="http://schemas.microsoft.com/office/drawing/2014/main" id="{83CC4247-ADC5-61E8-C16F-002A6ECD8676}"/>
              </a:ext>
            </a:extLst>
          </p:cNvPr>
          <p:cNvSpPr/>
          <p:nvPr/>
        </p:nvSpPr>
        <p:spPr>
          <a:xfrm>
            <a:off x="6404841" y="2924451"/>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Send Email Alert</a:t>
            </a:r>
          </a:p>
        </p:txBody>
      </p:sp>
      <p:sp>
        <p:nvSpPr>
          <p:cNvPr id="18" name="Flowchart: Document 17">
            <a:extLst>
              <a:ext uri="{FF2B5EF4-FFF2-40B4-BE49-F238E27FC236}">
                <a16:creationId xmlns:a16="http://schemas.microsoft.com/office/drawing/2014/main" id="{41018614-AF0C-CCEF-B0AE-7740160BDC8F}"/>
              </a:ext>
            </a:extLst>
          </p:cNvPr>
          <p:cNvSpPr/>
          <p:nvPr/>
        </p:nvSpPr>
        <p:spPr>
          <a:xfrm>
            <a:off x="4903190" y="2932513"/>
            <a:ext cx="972765" cy="51556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Email</a:t>
            </a:r>
          </a:p>
        </p:txBody>
      </p:sp>
      <p:sp>
        <p:nvSpPr>
          <p:cNvPr id="19" name="Flowchart: Decision 18">
            <a:extLst>
              <a:ext uri="{FF2B5EF4-FFF2-40B4-BE49-F238E27FC236}">
                <a16:creationId xmlns:a16="http://schemas.microsoft.com/office/drawing/2014/main" id="{256010BF-937E-12F7-D06E-55D76078C1F6}"/>
              </a:ext>
            </a:extLst>
          </p:cNvPr>
          <p:cNvSpPr/>
          <p:nvPr/>
        </p:nvSpPr>
        <p:spPr>
          <a:xfrm>
            <a:off x="6211560" y="1873865"/>
            <a:ext cx="1731523"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Affect current positions</a:t>
            </a:r>
          </a:p>
        </p:txBody>
      </p:sp>
      <p:sp>
        <p:nvSpPr>
          <p:cNvPr id="20" name="Flowchart: Manual Operation 19">
            <a:extLst>
              <a:ext uri="{FF2B5EF4-FFF2-40B4-BE49-F238E27FC236}">
                <a16:creationId xmlns:a16="http://schemas.microsoft.com/office/drawing/2014/main" id="{AD6BFDC5-E479-48FA-7B92-A15FDD3EDFDE}"/>
              </a:ext>
            </a:extLst>
          </p:cNvPr>
          <p:cNvSpPr/>
          <p:nvPr/>
        </p:nvSpPr>
        <p:spPr>
          <a:xfrm>
            <a:off x="2528199" y="3713277"/>
            <a:ext cx="1782593" cy="573932"/>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Web portal verification</a:t>
            </a:r>
          </a:p>
        </p:txBody>
      </p:sp>
      <p:cxnSp>
        <p:nvCxnSpPr>
          <p:cNvPr id="22" name="Straight Arrow Connector 21">
            <a:extLst>
              <a:ext uri="{FF2B5EF4-FFF2-40B4-BE49-F238E27FC236}">
                <a16:creationId xmlns:a16="http://schemas.microsoft.com/office/drawing/2014/main" id="{86CA34E0-260F-165B-D764-FD1102644C04}"/>
              </a:ext>
            </a:extLst>
          </p:cNvPr>
          <p:cNvCxnSpPr>
            <a:stCxn id="7" idx="4"/>
            <a:endCxn id="16" idx="1"/>
          </p:cNvCxnSpPr>
          <p:nvPr/>
        </p:nvCxnSpPr>
        <p:spPr>
          <a:xfrm flipV="1">
            <a:off x="5199822" y="1139429"/>
            <a:ext cx="1226097" cy="1140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FEFC9FB-A393-FEF8-01FE-BA90F00A11EA}"/>
              </a:ext>
            </a:extLst>
          </p:cNvPr>
          <p:cNvCxnSpPr>
            <a:cxnSpLocks/>
            <a:stCxn id="16" idx="2"/>
            <a:endCxn id="19" idx="0"/>
          </p:cNvCxnSpPr>
          <p:nvPr/>
        </p:nvCxnSpPr>
        <p:spPr>
          <a:xfrm flipH="1">
            <a:off x="7077322" y="1506647"/>
            <a:ext cx="17781" cy="367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9BA1878-3825-8625-4810-5164450A0754}"/>
              </a:ext>
            </a:extLst>
          </p:cNvPr>
          <p:cNvCxnSpPr>
            <a:stCxn id="19" idx="2"/>
            <a:endCxn id="17" idx="0"/>
          </p:cNvCxnSpPr>
          <p:nvPr/>
        </p:nvCxnSpPr>
        <p:spPr>
          <a:xfrm flipH="1">
            <a:off x="7074025" y="2608302"/>
            <a:ext cx="3297" cy="3161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DA9B52A6-C26A-4C4B-ACC6-E9FDAD0750AB}"/>
              </a:ext>
            </a:extLst>
          </p:cNvPr>
          <p:cNvCxnSpPr>
            <a:stCxn id="6" idx="1"/>
            <a:endCxn id="20" idx="3"/>
          </p:cNvCxnSpPr>
          <p:nvPr/>
        </p:nvCxnSpPr>
        <p:spPr>
          <a:xfrm flipH="1" flipV="1">
            <a:off x="4132533" y="4000243"/>
            <a:ext cx="607100" cy="15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Flowchart: Decision 34">
            <a:extLst>
              <a:ext uri="{FF2B5EF4-FFF2-40B4-BE49-F238E27FC236}">
                <a16:creationId xmlns:a16="http://schemas.microsoft.com/office/drawing/2014/main" id="{E473EF60-470F-840E-C41E-088F5EDEB417}"/>
              </a:ext>
            </a:extLst>
          </p:cNvPr>
          <p:cNvSpPr/>
          <p:nvPr/>
        </p:nvSpPr>
        <p:spPr>
          <a:xfrm>
            <a:off x="460832" y="4215899"/>
            <a:ext cx="1683208"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(In)voluntary action</a:t>
            </a:r>
          </a:p>
        </p:txBody>
      </p:sp>
      <p:sp>
        <p:nvSpPr>
          <p:cNvPr id="36" name="Flowchart: Manual Operation 35">
            <a:extLst>
              <a:ext uri="{FF2B5EF4-FFF2-40B4-BE49-F238E27FC236}">
                <a16:creationId xmlns:a16="http://schemas.microsoft.com/office/drawing/2014/main" id="{F7B50B75-71D5-7779-CF29-0D64A887ABCA}"/>
              </a:ext>
            </a:extLst>
          </p:cNvPr>
          <p:cNvSpPr/>
          <p:nvPr/>
        </p:nvSpPr>
        <p:spPr>
          <a:xfrm>
            <a:off x="2319255" y="4958289"/>
            <a:ext cx="1782593" cy="573932"/>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Determine next steps</a:t>
            </a:r>
          </a:p>
        </p:txBody>
      </p:sp>
      <p:sp>
        <p:nvSpPr>
          <p:cNvPr id="37" name="Flowchart: Process 36">
            <a:extLst>
              <a:ext uri="{FF2B5EF4-FFF2-40B4-BE49-F238E27FC236}">
                <a16:creationId xmlns:a16="http://schemas.microsoft.com/office/drawing/2014/main" id="{958C7970-9483-E942-A4E7-D8C1422DDBA3}"/>
              </a:ext>
            </a:extLst>
          </p:cNvPr>
          <p:cNvSpPr/>
          <p:nvPr/>
        </p:nvSpPr>
        <p:spPr>
          <a:xfrm>
            <a:off x="5132170" y="5165002"/>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cxnSp>
        <p:nvCxnSpPr>
          <p:cNvPr id="40" name="Connector: Elbow 39">
            <a:extLst>
              <a:ext uri="{FF2B5EF4-FFF2-40B4-BE49-F238E27FC236}">
                <a16:creationId xmlns:a16="http://schemas.microsoft.com/office/drawing/2014/main" id="{5BBDF7A8-863C-2288-518D-10C0ED718BA5}"/>
              </a:ext>
            </a:extLst>
          </p:cNvPr>
          <p:cNvCxnSpPr>
            <a:cxnSpLocks/>
            <a:stCxn id="20" idx="1"/>
            <a:endCxn id="35" idx="0"/>
          </p:cNvCxnSpPr>
          <p:nvPr/>
        </p:nvCxnSpPr>
        <p:spPr>
          <a:xfrm rot="10800000" flipV="1">
            <a:off x="1302436" y="4000243"/>
            <a:ext cx="1404022" cy="21565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FE4DE6E2-EBD0-F45D-A92C-7D5FE6405F9A}"/>
              </a:ext>
            </a:extLst>
          </p:cNvPr>
          <p:cNvCxnSpPr>
            <a:cxnSpLocks/>
            <a:stCxn id="35" idx="2"/>
            <a:endCxn id="36" idx="1"/>
          </p:cNvCxnSpPr>
          <p:nvPr/>
        </p:nvCxnSpPr>
        <p:spPr>
          <a:xfrm rot="16200000" flipH="1">
            <a:off x="1752516" y="4500256"/>
            <a:ext cx="294919" cy="119507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F538C263-A8EF-4AD3-029D-5A6CE105691C}"/>
              </a:ext>
            </a:extLst>
          </p:cNvPr>
          <p:cNvCxnSpPr>
            <a:stCxn id="36" idx="3"/>
            <a:endCxn id="37" idx="1"/>
          </p:cNvCxnSpPr>
          <p:nvPr/>
        </p:nvCxnSpPr>
        <p:spPr>
          <a:xfrm>
            <a:off x="3923589" y="5245255"/>
            <a:ext cx="1208581" cy="28696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BEA65E34-EDC4-F9A7-5FEC-B6000658455E}"/>
              </a:ext>
            </a:extLst>
          </p:cNvPr>
          <p:cNvSpPr/>
          <p:nvPr/>
        </p:nvSpPr>
        <p:spPr>
          <a:xfrm>
            <a:off x="7447114" y="5520871"/>
            <a:ext cx="1683207" cy="632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Closeout Corporate Action</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6" name="Flowchart: Process 45">
            <a:extLst>
              <a:ext uri="{FF2B5EF4-FFF2-40B4-BE49-F238E27FC236}">
                <a16:creationId xmlns:a16="http://schemas.microsoft.com/office/drawing/2014/main" id="{92664492-4477-2385-E76E-80347614C760}"/>
              </a:ext>
            </a:extLst>
          </p:cNvPr>
          <p:cNvSpPr/>
          <p:nvPr/>
        </p:nvSpPr>
        <p:spPr>
          <a:xfrm>
            <a:off x="5284570" y="5317402"/>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sp>
        <p:nvSpPr>
          <p:cNvPr id="47" name="Flowchart: Process 46">
            <a:extLst>
              <a:ext uri="{FF2B5EF4-FFF2-40B4-BE49-F238E27FC236}">
                <a16:creationId xmlns:a16="http://schemas.microsoft.com/office/drawing/2014/main" id="{6E64AEA3-1A6C-9841-0B57-DA5257E64E1F}"/>
              </a:ext>
            </a:extLst>
          </p:cNvPr>
          <p:cNvSpPr/>
          <p:nvPr/>
        </p:nvSpPr>
        <p:spPr>
          <a:xfrm>
            <a:off x="5436970" y="5469802"/>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cxnSp>
        <p:nvCxnSpPr>
          <p:cNvPr id="49" name="Connector: Elbow 48">
            <a:extLst>
              <a:ext uri="{FF2B5EF4-FFF2-40B4-BE49-F238E27FC236}">
                <a16:creationId xmlns:a16="http://schemas.microsoft.com/office/drawing/2014/main" id="{ECFA2539-AFC3-8719-E854-A599679403C1}"/>
              </a:ext>
            </a:extLst>
          </p:cNvPr>
          <p:cNvCxnSpPr>
            <a:stCxn id="47" idx="3"/>
            <a:endCxn id="45" idx="2"/>
          </p:cNvCxnSpPr>
          <p:nvPr/>
        </p:nvCxnSpPr>
        <p:spPr>
          <a:xfrm flipV="1">
            <a:off x="6775337" y="5837020"/>
            <a:ext cx="671777"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Flowchart: Process 49">
            <a:extLst>
              <a:ext uri="{FF2B5EF4-FFF2-40B4-BE49-F238E27FC236}">
                <a16:creationId xmlns:a16="http://schemas.microsoft.com/office/drawing/2014/main" id="{34BCE1E5-5135-A877-26BA-97B531EFD51F}"/>
              </a:ext>
            </a:extLst>
          </p:cNvPr>
          <p:cNvSpPr/>
          <p:nvPr/>
        </p:nvSpPr>
        <p:spPr>
          <a:xfrm>
            <a:off x="2493114" y="5899492"/>
            <a:ext cx="1430475" cy="63532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Search EDGAR for action if special case</a:t>
            </a:r>
          </a:p>
        </p:txBody>
      </p:sp>
      <p:cxnSp>
        <p:nvCxnSpPr>
          <p:cNvPr id="52" name="Straight Connector 51">
            <a:extLst>
              <a:ext uri="{FF2B5EF4-FFF2-40B4-BE49-F238E27FC236}">
                <a16:creationId xmlns:a16="http://schemas.microsoft.com/office/drawing/2014/main" id="{6A7B0FF2-A260-12F1-0795-1E4E4A153DAD}"/>
              </a:ext>
            </a:extLst>
          </p:cNvPr>
          <p:cNvCxnSpPr>
            <a:cxnSpLocks/>
            <a:stCxn id="36" idx="2"/>
            <a:endCxn id="50" idx="0"/>
          </p:cNvCxnSpPr>
          <p:nvPr/>
        </p:nvCxnSpPr>
        <p:spPr>
          <a:xfrm flipH="1">
            <a:off x="3208352" y="5532221"/>
            <a:ext cx="2200" cy="367271"/>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E8B85182-ABA5-D398-D358-6C9A53EB10F2}"/>
              </a:ext>
            </a:extLst>
          </p:cNvPr>
          <p:cNvSpPr/>
          <p:nvPr/>
        </p:nvSpPr>
        <p:spPr>
          <a:xfrm>
            <a:off x="173736" y="314108"/>
            <a:ext cx="2613627" cy="632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Current System</a:t>
            </a:r>
          </a:p>
        </p:txBody>
      </p:sp>
      <p:sp>
        <p:nvSpPr>
          <p:cNvPr id="41" name="Rectangle 40">
            <a:extLst>
              <a:ext uri="{FF2B5EF4-FFF2-40B4-BE49-F238E27FC236}">
                <a16:creationId xmlns:a16="http://schemas.microsoft.com/office/drawing/2014/main" id="{AD91345C-80BF-20E1-DA6F-C0E83F1851C6}"/>
              </a:ext>
            </a:extLst>
          </p:cNvPr>
          <p:cNvSpPr/>
          <p:nvPr/>
        </p:nvSpPr>
        <p:spPr>
          <a:xfrm>
            <a:off x="8412392" y="1139428"/>
            <a:ext cx="3292644" cy="234797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bg1"/>
                </a:solidFill>
              </a:rPr>
              <a:t>Labor intensive manual processes</a:t>
            </a:r>
          </a:p>
          <a:p>
            <a:pPr marL="285750" indent="-285750">
              <a:buFont typeface="Arial" panose="020B0604020202020204" pitchFamily="34" charset="0"/>
              <a:buChar char="•"/>
            </a:pPr>
            <a:r>
              <a:rPr lang="en-US" sz="1600" dirty="0">
                <a:solidFill>
                  <a:schemeClr val="bg1"/>
                </a:solidFill>
              </a:rPr>
              <a:t>May require 2 or more people to interpret</a:t>
            </a:r>
          </a:p>
          <a:p>
            <a:pPr marL="285750" indent="-285750">
              <a:buFont typeface="Arial" panose="020B0604020202020204" pitchFamily="34" charset="0"/>
              <a:buChar char="•"/>
            </a:pPr>
            <a:r>
              <a:rPr lang="en-US" sz="1600" dirty="0">
                <a:solidFill>
                  <a:schemeClr val="bg1"/>
                </a:solidFill>
              </a:rPr>
              <a:t>Prone to error</a:t>
            </a:r>
          </a:p>
        </p:txBody>
      </p:sp>
      <p:pic>
        <p:nvPicPr>
          <p:cNvPr id="53" name="Graphic 52" descr="Brainstorm outline">
            <a:extLst>
              <a:ext uri="{FF2B5EF4-FFF2-40B4-BE49-F238E27FC236}">
                <a16:creationId xmlns:a16="http://schemas.microsoft.com/office/drawing/2014/main" id="{E34AE1C4-E743-8945-B4B9-C8E0B3AAAD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64512" y="2499594"/>
            <a:ext cx="914400" cy="914400"/>
          </a:xfrm>
          <a:prstGeom prst="rect">
            <a:avLst/>
          </a:prstGeom>
        </p:spPr>
      </p:pic>
      <p:cxnSp>
        <p:nvCxnSpPr>
          <p:cNvPr id="132" name="Connector: Elbow 131">
            <a:extLst>
              <a:ext uri="{FF2B5EF4-FFF2-40B4-BE49-F238E27FC236}">
                <a16:creationId xmlns:a16="http://schemas.microsoft.com/office/drawing/2014/main" id="{F5CACD7D-5E03-3B46-1562-5433FAC63342}"/>
              </a:ext>
            </a:extLst>
          </p:cNvPr>
          <p:cNvCxnSpPr>
            <a:stCxn id="17" idx="2"/>
            <a:endCxn id="6" idx="3"/>
          </p:cNvCxnSpPr>
          <p:nvPr/>
        </p:nvCxnSpPr>
        <p:spPr>
          <a:xfrm rot="5400000">
            <a:off x="6385925" y="3327776"/>
            <a:ext cx="356988" cy="101921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26A05D9E-3475-793B-D027-4D2E8BA2C7CB}"/>
              </a:ext>
            </a:extLst>
          </p:cNvPr>
          <p:cNvCxnSpPr>
            <a:stCxn id="18" idx="2"/>
            <a:endCxn id="6" idx="0"/>
          </p:cNvCxnSpPr>
          <p:nvPr/>
        </p:nvCxnSpPr>
        <p:spPr>
          <a:xfrm>
            <a:off x="5389573" y="3413994"/>
            <a:ext cx="7650" cy="31491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E61A7579-5E26-EF93-880D-F480B53FA638}"/>
              </a:ext>
            </a:extLst>
          </p:cNvPr>
          <p:cNvCxnSpPr>
            <a:stCxn id="20" idx="0"/>
            <a:endCxn id="3" idx="2"/>
          </p:cNvCxnSpPr>
          <p:nvPr/>
        </p:nvCxnSpPr>
        <p:spPr>
          <a:xfrm rot="5400000" flipH="1" flipV="1">
            <a:off x="3349792" y="2710349"/>
            <a:ext cx="1072632" cy="93322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06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Strategy</a:t>
            </a:r>
            <a:r>
              <a:rPr lang="en-US" dirty="0"/>
              <a:t>: Our strategy involves utilizing Generative AI to process messages and determine the appropriate actions with minimal human intervention. By employing various AI tools, our solution can analyze CA messages and identify if special steps are required to handle the CA autonomously. Over time, the system will learn to manage special cases independently. Instead of manually executing actions, a person will simply confirm the recommended actions. Our system aims to minimize human interaction as much as possible.</a:t>
            </a:r>
          </a:p>
          <a:p>
            <a:pPr marL="192088" indent="-192088">
              <a:spcBef>
                <a:spcPts val="100"/>
              </a:spcBef>
              <a:spcAft>
                <a:spcPts val="100"/>
              </a:spcAft>
            </a:pPr>
            <a:endParaRPr lang="en-US" dirty="0"/>
          </a:p>
          <a:p>
            <a:pPr marL="192088" indent="-192088">
              <a:spcBef>
                <a:spcPts val="100"/>
              </a:spcBef>
              <a:spcAft>
                <a:spcPts val="100"/>
              </a:spcAft>
            </a:pPr>
            <a:r>
              <a:rPr lang="en-US" b="1" dirty="0"/>
              <a:t>Key impacts</a:t>
            </a:r>
            <a:r>
              <a:rPr lang="en-US" dirty="0"/>
              <a:t>: Consistent CA rules interpretation, proactive versus reactive</a:t>
            </a:r>
          </a:p>
          <a:p>
            <a:pPr marL="192088" indent="-192088">
              <a:spcBef>
                <a:spcPts val="100"/>
              </a:spcBef>
              <a:spcAft>
                <a:spcPts val="100"/>
              </a:spcAft>
            </a:pPr>
            <a:endParaRPr lang="en-US" dirty="0"/>
          </a:p>
          <a:p>
            <a:pPr marL="192088" indent="-192088">
              <a:spcBef>
                <a:spcPts val="100"/>
              </a:spcBef>
              <a:spcAft>
                <a:spcPts val="100"/>
              </a:spcAft>
            </a:pPr>
            <a:r>
              <a:rPr lang="en-US" b="1" dirty="0"/>
              <a:t>Your Solution:</a:t>
            </a:r>
            <a:r>
              <a:rPr lang="en-US" dirty="0"/>
              <a:t> Automate as much as possible with Generative AI</a:t>
            </a:r>
          </a:p>
          <a:p>
            <a:pPr marL="192088" indent="-192088">
              <a:spcBef>
                <a:spcPts val="100"/>
              </a:spcBef>
              <a:spcAft>
                <a:spcPts val="100"/>
              </a:spcAft>
            </a:pPr>
            <a:endParaRPr lang="en-US" dirty="0"/>
          </a:p>
          <a:p>
            <a:pPr marL="192088" indent="-192088">
              <a:spcBef>
                <a:spcPts val="100"/>
              </a:spcBef>
              <a:spcAft>
                <a:spcPts val="100"/>
              </a:spcAft>
            </a:pPr>
            <a:r>
              <a:rPr lang="en-US" b="1" dirty="0"/>
              <a:t>Key Features:</a:t>
            </a:r>
            <a:r>
              <a:rPr lang="en-US" dirty="0"/>
              <a:t> Minimalize human interaction</a:t>
            </a:r>
          </a:p>
          <a:p>
            <a:endParaRPr lang="en-US" dirty="0"/>
          </a:p>
          <a:p>
            <a:endParaRPr lang="en-US"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Solution Approach</a:t>
            </a:r>
          </a:p>
        </p:txBody>
      </p:sp>
    </p:spTree>
    <p:extLst>
      <p:ext uri="{BB962C8B-B14F-4D97-AF65-F5344CB8AC3E}">
        <p14:creationId xmlns:p14="http://schemas.microsoft.com/office/powerpoint/2010/main" val="2476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696594" y="1640132"/>
            <a:ext cx="10636581" cy="455571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b="1" dirty="0"/>
              <a:t>Tech Stack Overview:</a:t>
            </a:r>
            <a:r>
              <a:rPr lang="en-US" dirty="0"/>
              <a:t> </a:t>
            </a:r>
          </a:p>
          <a:p>
            <a:pPr marL="192088" indent="-192088">
              <a:spcBef>
                <a:spcPts val="100"/>
              </a:spcBef>
              <a:spcAft>
                <a:spcPts val="100"/>
              </a:spcAft>
            </a:pPr>
            <a:endParaRPr lang="en-US" b="1" spc="-10" dirty="0"/>
          </a:p>
          <a:p>
            <a:pPr marL="192088" indent="-192088">
              <a:spcBef>
                <a:spcPts val="100"/>
              </a:spcBef>
              <a:spcAft>
                <a:spcPts val="100"/>
              </a:spcAft>
            </a:pPr>
            <a:endParaRPr lang="en-US" b="1" spc="-10" dirty="0"/>
          </a:p>
          <a:p>
            <a:pPr marL="192088" indent="-192088">
              <a:spcBef>
                <a:spcPts val="100"/>
              </a:spcBef>
              <a:spcAft>
                <a:spcPts val="100"/>
              </a:spcAft>
            </a:pPr>
            <a:endParaRPr lang="en-US" b="1" spc="-10" dirty="0"/>
          </a:p>
          <a:p>
            <a:pPr marL="192088" indent="-192088">
              <a:spcBef>
                <a:spcPts val="100"/>
              </a:spcBef>
              <a:spcAft>
                <a:spcPts val="100"/>
              </a:spcAft>
            </a:pPr>
            <a:r>
              <a:rPr lang="en-US" b="1" spc="-10" dirty="0"/>
              <a:t>Data Usage:</a:t>
            </a:r>
            <a:r>
              <a:rPr lang="en-US" spc="-10" dirty="0"/>
              <a:t> </a:t>
            </a:r>
          </a:p>
          <a:p>
            <a:pPr marL="700088" lvl="1" indent="-192088">
              <a:spcBef>
                <a:spcPts val="100"/>
              </a:spcBef>
              <a:spcAft>
                <a:spcPts val="100"/>
              </a:spcAft>
            </a:pPr>
            <a:r>
              <a:rPr lang="en-US" spc="-10" dirty="0"/>
              <a:t>Corporate Action messages are captured &amp; processed into vectors</a:t>
            </a:r>
          </a:p>
          <a:p>
            <a:pPr marL="995363" lvl="2" indent="-192088">
              <a:spcBef>
                <a:spcPts val="100"/>
              </a:spcBef>
              <a:spcAft>
                <a:spcPts val="100"/>
              </a:spcAft>
            </a:pPr>
            <a:r>
              <a:rPr lang="en-US" spc="-10" dirty="0"/>
              <a:t>AWS Vector database</a:t>
            </a:r>
          </a:p>
          <a:p>
            <a:pPr marL="700088" lvl="1" indent="-192088">
              <a:spcBef>
                <a:spcPts val="100"/>
              </a:spcBef>
              <a:spcAft>
                <a:spcPts val="100"/>
              </a:spcAft>
            </a:pPr>
            <a:r>
              <a:rPr lang="en-US" spc="-10" dirty="0"/>
              <a:t>S3 buckets retain message for future model (re)training</a:t>
            </a:r>
          </a:p>
          <a:p>
            <a:pPr marL="192088" indent="-192088">
              <a:spcBef>
                <a:spcPts val="100"/>
              </a:spcBef>
              <a:spcAft>
                <a:spcPts val="100"/>
              </a:spcAft>
            </a:pPr>
            <a:endParaRPr lang="en-US" b="1" spc="-10" dirty="0"/>
          </a:p>
          <a:p>
            <a:pPr marL="192088" indent="-192088">
              <a:spcBef>
                <a:spcPts val="100"/>
              </a:spcBef>
              <a:spcAft>
                <a:spcPts val="100"/>
              </a:spcAft>
            </a:pPr>
            <a:r>
              <a:rPr lang="en-US" b="1" spc="-10" dirty="0"/>
              <a:t>Model </a:t>
            </a:r>
            <a:r>
              <a:rPr lang="en-US" b="1" spc="-20" dirty="0"/>
              <a:t>Performance and Results:</a:t>
            </a:r>
            <a:r>
              <a:rPr lang="en-US" spc="-20" dirty="0"/>
              <a:t> </a:t>
            </a:r>
          </a:p>
          <a:p>
            <a:pPr marL="700088" lvl="1" indent="-192088">
              <a:spcBef>
                <a:spcPts val="100"/>
              </a:spcBef>
              <a:spcAft>
                <a:spcPts val="100"/>
              </a:spcAft>
            </a:pPr>
            <a:r>
              <a:rPr lang="en-US" spc="-20" dirty="0"/>
              <a:t>Regression testing </a:t>
            </a:r>
          </a:p>
          <a:p>
            <a:pPr marL="995363" lvl="2" indent="-192088">
              <a:spcBef>
                <a:spcPts val="100"/>
              </a:spcBef>
              <a:spcAft>
                <a:spcPts val="100"/>
              </a:spcAft>
            </a:pPr>
            <a:r>
              <a:rPr lang="en-US" spc="-20" dirty="0"/>
              <a:t>Create taxonomy of current use cases with sample sets</a:t>
            </a:r>
          </a:p>
          <a:p>
            <a:pPr marL="0" indent="0">
              <a:spcBef>
                <a:spcPts val="100"/>
              </a:spcBef>
              <a:spcAft>
                <a:spcPts val="100"/>
              </a:spcAft>
              <a:buNone/>
            </a:pPr>
            <a:endParaRPr lang="en-US" b="1" dirty="0"/>
          </a:p>
          <a:p>
            <a:endParaRPr lang="en-US" dirty="0"/>
          </a:p>
          <a:p>
            <a:endParaRPr lang="en-US"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
        <p:nvSpPr>
          <p:cNvPr id="6" name="TextBox 5">
            <a:extLst>
              <a:ext uri="{FF2B5EF4-FFF2-40B4-BE49-F238E27FC236}">
                <a16:creationId xmlns:a16="http://schemas.microsoft.com/office/drawing/2014/main" id="{6BE0E5C5-7B25-B992-DE7E-302B99258315}"/>
              </a:ext>
            </a:extLst>
          </p:cNvPr>
          <p:cNvSpPr txBox="1"/>
          <p:nvPr/>
        </p:nvSpPr>
        <p:spPr>
          <a:xfrm>
            <a:off x="858825" y="1986121"/>
            <a:ext cx="9028174" cy="640080"/>
          </a:xfrm>
          <a:prstGeom prst="rect">
            <a:avLst/>
          </a:prstGeom>
          <a:noFill/>
        </p:spPr>
        <p:txBody>
          <a:bodyPr wrap="square" numCol="3" rtlCol="0">
            <a:spAutoFit/>
          </a:bodyPr>
          <a:lstStyle/>
          <a:p>
            <a:pPr marL="700088" lvl="1" indent="-192088">
              <a:spcBef>
                <a:spcPts val="100"/>
              </a:spcBef>
              <a:spcAft>
                <a:spcPts val="100"/>
              </a:spcAft>
              <a:buClr>
                <a:schemeClr val="accent4"/>
              </a:buClr>
              <a:buFont typeface="System Font Regular"/>
              <a:buChar char="▸"/>
            </a:pPr>
            <a:r>
              <a:rPr lang="en-US" sz="1600" spc="-20" dirty="0"/>
              <a:t>AWS S3 </a:t>
            </a:r>
          </a:p>
          <a:p>
            <a:pPr marL="700088" lvl="1" indent="-192088">
              <a:spcBef>
                <a:spcPts val="100"/>
              </a:spcBef>
              <a:spcAft>
                <a:spcPts val="100"/>
              </a:spcAft>
              <a:buClr>
                <a:schemeClr val="accent4"/>
              </a:buClr>
              <a:buFont typeface="System Font Regular"/>
              <a:buChar char="▸"/>
            </a:pPr>
            <a:r>
              <a:rPr lang="en-US" sz="1600" spc="-20" dirty="0"/>
              <a:t>AWS Bedrock</a:t>
            </a:r>
          </a:p>
          <a:p>
            <a:pPr marL="700088" lvl="1" indent="-192088">
              <a:spcBef>
                <a:spcPts val="100"/>
              </a:spcBef>
              <a:spcAft>
                <a:spcPts val="100"/>
              </a:spcAft>
              <a:buClr>
                <a:schemeClr val="accent4"/>
              </a:buClr>
              <a:buFont typeface="System Font Regular"/>
              <a:buChar char="▸"/>
            </a:pPr>
            <a:r>
              <a:rPr lang="en-US" sz="1600" spc="-20" dirty="0"/>
              <a:t>AWS Vector DB </a:t>
            </a:r>
          </a:p>
          <a:p>
            <a:pPr marL="700088" lvl="1" indent="-192088">
              <a:spcBef>
                <a:spcPts val="100"/>
              </a:spcBef>
              <a:spcAft>
                <a:spcPts val="100"/>
              </a:spcAft>
              <a:buClr>
                <a:schemeClr val="accent4"/>
              </a:buClr>
              <a:buFont typeface="System Font Regular"/>
              <a:buChar char="▸"/>
            </a:pPr>
            <a:r>
              <a:rPr lang="en-US" sz="1600" spc="-20" dirty="0" err="1"/>
              <a:t>LangChain</a:t>
            </a:r>
            <a:endParaRPr lang="en-US" sz="1600" spc="-20" dirty="0"/>
          </a:p>
          <a:p>
            <a:pPr marL="700088" lvl="1" indent="-192088">
              <a:spcBef>
                <a:spcPts val="100"/>
              </a:spcBef>
              <a:spcAft>
                <a:spcPts val="100"/>
              </a:spcAft>
              <a:buClr>
                <a:schemeClr val="accent4"/>
              </a:buClr>
              <a:buFont typeface="System Font Regular"/>
              <a:buChar char="▸"/>
            </a:pPr>
            <a:r>
              <a:rPr lang="en-US" sz="1600" spc="-20" dirty="0"/>
              <a:t>Python</a:t>
            </a:r>
          </a:p>
          <a:p>
            <a:endParaRPr lang="en-US" dirty="0"/>
          </a:p>
        </p:txBody>
      </p:sp>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B4D7EC4-7C19-FE2F-E3BF-CC7328F04F6F}"/>
              </a:ext>
            </a:extLst>
          </p:cNvPr>
          <p:cNvSpPr/>
          <p:nvPr/>
        </p:nvSpPr>
        <p:spPr>
          <a:xfrm>
            <a:off x="369651" y="1124907"/>
            <a:ext cx="1683207" cy="632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DTCC Receives Corp Action</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Flowchart: Document 2">
            <a:extLst>
              <a:ext uri="{FF2B5EF4-FFF2-40B4-BE49-F238E27FC236}">
                <a16:creationId xmlns:a16="http://schemas.microsoft.com/office/drawing/2014/main" id="{EB1405A4-271D-2B57-E696-94CC810B53D4}"/>
              </a:ext>
            </a:extLst>
          </p:cNvPr>
          <p:cNvSpPr/>
          <p:nvPr/>
        </p:nvSpPr>
        <p:spPr>
          <a:xfrm>
            <a:off x="3907172" y="1927961"/>
            <a:ext cx="972765" cy="51556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Web Portal</a:t>
            </a:r>
          </a:p>
        </p:txBody>
      </p:sp>
      <p:sp>
        <p:nvSpPr>
          <p:cNvPr id="4" name="Flowchart: Direct Access Storage 3">
            <a:extLst>
              <a:ext uri="{FF2B5EF4-FFF2-40B4-BE49-F238E27FC236}">
                <a16:creationId xmlns:a16="http://schemas.microsoft.com/office/drawing/2014/main" id="{7C189CD5-48A1-B395-E03E-54C81A6E8C43}"/>
              </a:ext>
            </a:extLst>
          </p:cNvPr>
          <p:cNvSpPr/>
          <p:nvPr/>
        </p:nvSpPr>
        <p:spPr>
          <a:xfrm>
            <a:off x="4095445" y="925989"/>
            <a:ext cx="1546697" cy="734437"/>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DTCC Message Queue</a:t>
            </a:r>
          </a:p>
        </p:txBody>
      </p:sp>
      <p:sp>
        <p:nvSpPr>
          <p:cNvPr id="5" name="Flowchart: Predefined Process 4">
            <a:extLst>
              <a:ext uri="{FF2B5EF4-FFF2-40B4-BE49-F238E27FC236}">
                <a16:creationId xmlns:a16="http://schemas.microsoft.com/office/drawing/2014/main" id="{8AED4B63-8E52-E6EE-39F9-624E71CA1FAE}"/>
              </a:ext>
            </a:extLst>
          </p:cNvPr>
          <p:cNvSpPr/>
          <p:nvPr/>
        </p:nvSpPr>
        <p:spPr>
          <a:xfrm>
            <a:off x="2379962" y="1561735"/>
            <a:ext cx="972765" cy="763622"/>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Publish Action</a:t>
            </a:r>
          </a:p>
        </p:txBody>
      </p:sp>
      <p:cxnSp>
        <p:nvCxnSpPr>
          <p:cNvPr id="6" name="Connector: Elbow 5">
            <a:extLst>
              <a:ext uri="{FF2B5EF4-FFF2-40B4-BE49-F238E27FC236}">
                <a16:creationId xmlns:a16="http://schemas.microsoft.com/office/drawing/2014/main" id="{1E5BB8E9-B726-B605-E352-3FB5D0402E2D}"/>
              </a:ext>
            </a:extLst>
          </p:cNvPr>
          <p:cNvCxnSpPr>
            <a:cxnSpLocks/>
            <a:stCxn id="2" idx="4"/>
            <a:endCxn id="5" idx="1"/>
          </p:cNvCxnSpPr>
          <p:nvPr/>
        </p:nvCxnSpPr>
        <p:spPr>
          <a:xfrm rot="16200000" flipH="1">
            <a:off x="1702437" y="1266021"/>
            <a:ext cx="186342" cy="1168707"/>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Connector: Elbow 6">
            <a:extLst>
              <a:ext uri="{FF2B5EF4-FFF2-40B4-BE49-F238E27FC236}">
                <a16:creationId xmlns:a16="http://schemas.microsoft.com/office/drawing/2014/main" id="{42F84B82-84F2-962E-1523-20418E61F51E}"/>
              </a:ext>
            </a:extLst>
          </p:cNvPr>
          <p:cNvCxnSpPr>
            <a:cxnSpLocks/>
            <a:stCxn id="5" idx="0"/>
            <a:endCxn id="4" idx="1"/>
          </p:cNvCxnSpPr>
          <p:nvPr/>
        </p:nvCxnSpPr>
        <p:spPr>
          <a:xfrm rot="5400000" flipH="1" flipV="1">
            <a:off x="3346632" y="812922"/>
            <a:ext cx="268527" cy="122910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595B8539-0CF3-3D99-0624-43AC99A4DB63}"/>
              </a:ext>
            </a:extLst>
          </p:cNvPr>
          <p:cNvCxnSpPr>
            <a:cxnSpLocks/>
            <a:endCxn id="3" idx="1"/>
          </p:cNvCxnSpPr>
          <p:nvPr/>
        </p:nvCxnSpPr>
        <p:spPr>
          <a:xfrm>
            <a:off x="3345399" y="1969302"/>
            <a:ext cx="561773" cy="21644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Flowchart: Process 8">
            <a:extLst>
              <a:ext uri="{FF2B5EF4-FFF2-40B4-BE49-F238E27FC236}">
                <a16:creationId xmlns:a16="http://schemas.microsoft.com/office/drawing/2014/main" id="{D0A32F65-0916-20E7-FDB5-FB0F4700D680}"/>
              </a:ext>
            </a:extLst>
          </p:cNvPr>
          <p:cNvSpPr/>
          <p:nvPr/>
        </p:nvSpPr>
        <p:spPr>
          <a:xfrm>
            <a:off x="6236402" y="970013"/>
            <a:ext cx="1167319" cy="53015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Agent: Listen for new message</a:t>
            </a:r>
          </a:p>
        </p:txBody>
      </p:sp>
      <p:sp>
        <p:nvSpPr>
          <p:cNvPr id="11" name="Flowchart: Direct Access Storage 10">
            <a:extLst>
              <a:ext uri="{FF2B5EF4-FFF2-40B4-BE49-F238E27FC236}">
                <a16:creationId xmlns:a16="http://schemas.microsoft.com/office/drawing/2014/main" id="{E0D488A2-B606-F729-B6B2-9EA5FB962520}"/>
              </a:ext>
            </a:extLst>
          </p:cNvPr>
          <p:cNvSpPr/>
          <p:nvPr/>
        </p:nvSpPr>
        <p:spPr>
          <a:xfrm>
            <a:off x="7979249" y="795603"/>
            <a:ext cx="1776109" cy="734437"/>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S3 Message Data Store</a:t>
            </a:r>
          </a:p>
        </p:txBody>
      </p:sp>
      <p:sp>
        <p:nvSpPr>
          <p:cNvPr id="36" name="Flowchart: Decision 35">
            <a:extLst>
              <a:ext uri="{FF2B5EF4-FFF2-40B4-BE49-F238E27FC236}">
                <a16:creationId xmlns:a16="http://schemas.microsoft.com/office/drawing/2014/main" id="{A694786C-04D4-69D2-A631-0327C71A7305}"/>
              </a:ext>
            </a:extLst>
          </p:cNvPr>
          <p:cNvSpPr/>
          <p:nvPr/>
        </p:nvSpPr>
        <p:spPr>
          <a:xfrm>
            <a:off x="3983531" y="3272249"/>
            <a:ext cx="1485163"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Special Case</a:t>
            </a:r>
          </a:p>
        </p:txBody>
      </p:sp>
      <p:cxnSp>
        <p:nvCxnSpPr>
          <p:cNvPr id="40" name="Connector: Elbow 39">
            <a:extLst>
              <a:ext uri="{FF2B5EF4-FFF2-40B4-BE49-F238E27FC236}">
                <a16:creationId xmlns:a16="http://schemas.microsoft.com/office/drawing/2014/main" id="{FD2A14B7-BA46-E58A-563B-16F698957035}"/>
              </a:ext>
            </a:extLst>
          </p:cNvPr>
          <p:cNvCxnSpPr>
            <a:cxnSpLocks/>
            <a:stCxn id="4" idx="4"/>
            <a:endCxn id="9" idx="1"/>
          </p:cNvCxnSpPr>
          <p:nvPr/>
        </p:nvCxnSpPr>
        <p:spPr>
          <a:xfrm flipV="1">
            <a:off x="5642142" y="1235092"/>
            <a:ext cx="594260" cy="5811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93F62767-F265-0DD6-D62B-0EE94F241217}"/>
              </a:ext>
            </a:extLst>
          </p:cNvPr>
          <p:cNvCxnSpPr>
            <a:cxnSpLocks/>
            <a:stCxn id="9" idx="3"/>
            <a:endCxn id="11" idx="1"/>
          </p:cNvCxnSpPr>
          <p:nvPr/>
        </p:nvCxnSpPr>
        <p:spPr>
          <a:xfrm flipV="1">
            <a:off x="7403721" y="1162822"/>
            <a:ext cx="575528" cy="7227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A8F3298E-5D93-5DA8-0241-335DD7DC0799}"/>
              </a:ext>
            </a:extLst>
          </p:cNvPr>
          <p:cNvCxnSpPr>
            <a:cxnSpLocks/>
            <a:stCxn id="11" idx="2"/>
            <a:endCxn id="56" idx="0"/>
          </p:cNvCxnSpPr>
          <p:nvPr/>
        </p:nvCxnSpPr>
        <p:spPr>
          <a:xfrm rot="5400000">
            <a:off x="8029591" y="1324841"/>
            <a:ext cx="632515" cy="104291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Flowchart: Document 48">
            <a:extLst>
              <a:ext uri="{FF2B5EF4-FFF2-40B4-BE49-F238E27FC236}">
                <a16:creationId xmlns:a16="http://schemas.microsoft.com/office/drawing/2014/main" id="{DA8AC84F-AC0D-0883-302B-66D547640C7C}"/>
              </a:ext>
            </a:extLst>
          </p:cNvPr>
          <p:cNvSpPr/>
          <p:nvPr/>
        </p:nvSpPr>
        <p:spPr>
          <a:xfrm>
            <a:off x="6192366" y="3600349"/>
            <a:ext cx="1260542" cy="78784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Summary of Action</a:t>
            </a:r>
          </a:p>
        </p:txBody>
      </p:sp>
      <p:sp>
        <p:nvSpPr>
          <p:cNvPr id="50" name="Flowchart: Decision 49">
            <a:extLst>
              <a:ext uri="{FF2B5EF4-FFF2-40B4-BE49-F238E27FC236}">
                <a16:creationId xmlns:a16="http://schemas.microsoft.com/office/drawing/2014/main" id="{BF58052C-4E8E-F9FC-A2AB-045A2466FC16}"/>
              </a:ext>
            </a:extLst>
          </p:cNvPr>
          <p:cNvSpPr/>
          <p:nvPr/>
        </p:nvSpPr>
        <p:spPr>
          <a:xfrm>
            <a:off x="4005216" y="4071876"/>
            <a:ext cx="1485163"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Type of Action</a:t>
            </a:r>
          </a:p>
        </p:txBody>
      </p:sp>
      <p:sp>
        <p:nvSpPr>
          <p:cNvPr id="56" name="Flowchart: Process 55">
            <a:extLst>
              <a:ext uri="{FF2B5EF4-FFF2-40B4-BE49-F238E27FC236}">
                <a16:creationId xmlns:a16="http://schemas.microsoft.com/office/drawing/2014/main" id="{BF9E1910-7597-46D6-EE12-E420ED7E3B67}"/>
              </a:ext>
            </a:extLst>
          </p:cNvPr>
          <p:cNvSpPr/>
          <p:nvPr/>
        </p:nvSpPr>
        <p:spPr>
          <a:xfrm>
            <a:off x="6341122" y="2162555"/>
            <a:ext cx="2966539" cy="94358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57" name="Flowchart: Process 56">
            <a:extLst>
              <a:ext uri="{FF2B5EF4-FFF2-40B4-BE49-F238E27FC236}">
                <a16:creationId xmlns:a16="http://schemas.microsoft.com/office/drawing/2014/main" id="{2B84FCD8-4FD8-3EEE-F6E4-F1B6D826DC2D}"/>
              </a:ext>
            </a:extLst>
          </p:cNvPr>
          <p:cNvSpPr/>
          <p:nvPr/>
        </p:nvSpPr>
        <p:spPr>
          <a:xfrm>
            <a:off x="6532428" y="2349812"/>
            <a:ext cx="1167319" cy="530158"/>
          </a:xfrm>
          <a:prstGeom prst="flowChart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rPr>
              <a:t>Message transformation</a:t>
            </a:r>
          </a:p>
        </p:txBody>
      </p:sp>
      <p:sp>
        <p:nvSpPr>
          <p:cNvPr id="59" name="Flowchart: Process 58">
            <a:extLst>
              <a:ext uri="{FF2B5EF4-FFF2-40B4-BE49-F238E27FC236}">
                <a16:creationId xmlns:a16="http://schemas.microsoft.com/office/drawing/2014/main" id="{243AC0E0-D51E-6401-7C0C-0A9F4FE1CD20}"/>
              </a:ext>
            </a:extLst>
          </p:cNvPr>
          <p:cNvSpPr/>
          <p:nvPr/>
        </p:nvSpPr>
        <p:spPr>
          <a:xfrm>
            <a:off x="6341122" y="1870725"/>
            <a:ext cx="919264" cy="29183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rPr>
              <a:t>Agents</a:t>
            </a:r>
          </a:p>
        </p:txBody>
      </p:sp>
      <p:sp>
        <p:nvSpPr>
          <p:cNvPr id="60" name="Flowchart: Alternate Process 59">
            <a:extLst>
              <a:ext uri="{FF2B5EF4-FFF2-40B4-BE49-F238E27FC236}">
                <a16:creationId xmlns:a16="http://schemas.microsoft.com/office/drawing/2014/main" id="{5EAB8FF0-E110-84FE-C9E8-5D5AE634723E}"/>
              </a:ext>
            </a:extLst>
          </p:cNvPr>
          <p:cNvSpPr/>
          <p:nvPr/>
        </p:nvSpPr>
        <p:spPr>
          <a:xfrm>
            <a:off x="7876663" y="2313334"/>
            <a:ext cx="1150802" cy="642026"/>
          </a:xfrm>
          <a:prstGeom prst="flowChartAlternateProcess">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rPr>
              <a:t>AWS Bedrock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ptos" panose="02110004020202020204"/>
                <a:ea typeface="+mn-ea"/>
                <a:cs typeface="+mn-cs"/>
              </a:rPr>
              <a:t>Cohere Model</a:t>
            </a:r>
          </a:p>
        </p:txBody>
      </p:sp>
      <p:cxnSp>
        <p:nvCxnSpPr>
          <p:cNvPr id="63" name="Connector: Elbow 62">
            <a:extLst>
              <a:ext uri="{FF2B5EF4-FFF2-40B4-BE49-F238E27FC236}">
                <a16:creationId xmlns:a16="http://schemas.microsoft.com/office/drawing/2014/main" id="{CD51F123-C066-BD08-9F7C-F652013DC077}"/>
              </a:ext>
            </a:extLst>
          </p:cNvPr>
          <p:cNvCxnSpPr>
            <a:cxnSpLocks/>
            <a:stCxn id="56" idx="2"/>
            <a:endCxn id="49" idx="3"/>
          </p:cNvCxnSpPr>
          <p:nvPr/>
        </p:nvCxnSpPr>
        <p:spPr>
          <a:xfrm rot="5400000">
            <a:off x="7194586" y="3364462"/>
            <a:ext cx="888129" cy="3714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EB693AD8-F987-1C21-E502-421F6D577870}"/>
              </a:ext>
            </a:extLst>
          </p:cNvPr>
          <p:cNvCxnSpPr>
            <a:cxnSpLocks/>
            <a:stCxn id="49" idx="1"/>
            <a:endCxn id="36" idx="3"/>
          </p:cNvCxnSpPr>
          <p:nvPr/>
        </p:nvCxnSpPr>
        <p:spPr>
          <a:xfrm rot="10800000">
            <a:off x="5468694" y="3639469"/>
            <a:ext cx="723672" cy="35480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14667738-679B-85FC-53BC-284259C84796}"/>
              </a:ext>
            </a:extLst>
          </p:cNvPr>
          <p:cNvCxnSpPr>
            <a:cxnSpLocks/>
            <a:stCxn id="49" idx="1"/>
            <a:endCxn id="50" idx="3"/>
          </p:cNvCxnSpPr>
          <p:nvPr/>
        </p:nvCxnSpPr>
        <p:spPr>
          <a:xfrm rot="10800000" flipV="1">
            <a:off x="5490380" y="3994269"/>
            <a:ext cx="701987" cy="4448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Flowchart: Decision 68">
            <a:extLst>
              <a:ext uri="{FF2B5EF4-FFF2-40B4-BE49-F238E27FC236}">
                <a16:creationId xmlns:a16="http://schemas.microsoft.com/office/drawing/2014/main" id="{03DE6E37-0956-021A-34A4-0B346E4694C9}"/>
              </a:ext>
            </a:extLst>
          </p:cNvPr>
          <p:cNvSpPr/>
          <p:nvPr/>
        </p:nvSpPr>
        <p:spPr>
          <a:xfrm>
            <a:off x="4009339" y="4923362"/>
            <a:ext cx="1502785"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Systems Affected</a:t>
            </a:r>
          </a:p>
        </p:txBody>
      </p:sp>
      <p:cxnSp>
        <p:nvCxnSpPr>
          <p:cNvPr id="71" name="Connector: Elbow 70">
            <a:extLst>
              <a:ext uri="{FF2B5EF4-FFF2-40B4-BE49-F238E27FC236}">
                <a16:creationId xmlns:a16="http://schemas.microsoft.com/office/drawing/2014/main" id="{E3E07045-FA5F-6C3F-2140-98E2D5B7F954}"/>
              </a:ext>
            </a:extLst>
          </p:cNvPr>
          <p:cNvCxnSpPr>
            <a:cxnSpLocks/>
            <a:stCxn id="72" idx="1"/>
            <a:endCxn id="69" idx="3"/>
          </p:cNvCxnSpPr>
          <p:nvPr/>
        </p:nvCxnSpPr>
        <p:spPr>
          <a:xfrm rot="10800000" flipV="1">
            <a:off x="5512125" y="5006631"/>
            <a:ext cx="630187" cy="2839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Flowchart: Document 71">
            <a:extLst>
              <a:ext uri="{FF2B5EF4-FFF2-40B4-BE49-F238E27FC236}">
                <a16:creationId xmlns:a16="http://schemas.microsoft.com/office/drawing/2014/main" id="{9291EBE7-D868-D98F-9D1E-B11F6DCC4D9A}"/>
              </a:ext>
            </a:extLst>
          </p:cNvPr>
          <p:cNvSpPr/>
          <p:nvPr/>
        </p:nvSpPr>
        <p:spPr>
          <a:xfrm>
            <a:off x="6142311" y="4612712"/>
            <a:ext cx="1423889" cy="787840"/>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Recommendation of next steps</a:t>
            </a:r>
          </a:p>
        </p:txBody>
      </p:sp>
      <p:cxnSp>
        <p:nvCxnSpPr>
          <p:cNvPr id="74" name="Connector: Elbow 73">
            <a:extLst>
              <a:ext uri="{FF2B5EF4-FFF2-40B4-BE49-F238E27FC236}">
                <a16:creationId xmlns:a16="http://schemas.microsoft.com/office/drawing/2014/main" id="{1FD95C29-C226-C549-2712-3E203A9A130E}"/>
              </a:ext>
            </a:extLst>
          </p:cNvPr>
          <p:cNvCxnSpPr>
            <a:cxnSpLocks/>
            <a:stCxn id="56" idx="2"/>
            <a:endCxn id="72" idx="3"/>
          </p:cNvCxnSpPr>
          <p:nvPr/>
        </p:nvCxnSpPr>
        <p:spPr>
          <a:xfrm rot="5400000">
            <a:off x="6745050" y="3927290"/>
            <a:ext cx="1900492" cy="2581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Flowchart: Decision 75">
            <a:extLst>
              <a:ext uri="{FF2B5EF4-FFF2-40B4-BE49-F238E27FC236}">
                <a16:creationId xmlns:a16="http://schemas.microsoft.com/office/drawing/2014/main" id="{1269CF5E-91E5-C96F-F46C-E1BFDE90FFB5}"/>
              </a:ext>
            </a:extLst>
          </p:cNvPr>
          <p:cNvSpPr/>
          <p:nvPr/>
        </p:nvSpPr>
        <p:spPr>
          <a:xfrm>
            <a:off x="4002164" y="5739087"/>
            <a:ext cx="1502785" cy="734437"/>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(In)voluntary action</a:t>
            </a:r>
          </a:p>
        </p:txBody>
      </p:sp>
      <p:cxnSp>
        <p:nvCxnSpPr>
          <p:cNvPr id="77" name="Connector: Elbow 76">
            <a:extLst>
              <a:ext uri="{FF2B5EF4-FFF2-40B4-BE49-F238E27FC236}">
                <a16:creationId xmlns:a16="http://schemas.microsoft.com/office/drawing/2014/main" id="{4616A351-61C6-216B-EBE9-7946CB8E9094}"/>
              </a:ext>
            </a:extLst>
          </p:cNvPr>
          <p:cNvCxnSpPr>
            <a:cxnSpLocks/>
            <a:stCxn id="72" idx="1"/>
            <a:endCxn id="76" idx="3"/>
          </p:cNvCxnSpPr>
          <p:nvPr/>
        </p:nvCxnSpPr>
        <p:spPr>
          <a:xfrm rot="10800000" flipV="1">
            <a:off x="5504949" y="5006632"/>
            <a:ext cx="637362" cy="109967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Flowchart: Manual Operation 80">
            <a:extLst>
              <a:ext uri="{FF2B5EF4-FFF2-40B4-BE49-F238E27FC236}">
                <a16:creationId xmlns:a16="http://schemas.microsoft.com/office/drawing/2014/main" id="{F63B301C-DD2D-7CA9-4C21-228C180C252D}"/>
              </a:ext>
            </a:extLst>
          </p:cNvPr>
          <p:cNvSpPr/>
          <p:nvPr/>
        </p:nvSpPr>
        <p:spPr>
          <a:xfrm>
            <a:off x="7453098" y="5385339"/>
            <a:ext cx="2111387" cy="573932"/>
          </a:xfrm>
          <a:prstGeom prst="flowChartManualOperat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Aptos" panose="02110004020202020204"/>
                <a:ea typeface="+mn-ea"/>
                <a:cs typeface="+mn-cs"/>
              </a:rPr>
              <a:t>Accept Recommend action(s)</a:t>
            </a:r>
          </a:p>
        </p:txBody>
      </p:sp>
      <p:cxnSp>
        <p:nvCxnSpPr>
          <p:cNvPr id="82" name="Connector: Elbow 81">
            <a:extLst>
              <a:ext uri="{FF2B5EF4-FFF2-40B4-BE49-F238E27FC236}">
                <a16:creationId xmlns:a16="http://schemas.microsoft.com/office/drawing/2014/main" id="{D874EA4F-ED5C-A548-D70B-33F534659DC1}"/>
              </a:ext>
            </a:extLst>
          </p:cNvPr>
          <p:cNvCxnSpPr>
            <a:cxnSpLocks/>
            <a:stCxn id="72" idx="2"/>
            <a:endCxn id="81" idx="1"/>
          </p:cNvCxnSpPr>
          <p:nvPr/>
        </p:nvCxnSpPr>
        <p:spPr>
          <a:xfrm rot="16200000" flipH="1">
            <a:off x="7097327" y="5105395"/>
            <a:ext cx="323838" cy="80998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62A3F804-161B-5C9C-AFD7-474B8B48BA92}"/>
              </a:ext>
            </a:extLst>
          </p:cNvPr>
          <p:cNvCxnSpPr>
            <a:cxnSpLocks/>
          </p:cNvCxnSpPr>
          <p:nvPr/>
        </p:nvCxnSpPr>
        <p:spPr>
          <a:xfrm rot="16200000" flipV="1">
            <a:off x="7090184" y="4119130"/>
            <a:ext cx="2295322" cy="23709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Flowchart: Process 92">
            <a:extLst>
              <a:ext uri="{FF2B5EF4-FFF2-40B4-BE49-F238E27FC236}">
                <a16:creationId xmlns:a16="http://schemas.microsoft.com/office/drawing/2014/main" id="{235E1A91-92F2-7A71-4785-47102C202421}"/>
              </a:ext>
            </a:extLst>
          </p:cNvPr>
          <p:cNvSpPr/>
          <p:nvPr/>
        </p:nvSpPr>
        <p:spPr>
          <a:xfrm>
            <a:off x="8911936" y="3689270"/>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sp>
        <p:nvSpPr>
          <p:cNvPr id="94" name="Oval 93">
            <a:extLst>
              <a:ext uri="{FF2B5EF4-FFF2-40B4-BE49-F238E27FC236}">
                <a16:creationId xmlns:a16="http://schemas.microsoft.com/office/drawing/2014/main" id="{5720C0F6-5FB8-929A-A303-75755178F76C}"/>
              </a:ext>
            </a:extLst>
          </p:cNvPr>
          <p:cNvSpPr/>
          <p:nvPr/>
        </p:nvSpPr>
        <p:spPr>
          <a:xfrm>
            <a:off x="9600740" y="5553414"/>
            <a:ext cx="1683207" cy="632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Closeout Corporate Action</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95" name="Flowchart: Process 94">
            <a:extLst>
              <a:ext uri="{FF2B5EF4-FFF2-40B4-BE49-F238E27FC236}">
                <a16:creationId xmlns:a16="http://schemas.microsoft.com/office/drawing/2014/main" id="{7225369A-9F4A-C436-555E-CAF3ED3B90F4}"/>
              </a:ext>
            </a:extLst>
          </p:cNvPr>
          <p:cNvSpPr/>
          <p:nvPr/>
        </p:nvSpPr>
        <p:spPr>
          <a:xfrm>
            <a:off x="9064336" y="3841670"/>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sp>
        <p:nvSpPr>
          <p:cNvPr id="96" name="Flowchart: Process 95">
            <a:extLst>
              <a:ext uri="{FF2B5EF4-FFF2-40B4-BE49-F238E27FC236}">
                <a16:creationId xmlns:a16="http://schemas.microsoft.com/office/drawing/2014/main" id="{47DB557F-8C8F-9E0F-41ED-6EABAE169519}"/>
              </a:ext>
            </a:extLst>
          </p:cNvPr>
          <p:cNvSpPr/>
          <p:nvPr/>
        </p:nvSpPr>
        <p:spPr>
          <a:xfrm>
            <a:off x="9216736" y="3994070"/>
            <a:ext cx="1338367" cy="734437"/>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Process action</a:t>
            </a:r>
          </a:p>
        </p:txBody>
      </p:sp>
      <p:cxnSp>
        <p:nvCxnSpPr>
          <p:cNvPr id="97" name="Connector: Elbow 96">
            <a:extLst>
              <a:ext uri="{FF2B5EF4-FFF2-40B4-BE49-F238E27FC236}">
                <a16:creationId xmlns:a16="http://schemas.microsoft.com/office/drawing/2014/main" id="{A7D6CDC1-55A6-359A-A6E4-364764803340}"/>
              </a:ext>
            </a:extLst>
          </p:cNvPr>
          <p:cNvCxnSpPr>
            <a:cxnSpLocks/>
            <a:stCxn id="96" idx="2"/>
            <a:endCxn id="94" idx="0"/>
          </p:cNvCxnSpPr>
          <p:nvPr/>
        </p:nvCxnSpPr>
        <p:spPr>
          <a:xfrm rot="16200000" flipH="1">
            <a:off x="9751679" y="4862748"/>
            <a:ext cx="824907" cy="55642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1" name="Connector: Elbow 100">
            <a:extLst>
              <a:ext uri="{FF2B5EF4-FFF2-40B4-BE49-F238E27FC236}">
                <a16:creationId xmlns:a16="http://schemas.microsoft.com/office/drawing/2014/main" id="{13382D46-057A-384C-222F-A6C89B812BA7}"/>
              </a:ext>
            </a:extLst>
          </p:cNvPr>
          <p:cNvCxnSpPr>
            <a:cxnSpLocks/>
            <a:endCxn id="93" idx="0"/>
          </p:cNvCxnSpPr>
          <p:nvPr/>
        </p:nvCxnSpPr>
        <p:spPr>
          <a:xfrm rot="16200000" flipH="1">
            <a:off x="9017525" y="3125674"/>
            <a:ext cx="610407" cy="51678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04" name="Flowchart: Magnetic Disk 103">
            <a:extLst>
              <a:ext uri="{FF2B5EF4-FFF2-40B4-BE49-F238E27FC236}">
                <a16:creationId xmlns:a16="http://schemas.microsoft.com/office/drawing/2014/main" id="{557C3E3D-425A-D747-2C26-D8082267A60A}"/>
              </a:ext>
            </a:extLst>
          </p:cNvPr>
          <p:cNvSpPr/>
          <p:nvPr/>
        </p:nvSpPr>
        <p:spPr>
          <a:xfrm>
            <a:off x="10147818" y="2146352"/>
            <a:ext cx="1423889" cy="781863"/>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Vector DB</a:t>
            </a:r>
          </a:p>
        </p:txBody>
      </p:sp>
      <p:cxnSp>
        <p:nvCxnSpPr>
          <p:cNvPr id="106" name="Connector: Elbow 105">
            <a:extLst>
              <a:ext uri="{FF2B5EF4-FFF2-40B4-BE49-F238E27FC236}">
                <a16:creationId xmlns:a16="http://schemas.microsoft.com/office/drawing/2014/main" id="{8120316A-6A58-A2F4-6657-3C4987AE0FEE}"/>
              </a:ext>
            </a:extLst>
          </p:cNvPr>
          <p:cNvCxnSpPr>
            <a:cxnSpLocks/>
            <a:endCxn id="104" idx="2"/>
          </p:cNvCxnSpPr>
          <p:nvPr/>
        </p:nvCxnSpPr>
        <p:spPr>
          <a:xfrm>
            <a:off x="9307661" y="2497465"/>
            <a:ext cx="840157" cy="39819"/>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07" name="Flowchart: Predefined Process 106">
            <a:extLst>
              <a:ext uri="{FF2B5EF4-FFF2-40B4-BE49-F238E27FC236}">
                <a16:creationId xmlns:a16="http://schemas.microsoft.com/office/drawing/2014/main" id="{33F97998-C1B0-2544-9E99-C27743BDE066}"/>
              </a:ext>
            </a:extLst>
          </p:cNvPr>
          <p:cNvSpPr/>
          <p:nvPr/>
        </p:nvSpPr>
        <p:spPr>
          <a:xfrm>
            <a:off x="10670416" y="3258353"/>
            <a:ext cx="1150802" cy="734436"/>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Search SEC filing rules</a:t>
            </a:r>
          </a:p>
        </p:txBody>
      </p:sp>
      <p:cxnSp>
        <p:nvCxnSpPr>
          <p:cNvPr id="108" name="Connector: Elbow 107">
            <a:extLst>
              <a:ext uri="{FF2B5EF4-FFF2-40B4-BE49-F238E27FC236}">
                <a16:creationId xmlns:a16="http://schemas.microsoft.com/office/drawing/2014/main" id="{8FDEDB07-951F-B18F-17D8-AE2E3A9DACA6}"/>
              </a:ext>
            </a:extLst>
          </p:cNvPr>
          <p:cNvCxnSpPr>
            <a:cxnSpLocks/>
          </p:cNvCxnSpPr>
          <p:nvPr/>
        </p:nvCxnSpPr>
        <p:spPr>
          <a:xfrm>
            <a:off x="9381807" y="2689684"/>
            <a:ext cx="1258420" cy="778358"/>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13" name="Connector: Elbow 112">
            <a:extLst>
              <a:ext uri="{FF2B5EF4-FFF2-40B4-BE49-F238E27FC236}">
                <a16:creationId xmlns:a16="http://schemas.microsoft.com/office/drawing/2014/main" id="{8CBE79A5-EA52-7C64-E579-4A6DC14FACCB}"/>
              </a:ext>
            </a:extLst>
          </p:cNvPr>
          <p:cNvCxnSpPr>
            <a:cxnSpLocks/>
            <a:stCxn id="107" idx="0"/>
          </p:cNvCxnSpPr>
          <p:nvPr/>
        </p:nvCxnSpPr>
        <p:spPr>
          <a:xfrm rot="16200000" flipV="1">
            <a:off x="10842117" y="2854652"/>
            <a:ext cx="482007" cy="3253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15" name="Flowchart: Process 114">
            <a:extLst>
              <a:ext uri="{FF2B5EF4-FFF2-40B4-BE49-F238E27FC236}">
                <a16:creationId xmlns:a16="http://schemas.microsoft.com/office/drawing/2014/main" id="{867D6BAC-5189-8DF1-336E-37B698AA7B50}"/>
              </a:ext>
            </a:extLst>
          </p:cNvPr>
          <p:cNvSpPr/>
          <p:nvPr/>
        </p:nvSpPr>
        <p:spPr>
          <a:xfrm>
            <a:off x="2325929" y="2579291"/>
            <a:ext cx="1378939" cy="53642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Agent: Search EDGAR for action</a:t>
            </a:r>
          </a:p>
        </p:txBody>
      </p:sp>
      <p:sp>
        <p:nvSpPr>
          <p:cNvPr id="116" name="Flowchart: Process 115">
            <a:extLst>
              <a:ext uri="{FF2B5EF4-FFF2-40B4-BE49-F238E27FC236}">
                <a16:creationId xmlns:a16="http://schemas.microsoft.com/office/drawing/2014/main" id="{4CA2D7E5-CB3F-0DFC-DABD-2E8F5A949C15}"/>
              </a:ext>
            </a:extLst>
          </p:cNvPr>
          <p:cNvSpPr/>
          <p:nvPr/>
        </p:nvSpPr>
        <p:spPr>
          <a:xfrm>
            <a:off x="4126462" y="2583101"/>
            <a:ext cx="1378939" cy="53642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Extract action text</a:t>
            </a:r>
          </a:p>
        </p:txBody>
      </p:sp>
      <p:cxnSp>
        <p:nvCxnSpPr>
          <p:cNvPr id="117" name="Connector: Elbow 116">
            <a:extLst>
              <a:ext uri="{FF2B5EF4-FFF2-40B4-BE49-F238E27FC236}">
                <a16:creationId xmlns:a16="http://schemas.microsoft.com/office/drawing/2014/main" id="{36F54D56-BFF0-F69E-32BB-07471B2CCA17}"/>
              </a:ext>
            </a:extLst>
          </p:cNvPr>
          <p:cNvCxnSpPr>
            <a:cxnSpLocks/>
            <a:stCxn id="36" idx="1"/>
            <a:endCxn id="115" idx="2"/>
          </p:cNvCxnSpPr>
          <p:nvPr/>
        </p:nvCxnSpPr>
        <p:spPr>
          <a:xfrm rot="10800000">
            <a:off x="3015399" y="3115720"/>
            <a:ext cx="968132" cy="52374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Connector: Elbow 119">
            <a:extLst>
              <a:ext uri="{FF2B5EF4-FFF2-40B4-BE49-F238E27FC236}">
                <a16:creationId xmlns:a16="http://schemas.microsoft.com/office/drawing/2014/main" id="{13EFA079-93DE-743D-F65F-0FC9E266421D}"/>
              </a:ext>
            </a:extLst>
          </p:cNvPr>
          <p:cNvCxnSpPr>
            <a:cxnSpLocks/>
            <a:stCxn id="115" idx="3"/>
            <a:endCxn id="116" idx="1"/>
          </p:cNvCxnSpPr>
          <p:nvPr/>
        </p:nvCxnSpPr>
        <p:spPr>
          <a:xfrm>
            <a:off x="3704868" y="2847505"/>
            <a:ext cx="421594" cy="381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Connector: Elbow 122">
            <a:extLst>
              <a:ext uri="{FF2B5EF4-FFF2-40B4-BE49-F238E27FC236}">
                <a16:creationId xmlns:a16="http://schemas.microsoft.com/office/drawing/2014/main" id="{7FC7C88A-C0AC-8612-8FA3-8C438307F0AC}"/>
              </a:ext>
            </a:extLst>
          </p:cNvPr>
          <p:cNvCxnSpPr>
            <a:cxnSpLocks/>
            <a:stCxn id="116" idx="3"/>
            <a:endCxn id="56" idx="1"/>
          </p:cNvCxnSpPr>
          <p:nvPr/>
        </p:nvCxnSpPr>
        <p:spPr>
          <a:xfrm flipV="1">
            <a:off x="5505401" y="2634348"/>
            <a:ext cx="835721" cy="2169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35835DEE-5156-D46F-BB76-A4EC04F31E1F}"/>
              </a:ext>
            </a:extLst>
          </p:cNvPr>
          <p:cNvSpPr/>
          <p:nvPr/>
        </p:nvSpPr>
        <p:spPr>
          <a:xfrm>
            <a:off x="170488" y="196916"/>
            <a:ext cx="4071584" cy="632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Proposed and Prototype System</a:t>
            </a:r>
          </a:p>
        </p:txBody>
      </p:sp>
      <p:sp>
        <p:nvSpPr>
          <p:cNvPr id="14" name="Flowchart: Process 13">
            <a:extLst>
              <a:ext uri="{FF2B5EF4-FFF2-40B4-BE49-F238E27FC236}">
                <a16:creationId xmlns:a16="http://schemas.microsoft.com/office/drawing/2014/main" id="{AEC947AC-7953-423A-1A40-AC2558E68B53}"/>
              </a:ext>
            </a:extLst>
          </p:cNvPr>
          <p:cNvSpPr/>
          <p:nvPr/>
        </p:nvSpPr>
        <p:spPr>
          <a:xfrm>
            <a:off x="10056219" y="1042655"/>
            <a:ext cx="1655711" cy="822295"/>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Agent: BOT to Search links in message and capture web page content</a:t>
            </a:r>
          </a:p>
        </p:txBody>
      </p:sp>
      <p:cxnSp>
        <p:nvCxnSpPr>
          <p:cNvPr id="15" name="Connector: Elbow 14">
            <a:extLst>
              <a:ext uri="{FF2B5EF4-FFF2-40B4-BE49-F238E27FC236}">
                <a16:creationId xmlns:a16="http://schemas.microsoft.com/office/drawing/2014/main" id="{382C20B4-1648-37F5-B8F8-8550E5D473A3}"/>
              </a:ext>
            </a:extLst>
          </p:cNvPr>
          <p:cNvCxnSpPr>
            <a:cxnSpLocks/>
          </p:cNvCxnSpPr>
          <p:nvPr/>
        </p:nvCxnSpPr>
        <p:spPr>
          <a:xfrm flipV="1">
            <a:off x="9351602" y="1785122"/>
            <a:ext cx="704617" cy="461838"/>
          </a:xfrm>
          <a:prstGeom prst="bent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7785A63F-4EED-F63F-91FD-E8F37FC903E1}"/>
              </a:ext>
            </a:extLst>
          </p:cNvPr>
          <p:cNvSpPr/>
          <p:nvPr/>
        </p:nvSpPr>
        <p:spPr>
          <a:xfrm>
            <a:off x="323894" y="3974620"/>
            <a:ext cx="3292644" cy="2347971"/>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bg1"/>
                </a:solidFill>
              </a:rPr>
              <a:t>Rely on automation</a:t>
            </a:r>
          </a:p>
          <a:p>
            <a:pPr marL="285750" indent="-285750">
              <a:buFont typeface="Arial" panose="020B0604020202020204" pitchFamily="34" charset="0"/>
              <a:buChar char="•"/>
            </a:pPr>
            <a:r>
              <a:rPr lang="en-US" sz="1600" dirty="0">
                <a:solidFill>
                  <a:schemeClr val="bg1"/>
                </a:solidFill>
              </a:rPr>
              <a:t>Generative AI makes recommendation</a:t>
            </a:r>
          </a:p>
          <a:p>
            <a:pPr marL="285750" indent="-285750">
              <a:buFont typeface="Arial" panose="020B0604020202020204" pitchFamily="34" charset="0"/>
              <a:buChar char="•"/>
            </a:pPr>
            <a:r>
              <a:rPr lang="en-US" sz="1600" dirty="0">
                <a:solidFill>
                  <a:schemeClr val="bg1"/>
                </a:solidFill>
              </a:rPr>
              <a:t>Users verify recommendation</a:t>
            </a:r>
          </a:p>
        </p:txBody>
      </p:sp>
      <p:cxnSp>
        <p:nvCxnSpPr>
          <p:cNvPr id="136" name="Connector: Elbow 135">
            <a:extLst>
              <a:ext uri="{FF2B5EF4-FFF2-40B4-BE49-F238E27FC236}">
                <a16:creationId xmlns:a16="http://schemas.microsoft.com/office/drawing/2014/main" id="{E987A185-C9FF-B243-3EE2-69999CFE76F4}"/>
              </a:ext>
            </a:extLst>
          </p:cNvPr>
          <p:cNvCxnSpPr>
            <a:cxnSpLocks/>
            <a:stCxn id="81" idx="0"/>
            <a:endCxn id="93" idx="1"/>
          </p:cNvCxnSpPr>
          <p:nvPr/>
        </p:nvCxnSpPr>
        <p:spPr>
          <a:xfrm rot="5400000" flipH="1" flipV="1">
            <a:off x="8045939" y="4519342"/>
            <a:ext cx="1328850" cy="40314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142" name="Graphic 141" descr="Remote learning science outline">
            <a:extLst>
              <a:ext uri="{FF2B5EF4-FFF2-40B4-BE49-F238E27FC236}">
                <a16:creationId xmlns:a16="http://schemas.microsoft.com/office/drawing/2014/main" id="{B829C848-5277-1F36-DF08-B96BA810AD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52578" y="3966507"/>
            <a:ext cx="914400" cy="914400"/>
          </a:xfrm>
          <a:prstGeom prst="rect">
            <a:avLst/>
          </a:prstGeom>
        </p:spPr>
      </p:pic>
    </p:spTree>
    <p:extLst>
      <p:ext uri="{BB962C8B-B14F-4D97-AF65-F5344CB8AC3E}">
        <p14:creationId xmlns:p14="http://schemas.microsoft.com/office/powerpoint/2010/main" val="959567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D54D8D-32EE-084A-B4FB-6398CC822846}"/>
              </a:ext>
            </a:extLst>
          </p:cNvPr>
          <p:cNvSpPr/>
          <p:nvPr/>
        </p:nvSpPr>
        <p:spPr>
          <a:xfrm>
            <a:off x="170488" y="196916"/>
            <a:ext cx="4071584" cy="632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Proposed Dataflow through System</a:t>
            </a:r>
          </a:p>
        </p:txBody>
      </p:sp>
      <p:sp>
        <p:nvSpPr>
          <p:cNvPr id="3" name="Oval 2">
            <a:extLst>
              <a:ext uri="{FF2B5EF4-FFF2-40B4-BE49-F238E27FC236}">
                <a16:creationId xmlns:a16="http://schemas.microsoft.com/office/drawing/2014/main" id="{CBAE0F92-A1A5-D115-4EC5-147124512C32}"/>
              </a:ext>
            </a:extLst>
          </p:cNvPr>
          <p:cNvSpPr/>
          <p:nvPr/>
        </p:nvSpPr>
        <p:spPr>
          <a:xfrm>
            <a:off x="802138" y="1755101"/>
            <a:ext cx="1683207" cy="6322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ptos" panose="02110004020202020204"/>
                <a:ea typeface="+mn-ea"/>
                <a:cs typeface="+mn-cs"/>
              </a:rPr>
              <a:t>DTCC</a:t>
            </a: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4" name="Flowchart: Connector 3">
            <a:extLst>
              <a:ext uri="{FF2B5EF4-FFF2-40B4-BE49-F238E27FC236}">
                <a16:creationId xmlns:a16="http://schemas.microsoft.com/office/drawing/2014/main" id="{A6803331-AF92-D4B4-F14C-94894EFDCD4B}"/>
              </a:ext>
            </a:extLst>
          </p:cNvPr>
          <p:cNvSpPr/>
          <p:nvPr/>
        </p:nvSpPr>
        <p:spPr>
          <a:xfrm>
            <a:off x="3956849" y="2071249"/>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Ingest</a:t>
            </a:r>
            <a:r>
              <a:rPr lang="en-US" sz="1200" dirty="0"/>
              <a:t> message</a:t>
            </a:r>
          </a:p>
        </p:txBody>
      </p:sp>
      <p:sp>
        <p:nvSpPr>
          <p:cNvPr id="8" name="Arc 7">
            <a:extLst>
              <a:ext uri="{FF2B5EF4-FFF2-40B4-BE49-F238E27FC236}">
                <a16:creationId xmlns:a16="http://schemas.microsoft.com/office/drawing/2014/main" id="{B78F17BA-1002-8B18-E601-760040D10C13}"/>
              </a:ext>
            </a:extLst>
          </p:cNvPr>
          <p:cNvSpPr/>
          <p:nvPr/>
        </p:nvSpPr>
        <p:spPr>
          <a:xfrm>
            <a:off x="1940011" y="1755101"/>
            <a:ext cx="2792627" cy="632297"/>
          </a:xfrm>
          <a:prstGeom prst="arc">
            <a:avLst>
              <a:gd name="adj1" fmla="val 11501339"/>
              <a:gd name="adj2" fmla="val 14315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200" dirty="0"/>
              <a:t>Corp Action</a:t>
            </a:r>
          </a:p>
        </p:txBody>
      </p:sp>
      <p:sp>
        <p:nvSpPr>
          <p:cNvPr id="9" name="Flowchart: Direct Access Storage 8">
            <a:extLst>
              <a:ext uri="{FF2B5EF4-FFF2-40B4-BE49-F238E27FC236}">
                <a16:creationId xmlns:a16="http://schemas.microsoft.com/office/drawing/2014/main" id="{5E9E2329-75DE-2798-DCBD-3D6A702268C7}"/>
              </a:ext>
            </a:extLst>
          </p:cNvPr>
          <p:cNvSpPr/>
          <p:nvPr/>
        </p:nvSpPr>
        <p:spPr>
          <a:xfrm>
            <a:off x="6705602" y="1957495"/>
            <a:ext cx="1334530" cy="518542"/>
          </a:xfrm>
          <a:prstGeom prst="flowChartMagneticDru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S3</a:t>
            </a:r>
          </a:p>
        </p:txBody>
      </p:sp>
      <p:sp>
        <p:nvSpPr>
          <p:cNvPr id="10" name="Arc 9">
            <a:extLst>
              <a:ext uri="{FF2B5EF4-FFF2-40B4-BE49-F238E27FC236}">
                <a16:creationId xmlns:a16="http://schemas.microsoft.com/office/drawing/2014/main" id="{7166FC82-2DD6-553E-44A6-9A4F8B6CD968}"/>
              </a:ext>
            </a:extLst>
          </p:cNvPr>
          <p:cNvSpPr/>
          <p:nvPr/>
        </p:nvSpPr>
        <p:spPr>
          <a:xfrm>
            <a:off x="4624114" y="1957495"/>
            <a:ext cx="2204876" cy="518542"/>
          </a:xfrm>
          <a:prstGeom prst="arc">
            <a:avLst>
              <a:gd name="adj1" fmla="val 11252764"/>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200" dirty="0"/>
              <a:t>Convert to PDF</a:t>
            </a:r>
          </a:p>
        </p:txBody>
      </p:sp>
      <p:sp>
        <p:nvSpPr>
          <p:cNvPr id="11" name="Flowchart: Connector 10">
            <a:extLst>
              <a:ext uri="{FF2B5EF4-FFF2-40B4-BE49-F238E27FC236}">
                <a16:creationId xmlns:a16="http://schemas.microsoft.com/office/drawing/2014/main" id="{75D48845-85C3-5DFE-2EFB-A2CF2A3BA4A8}"/>
              </a:ext>
            </a:extLst>
          </p:cNvPr>
          <p:cNvSpPr/>
          <p:nvPr/>
        </p:nvSpPr>
        <p:spPr>
          <a:xfrm>
            <a:off x="6676376" y="2951555"/>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Message Transformation</a:t>
            </a:r>
            <a:endParaRPr lang="en-US" sz="1200" dirty="0"/>
          </a:p>
        </p:txBody>
      </p:sp>
      <p:sp>
        <p:nvSpPr>
          <p:cNvPr id="12" name="Arc 11">
            <a:extLst>
              <a:ext uri="{FF2B5EF4-FFF2-40B4-BE49-F238E27FC236}">
                <a16:creationId xmlns:a16="http://schemas.microsoft.com/office/drawing/2014/main" id="{FD6D32F6-EBB0-078F-E364-EEEC7189CF85}"/>
              </a:ext>
            </a:extLst>
          </p:cNvPr>
          <p:cNvSpPr/>
          <p:nvPr/>
        </p:nvSpPr>
        <p:spPr>
          <a:xfrm rot="1544817">
            <a:off x="4826129" y="2745166"/>
            <a:ext cx="2204876" cy="9343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200" dirty="0"/>
              <a:t>PDF</a:t>
            </a:r>
          </a:p>
        </p:txBody>
      </p:sp>
      <p:sp>
        <p:nvSpPr>
          <p:cNvPr id="13" name="Flowchart: Magnetic Disk 12">
            <a:extLst>
              <a:ext uri="{FF2B5EF4-FFF2-40B4-BE49-F238E27FC236}">
                <a16:creationId xmlns:a16="http://schemas.microsoft.com/office/drawing/2014/main" id="{E4327D0E-2BE3-61A6-FA6B-C884E83945CF}"/>
              </a:ext>
            </a:extLst>
          </p:cNvPr>
          <p:cNvSpPr/>
          <p:nvPr/>
        </p:nvSpPr>
        <p:spPr>
          <a:xfrm>
            <a:off x="9851724" y="2408494"/>
            <a:ext cx="963827" cy="617837"/>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Vector</a:t>
            </a:r>
          </a:p>
        </p:txBody>
      </p:sp>
      <p:sp>
        <p:nvSpPr>
          <p:cNvPr id="15" name="Arc 14">
            <a:extLst>
              <a:ext uri="{FF2B5EF4-FFF2-40B4-BE49-F238E27FC236}">
                <a16:creationId xmlns:a16="http://schemas.microsoft.com/office/drawing/2014/main" id="{D725083C-7600-32CC-2614-81CBC3BDA57E}"/>
              </a:ext>
            </a:extLst>
          </p:cNvPr>
          <p:cNvSpPr/>
          <p:nvPr/>
        </p:nvSpPr>
        <p:spPr>
          <a:xfrm rot="20445264">
            <a:off x="7850829" y="2651148"/>
            <a:ext cx="2204876" cy="9343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a:p>
            <a:pPr algn="ctr"/>
            <a:r>
              <a:rPr lang="en-US" sz="1200" dirty="0"/>
              <a:t>Vector &amp;</a:t>
            </a:r>
          </a:p>
          <a:p>
            <a:pPr algn="ctr"/>
            <a:r>
              <a:rPr lang="en-US" sz="1200" dirty="0"/>
              <a:t>Summary Index</a:t>
            </a:r>
          </a:p>
        </p:txBody>
      </p:sp>
      <p:sp>
        <p:nvSpPr>
          <p:cNvPr id="16" name="Flowchart: Connector 15">
            <a:extLst>
              <a:ext uri="{FF2B5EF4-FFF2-40B4-BE49-F238E27FC236}">
                <a16:creationId xmlns:a16="http://schemas.microsoft.com/office/drawing/2014/main" id="{67F598E5-1D80-B8BE-508B-D626CB40D454}"/>
              </a:ext>
            </a:extLst>
          </p:cNvPr>
          <p:cNvSpPr/>
          <p:nvPr/>
        </p:nvSpPr>
        <p:spPr>
          <a:xfrm>
            <a:off x="3648457" y="3348968"/>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Summarize Action</a:t>
            </a:r>
            <a:endParaRPr lang="en-US" sz="1200" dirty="0"/>
          </a:p>
        </p:txBody>
      </p:sp>
      <p:sp>
        <p:nvSpPr>
          <p:cNvPr id="17" name="Flowchart: Connector 16">
            <a:extLst>
              <a:ext uri="{FF2B5EF4-FFF2-40B4-BE49-F238E27FC236}">
                <a16:creationId xmlns:a16="http://schemas.microsoft.com/office/drawing/2014/main" id="{254F73DB-066D-C2A2-7A33-080A9907A6CD}"/>
              </a:ext>
            </a:extLst>
          </p:cNvPr>
          <p:cNvSpPr/>
          <p:nvPr/>
        </p:nvSpPr>
        <p:spPr>
          <a:xfrm>
            <a:off x="8824694" y="4349866"/>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Process recommendations</a:t>
            </a:r>
            <a:endParaRPr lang="en-US" sz="1200" dirty="0"/>
          </a:p>
        </p:txBody>
      </p:sp>
      <p:sp>
        <p:nvSpPr>
          <p:cNvPr id="18" name="Arc 17">
            <a:extLst>
              <a:ext uri="{FF2B5EF4-FFF2-40B4-BE49-F238E27FC236}">
                <a16:creationId xmlns:a16="http://schemas.microsoft.com/office/drawing/2014/main" id="{E045EEC6-BD42-2A32-7B77-0F12AA270BAC}"/>
              </a:ext>
            </a:extLst>
          </p:cNvPr>
          <p:cNvSpPr/>
          <p:nvPr/>
        </p:nvSpPr>
        <p:spPr>
          <a:xfrm rot="20445264">
            <a:off x="4670252" y="3398541"/>
            <a:ext cx="2204876" cy="9343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a:p>
            <a:pPr algn="ctr"/>
            <a:r>
              <a:rPr lang="en-US" sz="1200" dirty="0"/>
              <a:t>Message Summary</a:t>
            </a:r>
          </a:p>
        </p:txBody>
      </p:sp>
      <p:sp>
        <p:nvSpPr>
          <p:cNvPr id="19" name="Arc 18">
            <a:extLst>
              <a:ext uri="{FF2B5EF4-FFF2-40B4-BE49-F238E27FC236}">
                <a16:creationId xmlns:a16="http://schemas.microsoft.com/office/drawing/2014/main" id="{A10E550E-524A-42D7-EB99-3979266B1E73}"/>
              </a:ext>
            </a:extLst>
          </p:cNvPr>
          <p:cNvSpPr/>
          <p:nvPr/>
        </p:nvSpPr>
        <p:spPr>
          <a:xfrm rot="1823947">
            <a:off x="7771477" y="3530232"/>
            <a:ext cx="1839877" cy="1048406"/>
          </a:xfrm>
          <a:prstGeom prst="arc">
            <a:avLst>
              <a:gd name="adj1" fmla="val 11375077"/>
              <a:gd name="adj2" fmla="val 2085261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a:p>
            <a:pPr algn="ctr"/>
            <a:endParaRPr lang="en-US" sz="1200" dirty="0"/>
          </a:p>
          <a:p>
            <a:pPr algn="ctr"/>
            <a:r>
              <a:rPr lang="en-US" sz="1200" dirty="0"/>
              <a:t>Recommended</a:t>
            </a:r>
          </a:p>
          <a:p>
            <a:pPr algn="ctr"/>
            <a:r>
              <a:rPr lang="en-US" sz="1200" dirty="0"/>
              <a:t>Actions</a:t>
            </a:r>
          </a:p>
        </p:txBody>
      </p:sp>
      <p:sp>
        <p:nvSpPr>
          <p:cNvPr id="20" name="Flowchart: Connector 19">
            <a:extLst>
              <a:ext uri="{FF2B5EF4-FFF2-40B4-BE49-F238E27FC236}">
                <a16:creationId xmlns:a16="http://schemas.microsoft.com/office/drawing/2014/main" id="{7060CCB0-5DC5-4B31-33B2-11C5FFB57AB4}"/>
              </a:ext>
            </a:extLst>
          </p:cNvPr>
          <p:cNvSpPr/>
          <p:nvPr/>
        </p:nvSpPr>
        <p:spPr>
          <a:xfrm>
            <a:off x="5626419" y="5452797"/>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Traditional processing</a:t>
            </a:r>
            <a:endParaRPr lang="en-US" sz="1200" dirty="0"/>
          </a:p>
        </p:txBody>
      </p:sp>
      <p:sp>
        <p:nvSpPr>
          <p:cNvPr id="23" name="Arc 22">
            <a:extLst>
              <a:ext uri="{FF2B5EF4-FFF2-40B4-BE49-F238E27FC236}">
                <a16:creationId xmlns:a16="http://schemas.microsoft.com/office/drawing/2014/main" id="{47F3B63E-E610-E55F-38A3-C06E61DA6889}"/>
              </a:ext>
            </a:extLst>
          </p:cNvPr>
          <p:cNvSpPr/>
          <p:nvPr/>
        </p:nvSpPr>
        <p:spPr>
          <a:xfrm rot="20979615">
            <a:off x="6576772" y="5073082"/>
            <a:ext cx="2566822" cy="9343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a:p>
            <a:pPr algn="ctr"/>
            <a:r>
              <a:rPr lang="en-US" sz="1200" dirty="0"/>
              <a:t>Authorized actions</a:t>
            </a:r>
          </a:p>
        </p:txBody>
      </p:sp>
      <p:sp>
        <p:nvSpPr>
          <p:cNvPr id="24" name="Flowchart: Connector 23">
            <a:extLst>
              <a:ext uri="{FF2B5EF4-FFF2-40B4-BE49-F238E27FC236}">
                <a16:creationId xmlns:a16="http://schemas.microsoft.com/office/drawing/2014/main" id="{436BD5B9-FD8C-C430-EB9D-F44EAFA68B4F}"/>
              </a:ext>
            </a:extLst>
          </p:cNvPr>
          <p:cNvSpPr/>
          <p:nvPr/>
        </p:nvSpPr>
        <p:spPr>
          <a:xfrm>
            <a:off x="5673287" y="4029567"/>
            <a:ext cx="1334530" cy="100089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prstClr val="white"/>
                </a:solidFill>
                <a:latin typeface="Aptos" panose="02110004020202020204"/>
              </a:rPr>
              <a:t>Approval</a:t>
            </a:r>
            <a:endParaRPr lang="en-US" sz="1200" dirty="0"/>
          </a:p>
        </p:txBody>
      </p:sp>
      <p:sp>
        <p:nvSpPr>
          <p:cNvPr id="26" name="Arc 25">
            <a:extLst>
              <a:ext uri="{FF2B5EF4-FFF2-40B4-BE49-F238E27FC236}">
                <a16:creationId xmlns:a16="http://schemas.microsoft.com/office/drawing/2014/main" id="{E206CE26-FE1D-9A06-1013-00F26FE8AFEA}"/>
              </a:ext>
            </a:extLst>
          </p:cNvPr>
          <p:cNvSpPr/>
          <p:nvPr/>
        </p:nvSpPr>
        <p:spPr>
          <a:xfrm rot="11541354">
            <a:off x="4221031" y="3933709"/>
            <a:ext cx="1912942" cy="9343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p:txBody>
      </p:sp>
      <p:sp>
        <p:nvSpPr>
          <p:cNvPr id="27" name="Arc 26">
            <a:extLst>
              <a:ext uri="{FF2B5EF4-FFF2-40B4-BE49-F238E27FC236}">
                <a16:creationId xmlns:a16="http://schemas.microsoft.com/office/drawing/2014/main" id="{F994F362-C1E9-282B-A354-3E9DD3CFD947}"/>
              </a:ext>
            </a:extLst>
          </p:cNvPr>
          <p:cNvSpPr/>
          <p:nvPr/>
        </p:nvSpPr>
        <p:spPr>
          <a:xfrm>
            <a:off x="6400800" y="4590430"/>
            <a:ext cx="3107780" cy="371447"/>
          </a:xfrm>
          <a:prstGeom prst="arc">
            <a:avLst>
              <a:gd name="adj1" fmla="val 11375077"/>
              <a:gd name="adj2" fmla="val 2099646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1200" dirty="0"/>
          </a:p>
          <a:p>
            <a:pPr algn="ctr"/>
            <a:r>
              <a:rPr lang="en-US" sz="1200" dirty="0"/>
              <a:t>Approved Actions</a:t>
            </a:r>
          </a:p>
        </p:txBody>
      </p:sp>
    </p:spTree>
    <p:extLst>
      <p:ext uri="{BB962C8B-B14F-4D97-AF65-F5344CB8AC3E}">
        <p14:creationId xmlns:p14="http://schemas.microsoft.com/office/powerpoint/2010/main" val="156091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96594" y="1581297"/>
            <a:ext cx="10636581" cy="4159486"/>
          </a:xfrm>
          <a:prstGeom prst="rect">
            <a:avLst/>
          </a:prstGeom>
        </p:spPr>
        <p:txBody>
          <a:bodyPr lIns="91440" tIns="45720" rIns="91440" bIns="45720" anchor="t"/>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1770" indent="-191770">
              <a:spcBef>
                <a:spcPts val="100"/>
              </a:spcBef>
              <a:spcAft>
                <a:spcPts val="100"/>
              </a:spcAft>
            </a:pPr>
            <a:r>
              <a:rPr lang="en-US" b="1" dirty="0"/>
              <a:t>Potential Path to Production</a:t>
            </a:r>
            <a:endParaRPr lang="en-US" dirty="0"/>
          </a:p>
          <a:p>
            <a:pPr marL="699770" lvl="1" indent="-191770">
              <a:spcBef>
                <a:spcPts val="100"/>
              </a:spcBef>
              <a:spcAft>
                <a:spcPts val="100"/>
              </a:spcAft>
            </a:pPr>
            <a:r>
              <a:rPr lang="en-US" dirty="0"/>
              <a:t>Define features and requirements, timelines and cost estimates</a:t>
            </a:r>
            <a:endParaRPr lang="en-US" dirty="0">
              <a:cs typeface="Arial" panose="020B0604020202020204"/>
            </a:endParaRPr>
          </a:p>
          <a:p>
            <a:pPr marL="699770" lvl="1" indent="-191770">
              <a:spcBef>
                <a:spcPts val="100"/>
              </a:spcBef>
              <a:spcAft>
                <a:spcPts val="100"/>
              </a:spcAft>
            </a:pPr>
            <a:r>
              <a:rPr lang="en-US" dirty="0"/>
              <a:t>Build team, train, develop</a:t>
            </a:r>
            <a:endParaRPr lang="en-US" dirty="0">
              <a:cs typeface="Arial" panose="020B0604020202020204"/>
            </a:endParaRPr>
          </a:p>
          <a:p>
            <a:pPr marL="699770" lvl="1" indent="-191770">
              <a:spcBef>
                <a:spcPts val="100"/>
              </a:spcBef>
              <a:spcAft>
                <a:spcPts val="100"/>
              </a:spcAft>
            </a:pPr>
            <a:r>
              <a:rPr lang="en-US" dirty="0"/>
              <a:t> @ 9 months MVP, @ 12 months limited production release, @ 15 to 18 months production release</a:t>
            </a:r>
            <a:endParaRPr lang="en-US" dirty="0">
              <a:cs typeface="Arial"/>
            </a:endParaRPr>
          </a:p>
          <a:p>
            <a:pPr marL="191770" indent="-191770">
              <a:spcBef>
                <a:spcPts val="100"/>
              </a:spcBef>
              <a:spcAft>
                <a:spcPts val="100"/>
              </a:spcAft>
            </a:pPr>
            <a:endParaRPr lang="en-US" b="1" dirty="0">
              <a:cs typeface="Arial" panose="020B0604020202020204"/>
            </a:endParaRPr>
          </a:p>
          <a:p>
            <a:pPr marL="191770" indent="-191770">
              <a:spcBef>
                <a:spcPts val="100"/>
              </a:spcBef>
              <a:spcAft>
                <a:spcPts val="100"/>
              </a:spcAft>
            </a:pPr>
            <a:r>
              <a:rPr lang="en-US" b="1" dirty="0"/>
              <a:t>Scalability</a:t>
            </a:r>
            <a:r>
              <a:rPr lang="en-US" dirty="0"/>
              <a:t> </a:t>
            </a:r>
            <a:endParaRPr lang="en-US" dirty="0">
              <a:cs typeface="Arial" panose="020B0604020202020204"/>
            </a:endParaRPr>
          </a:p>
          <a:p>
            <a:pPr marL="699770" lvl="1" indent="-191770">
              <a:spcBef>
                <a:spcPts val="100"/>
              </a:spcBef>
              <a:spcAft>
                <a:spcPts val="100"/>
              </a:spcAft>
            </a:pPr>
            <a:r>
              <a:rPr lang="en-US" dirty="0"/>
              <a:t>Event driven </a:t>
            </a:r>
          </a:p>
          <a:p>
            <a:pPr marL="995045" lvl="2" indent="-191770">
              <a:spcBef>
                <a:spcPts val="100"/>
              </a:spcBef>
              <a:spcAft>
                <a:spcPts val="100"/>
              </a:spcAft>
            </a:pPr>
            <a:r>
              <a:rPr lang="en-US" dirty="0"/>
              <a:t>Can be horizontally and vertically scaled for demand management. </a:t>
            </a:r>
            <a:endParaRPr lang="en-US" dirty="0">
              <a:cs typeface="Arial" panose="020B0604020202020204"/>
            </a:endParaRPr>
          </a:p>
          <a:p>
            <a:pPr marL="699770" lvl="1" indent="-191770">
              <a:spcBef>
                <a:spcPts val="100"/>
              </a:spcBef>
              <a:spcAft>
                <a:spcPts val="100"/>
              </a:spcAft>
            </a:pPr>
            <a:endParaRPr lang="en-US" dirty="0">
              <a:cs typeface="Arial" panose="020B0604020202020204"/>
            </a:endParaRPr>
          </a:p>
          <a:p>
            <a:pPr marL="191770" indent="-191770">
              <a:spcBef>
                <a:spcPts val="100"/>
              </a:spcBef>
              <a:spcAft>
                <a:spcPts val="100"/>
              </a:spcAft>
            </a:pPr>
            <a:r>
              <a:rPr lang="en-US" b="1" dirty="0"/>
              <a:t>Potential</a:t>
            </a:r>
            <a:r>
              <a:rPr lang="en-US" dirty="0"/>
              <a:t> </a:t>
            </a:r>
            <a:r>
              <a:rPr lang="en-US" b="1" dirty="0"/>
              <a:t>challenges and limitations</a:t>
            </a:r>
            <a:endParaRPr lang="en-US" spc="-20" dirty="0">
              <a:cs typeface="Arial" panose="020B0604020202020204"/>
            </a:endParaRPr>
          </a:p>
          <a:p>
            <a:pPr marL="699770" lvl="1" indent="-191770">
              <a:spcBef>
                <a:spcPts val="100"/>
              </a:spcBef>
              <a:spcAft>
                <a:spcPts val="100"/>
              </a:spcAft>
            </a:pPr>
            <a:r>
              <a:rPr lang="en-US" dirty="0"/>
              <a:t>Volume of messages over time- performance issues and biasness</a:t>
            </a:r>
            <a:endParaRPr lang="en-US" dirty="0">
              <a:cs typeface="Arial" panose="020B0604020202020204"/>
            </a:endParaRPr>
          </a:p>
          <a:p>
            <a:pPr marL="699770" lvl="1" indent="-191770">
              <a:spcBef>
                <a:spcPts val="100"/>
              </a:spcBef>
              <a:spcAft>
                <a:spcPts val="100"/>
              </a:spcAft>
            </a:pPr>
            <a:r>
              <a:rPr lang="en-US" dirty="0"/>
              <a:t>Unpredictability of new or less familiar scenarios</a:t>
            </a:r>
            <a:endParaRPr lang="en-US" dirty="0">
              <a:cs typeface="Arial" panose="020B0604020202020204"/>
            </a:endParaRPr>
          </a:p>
          <a:p>
            <a:pPr marL="699770" lvl="1" indent="-191770">
              <a:spcBef>
                <a:spcPts val="100"/>
              </a:spcBef>
              <a:spcAft>
                <a:spcPts val="100"/>
              </a:spcAft>
            </a:pPr>
            <a:r>
              <a:rPr lang="en-US" dirty="0"/>
              <a:t>Generative AI issues with hallucinations, unexplainable results, possible government regulation </a:t>
            </a:r>
          </a:p>
          <a:p>
            <a:pPr marL="699770" lvl="1" indent="-191770">
              <a:spcBef>
                <a:spcPts val="100"/>
              </a:spcBef>
              <a:spcAft>
                <a:spcPts val="100"/>
              </a:spcAft>
            </a:pPr>
            <a:r>
              <a:rPr lang="en-US" dirty="0">
                <a:cs typeface="Arial" panose="020B0604020202020204"/>
              </a:rPr>
              <a:t>Opensource tools issues of limited documentation, no support, deprecation</a:t>
            </a:r>
          </a:p>
          <a:p>
            <a:pPr marL="191770" indent="-191770">
              <a:spcBef>
                <a:spcPts val="100"/>
              </a:spcBef>
              <a:spcAft>
                <a:spcPts val="100"/>
              </a:spcAft>
            </a:pPr>
            <a:endParaRPr lang="en-US" b="1" dirty="0">
              <a:cs typeface="Arial" panose="020B0604020202020204"/>
            </a:endParaRPr>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spTree>
    <p:extLst>
      <p:ext uri="{BB962C8B-B14F-4D97-AF65-F5344CB8AC3E}">
        <p14:creationId xmlns:p14="http://schemas.microsoft.com/office/powerpoint/2010/main" val="2678382874"/>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71692A-3EFE-48B4-AC97-E6DDEACD88F0}">
  <ds:schemaRefs>
    <ds:schemaRef ds:uri="http://schemas.microsoft.com/sharepoint/v3/contenttype/forms"/>
  </ds:schemaRefs>
</ds:datastoreItem>
</file>

<file path=docMetadata/LabelInfo.xml><?xml version="1.0" encoding="utf-8"?>
<clbl:labelList xmlns:clbl="http://schemas.microsoft.com/office/2020/mipLabelMetadata">
  <clbl:label id="{24b2f0cb-0e86-4ce2-97f0-74a0918ef15f}" enabled="1" method="Standard" siteId="{86f3959b-6979-4911-9941-469acb1e23c0}" removed="0"/>
</clbl:labelList>
</file>

<file path=docProps/app.xml><?xml version="1.0" encoding="utf-8"?>
<Properties xmlns="http://schemas.openxmlformats.org/officeDocument/2006/extended-properties" xmlns:vt="http://schemas.openxmlformats.org/officeDocument/2006/docPropsVTypes">
  <Template>blank</Template>
  <TotalTime>1536</TotalTime>
  <Words>724</Words>
  <Application>Microsoft Office PowerPoint</Application>
  <PresentationFormat>Widescreen</PresentationFormat>
  <Paragraphs>144</Paragraphs>
  <Slides>11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Aptos Display</vt:lpstr>
      <vt:lpstr>Arial</vt:lpstr>
      <vt:lpstr>Arial Narrow</vt:lpstr>
      <vt:lpstr>Calibri</vt:lpstr>
      <vt:lpstr>System Font Regular</vt:lpstr>
      <vt:lpstr>Times New Roman</vt:lpstr>
      <vt:lpstr>Office Theme</vt:lpstr>
      <vt:lpstr>1_Office Theme</vt:lpstr>
      <vt:lpstr>Generative AI Processing of  Corporate 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Uzubell, Joseph</cp:lastModifiedBy>
  <cp:revision>4</cp:revision>
  <dcterms:created xsi:type="dcterms:W3CDTF">2025-02-04T13:05:55Z</dcterms:created>
  <dcterms:modified xsi:type="dcterms:W3CDTF">2025-02-06T21:29:33Z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ies>
</file>