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81" r:id="rId5"/>
    <p:sldId id="2147483646" r:id="rId6"/>
    <p:sldId id="258" r:id="rId7"/>
    <p:sldId id="257" r:id="rId8"/>
    <p:sldId id="2147483647" r:id="rId9"/>
    <p:sldId id="259" r:id="rId10"/>
    <p:sldId id="260" r:id="rId11"/>
    <p:sldId id="261" r:id="rId12"/>
    <p:sldId id="264" r:id="rId13"/>
    <p:sldId id="265" r:id="rId14"/>
    <p:sldId id="2147483644" r:id="rId15"/>
    <p:sldId id="214748364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3E760D-61C0-E110-78E5-A2EA32097B53}" name="Olivia Taaffe" initials="OT" userId="S::otaaffe@chappellroberts.com::197d7023-e4c7-42c9-9f72-ee07a56472d5" providerId="AD"/>
  <p188:author id="{2B62A5EF-35AE-9BF6-9448-D44744C8D47C}" name="Janel Ganceña" initials="JG" userId="S::jgancena@chappellroberts.com::8e6b0d28-3706-4735-b28c-663fd5603f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9772"/>
    <a:srgbClr val="FBFAF4"/>
    <a:srgbClr val="D9117E"/>
    <a:srgbClr val="5E5A54"/>
    <a:srgbClr val="928D86"/>
    <a:srgbClr val="F5EAD9"/>
    <a:srgbClr val="395856"/>
    <a:srgbClr val="79918F"/>
    <a:srgbClr val="99B5AA"/>
    <a:srgbClr val="6451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992082-5D01-45E9-AF85-D44932B32DE1}" v="17" dt="2025-02-04T13:25:26.739"/>
    <p1510:client id="{A4067855-460C-134F-351E-6F7583C7D4CC}" v="31" dt="2025-02-04T14:01:50.1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2A633B-85CF-4E59-8195-0CC2AB835C7B}"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BCD7D5E7-9519-4DB7-9365-06A1B8957466}">
      <dgm:prSet phldrT="[Text]"/>
      <dgm:spPr/>
      <dgm:t>
        <a:bodyPr/>
        <a:lstStyle/>
        <a:p>
          <a:pPr>
            <a:buClrTx/>
            <a:buSzTx/>
            <a:buFontTx/>
            <a:buChar char="•"/>
          </a:pPr>
          <a:r>
            <a:rPr kumimoji="0" lang="en-US" altLang="en-US" b="1" i="0" u="none" strike="noStrike" cap="none" normalizeH="0" baseline="0">
              <a:ln/>
              <a:effectLst/>
              <a:latin typeface="Arial" panose="020B0604020202020204" pitchFamily="34" charset="0"/>
            </a:rPr>
            <a:t>Current Underwriting Processes are Slow and Inefficient</a:t>
          </a:r>
          <a:endParaRPr lang="en-US" dirty="0"/>
        </a:p>
      </dgm:t>
    </dgm:pt>
    <dgm:pt modelId="{79C17367-D03E-41BC-A75C-77BA04EB25C8}" type="parTrans" cxnId="{B4767D5F-9DDC-4815-8326-04C615899862}">
      <dgm:prSet/>
      <dgm:spPr/>
      <dgm:t>
        <a:bodyPr/>
        <a:lstStyle/>
        <a:p>
          <a:endParaRPr lang="en-US"/>
        </a:p>
      </dgm:t>
    </dgm:pt>
    <dgm:pt modelId="{F5419993-4C87-482C-ACB1-8CD408E24206}" type="sibTrans" cxnId="{B4767D5F-9DDC-4815-8326-04C615899862}">
      <dgm:prSet/>
      <dgm:spPr/>
      <dgm:t>
        <a:bodyPr/>
        <a:lstStyle/>
        <a:p>
          <a:endParaRPr lang="en-US"/>
        </a:p>
      </dgm:t>
    </dgm:pt>
    <dgm:pt modelId="{26DDE9BA-A801-4D70-BD49-D6B53FA34FEE}">
      <dgm:prSet/>
      <dgm:spPr/>
      <dgm:t>
        <a:bodyPr/>
        <a:lstStyle/>
        <a:p>
          <a:r>
            <a:rPr kumimoji="0" lang="en-US" altLang="en-US" b="1" i="0" u="none" strike="noStrike" cap="none" normalizeH="0" baseline="0">
              <a:ln/>
              <a:effectLst/>
              <a:latin typeface="Arial" panose="020B0604020202020204" pitchFamily="34" charset="0"/>
            </a:rPr>
            <a:t>Bias and Inconsistency:</a:t>
          </a:r>
          <a:endParaRPr kumimoji="0" lang="en-US" altLang="en-US" b="0" i="0" u="none" strike="noStrike" cap="none" normalizeH="0" baseline="0" dirty="0">
            <a:ln/>
            <a:effectLst/>
            <a:latin typeface="Arial" panose="020B0604020202020204" pitchFamily="34" charset="0"/>
          </a:endParaRPr>
        </a:p>
      </dgm:t>
    </dgm:pt>
    <dgm:pt modelId="{3E6B196F-9D1B-47A3-B4A9-69F77F13CF49}" type="parTrans" cxnId="{969D88C8-A0A0-47F6-8262-86E81B127789}">
      <dgm:prSet/>
      <dgm:spPr/>
      <dgm:t>
        <a:bodyPr/>
        <a:lstStyle/>
        <a:p>
          <a:endParaRPr lang="en-US"/>
        </a:p>
      </dgm:t>
    </dgm:pt>
    <dgm:pt modelId="{65C61C44-6391-480C-A60F-0E4751F2D79A}" type="sibTrans" cxnId="{969D88C8-A0A0-47F6-8262-86E81B127789}">
      <dgm:prSet/>
      <dgm:spPr/>
      <dgm:t>
        <a:bodyPr/>
        <a:lstStyle/>
        <a:p>
          <a:endParaRPr lang="en-US"/>
        </a:p>
      </dgm:t>
    </dgm:pt>
    <dgm:pt modelId="{F888ED43-AC21-4F27-8F4C-FD04F9D27BE4}">
      <dgm:prSet/>
      <dgm:spPr/>
      <dgm:t>
        <a:bodyPr/>
        <a:lstStyle/>
        <a:p>
          <a:r>
            <a:rPr kumimoji="0" lang="en-US" altLang="en-US" b="1" i="0" u="none" strike="noStrike" cap="none" normalizeH="0" baseline="0">
              <a:ln/>
              <a:effectLst/>
              <a:latin typeface="Arial" panose="020B0604020202020204" pitchFamily="34" charset="0"/>
            </a:rPr>
            <a:t>Limited Data Utilization</a:t>
          </a:r>
          <a:endParaRPr kumimoji="0" lang="en-US" altLang="en-US" b="0" i="0" u="none" strike="noStrike" cap="none" normalizeH="0" baseline="0" dirty="0">
            <a:ln/>
            <a:effectLst/>
            <a:latin typeface="Arial" panose="020B0604020202020204" pitchFamily="34" charset="0"/>
          </a:endParaRPr>
        </a:p>
      </dgm:t>
    </dgm:pt>
    <dgm:pt modelId="{89774B66-6275-41EF-B18F-1D91E6E27F6F}" type="parTrans" cxnId="{66771C2F-C080-4D12-B046-299DE9837D06}">
      <dgm:prSet/>
      <dgm:spPr/>
      <dgm:t>
        <a:bodyPr/>
        <a:lstStyle/>
        <a:p>
          <a:endParaRPr lang="en-US"/>
        </a:p>
      </dgm:t>
    </dgm:pt>
    <dgm:pt modelId="{28B03F16-572A-447F-B1C6-159F8BEE347F}" type="sibTrans" cxnId="{66771C2F-C080-4D12-B046-299DE9837D06}">
      <dgm:prSet/>
      <dgm:spPr/>
      <dgm:t>
        <a:bodyPr/>
        <a:lstStyle/>
        <a:p>
          <a:endParaRPr lang="en-US"/>
        </a:p>
      </dgm:t>
    </dgm:pt>
    <dgm:pt modelId="{5B7EBB88-A4FD-4884-9DCF-F93C16126501}">
      <dgm:prSet/>
      <dgm:spPr/>
      <dgm:t>
        <a:bodyPr/>
        <a:lstStyle/>
        <a:p>
          <a:r>
            <a:rPr kumimoji="0" lang="en-US" altLang="en-US" b="1" i="0" u="none" strike="noStrike" cap="none" normalizeH="0" baseline="0">
              <a:ln/>
              <a:effectLst/>
              <a:latin typeface="Arial" panose="020B0604020202020204" pitchFamily="34" charset="0"/>
            </a:rPr>
            <a:t>Static Credit Policies</a:t>
          </a:r>
          <a:endParaRPr kumimoji="0" lang="en-US" altLang="en-US" b="0" i="0" u="none" strike="noStrike" cap="none" normalizeH="0" baseline="0" dirty="0">
            <a:ln/>
            <a:effectLst/>
            <a:latin typeface="Arial" panose="020B0604020202020204" pitchFamily="34" charset="0"/>
          </a:endParaRPr>
        </a:p>
      </dgm:t>
    </dgm:pt>
    <dgm:pt modelId="{50AF24E6-7A77-4136-AF00-192C3A7F012D}" type="parTrans" cxnId="{789A3AF9-077A-45C4-8213-256BCB79E18A}">
      <dgm:prSet/>
      <dgm:spPr/>
      <dgm:t>
        <a:bodyPr/>
        <a:lstStyle/>
        <a:p>
          <a:endParaRPr lang="en-US"/>
        </a:p>
      </dgm:t>
    </dgm:pt>
    <dgm:pt modelId="{556508B1-0998-4BD6-AF4E-00A79A95099D}" type="sibTrans" cxnId="{789A3AF9-077A-45C4-8213-256BCB79E18A}">
      <dgm:prSet/>
      <dgm:spPr/>
      <dgm:t>
        <a:bodyPr/>
        <a:lstStyle/>
        <a:p>
          <a:endParaRPr lang="en-US"/>
        </a:p>
      </dgm:t>
    </dgm:pt>
    <dgm:pt modelId="{2FE5279E-67CF-4280-A45F-2372BF4FD5C1}">
      <dgm:prSet phldrT="[Text]"/>
      <dgm:spPr/>
      <dgm:t>
        <a:bodyPr/>
        <a:lstStyle/>
        <a:p>
          <a:pPr>
            <a:buClrTx/>
            <a:buSzTx/>
            <a:buFontTx/>
            <a:buChar char="•"/>
          </a:pPr>
          <a:r>
            <a:rPr kumimoji="0" lang="en-US" altLang="en-US" b="0" i="0" u="none" strike="noStrike" cap="none" normalizeH="0" baseline="0">
              <a:ln/>
              <a:effectLst/>
              <a:latin typeface="Arial" panose="020B0604020202020204" pitchFamily="34" charset="0"/>
            </a:rPr>
            <a:t>Manual reviews lead to long processing times, delaying loan approvals and frustrating applicants. </a:t>
          </a:r>
          <a:endParaRPr lang="en-US" dirty="0"/>
        </a:p>
      </dgm:t>
    </dgm:pt>
    <dgm:pt modelId="{4C738415-9C02-460B-80C3-9859AE2030E4}" type="parTrans" cxnId="{2EAE2718-DD90-4ED7-AE72-11629C255CA9}">
      <dgm:prSet/>
      <dgm:spPr/>
      <dgm:t>
        <a:bodyPr/>
        <a:lstStyle/>
        <a:p>
          <a:endParaRPr lang="en-US"/>
        </a:p>
      </dgm:t>
    </dgm:pt>
    <dgm:pt modelId="{8399D066-29AA-4748-847C-DDF49FA61B18}" type="sibTrans" cxnId="{2EAE2718-DD90-4ED7-AE72-11629C255CA9}">
      <dgm:prSet/>
      <dgm:spPr/>
      <dgm:t>
        <a:bodyPr/>
        <a:lstStyle/>
        <a:p>
          <a:endParaRPr lang="en-US"/>
        </a:p>
      </dgm:t>
    </dgm:pt>
    <dgm:pt modelId="{E976BC3C-EE4A-46D5-BB35-EA47FAD1AB32}">
      <dgm:prSet/>
      <dgm:spPr/>
      <dgm:t>
        <a:bodyPr/>
        <a:lstStyle/>
        <a:p>
          <a:r>
            <a:rPr kumimoji="0" lang="en-US" altLang="en-US" b="0" i="0" u="none" strike="noStrike" cap="none" normalizeH="0" baseline="0">
              <a:ln/>
              <a:effectLst/>
              <a:latin typeface="Arial" panose="020B0604020202020204" pitchFamily="34" charset="0"/>
            </a:rPr>
            <a:t>Human judgment can be subjective, leading to biased lending practices and inconsistent evaluations. </a:t>
          </a:r>
          <a:endParaRPr kumimoji="0" lang="en-US" altLang="en-US" b="0" i="0" u="none" strike="noStrike" cap="none" normalizeH="0" baseline="0" dirty="0">
            <a:ln/>
            <a:effectLst/>
            <a:latin typeface="Arial" panose="020B0604020202020204" pitchFamily="34" charset="0"/>
          </a:endParaRPr>
        </a:p>
      </dgm:t>
    </dgm:pt>
    <dgm:pt modelId="{D558873C-D9A7-4C07-88B5-69E6AFBAA8DF}" type="parTrans" cxnId="{BE1B6C2C-4720-4B6D-A88E-5A64C6085328}">
      <dgm:prSet/>
      <dgm:spPr/>
      <dgm:t>
        <a:bodyPr/>
        <a:lstStyle/>
        <a:p>
          <a:endParaRPr lang="en-US"/>
        </a:p>
      </dgm:t>
    </dgm:pt>
    <dgm:pt modelId="{382091E7-9B7E-4E38-9156-6B3602F5933C}" type="sibTrans" cxnId="{BE1B6C2C-4720-4B6D-A88E-5A64C6085328}">
      <dgm:prSet/>
      <dgm:spPr/>
      <dgm:t>
        <a:bodyPr/>
        <a:lstStyle/>
        <a:p>
          <a:endParaRPr lang="en-US"/>
        </a:p>
      </dgm:t>
    </dgm:pt>
    <dgm:pt modelId="{5B62C1F8-2242-4C8C-ADD6-A0EC7FBEFD84}">
      <dgm:prSet/>
      <dgm:spPr/>
      <dgm:t>
        <a:bodyPr/>
        <a:lstStyle/>
        <a:p>
          <a:r>
            <a:rPr kumimoji="0" lang="en-US" altLang="en-US" b="0" i="0" u="none" strike="noStrike" cap="none" normalizeH="0" baseline="0">
              <a:ln/>
              <a:effectLst/>
              <a:latin typeface="Arial" panose="020B0604020202020204" pitchFamily="34" charset="0"/>
            </a:rPr>
            <a:t>Traditional methods often fail to leverage the full potential of available data, resulting in inaccurate risk assessments. </a:t>
          </a:r>
          <a:endParaRPr kumimoji="0" lang="en-US" altLang="en-US" b="0" i="0" u="none" strike="noStrike" cap="none" normalizeH="0" baseline="0" dirty="0">
            <a:ln/>
            <a:effectLst/>
            <a:latin typeface="Arial" panose="020B0604020202020204" pitchFamily="34" charset="0"/>
          </a:endParaRPr>
        </a:p>
      </dgm:t>
    </dgm:pt>
    <dgm:pt modelId="{8484EEDB-0B34-4C07-B732-B9DA94EA6CFC}" type="parTrans" cxnId="{043BB4C4-F70D-4A1E-A593-B9507FBEA6D9}">
      <dgm:prSet/>
      <dgm:spPr/>
      <dgm:t>
        <a:bodyPr/>
        <a:lstStyle/>
        <a:p>
          <a:endParaRPr lang="en-US"/>
        </a:p>
      </dgm:t>
    </dgm:pt>
    <dgm:pt modelId="{690468AD-EA04-436A-A4DE-775954586482}" type="sibTrans" cxnId="{043BB4C4-F70D-4A1E-A593-B9507FBEA6D9}">
      <dgm:prSet/>
      <dgm:spPr/>
      <dgm:t>
        <a:bodyPr/>
        <a:lstStyle/>
        <a:p>
          <a:endParaRPr lang="en-US"/>
        </a:p>
      </dgm:t>
    </dgm:pt>
    <dgm:pt modelId="{7ED1459B-9BE5-4E5B-9DA1-9F30CF4A2B4F}">
      <dgm:prSet/>
      <dgm:spPr/>
      <dgm:t>
        <a:bodyPr/>
        <a:lstStyle/>
        <a:p>
          <a:r>
            <a:rPr kumimoji="0" lang="en-US" altLang="en-US" b="0" i="0" u="none" strike="noStrike" cap="none" normalizeH="0" baseline="0">
              <a:ln/>
              <a:effectLst/>
              <a:latin typeface="Arial" panose="020B0604020202020204" pitchFamily="34" charset="0"/>
            </a:rPr>
            <a:t>Adapting to changing market conditions and risk appetites is challenging with rigid, manually updated policies. </a:t>
          </a:r>
          <a:endParaRPr kumimoji="0" lang="en-US" altLang="en-US" b="0" i="0" u="none" strike="noStrike" cap="none" normalizeH="0" baseline="0" dirty="0">
            <a:ln/>
            <a:effectLst/>
            <a:latin typeface="Arial" panose="020B0604020202020204" pitchFamily="34" charset="0"/>
          </a:endParaRPr>
        </a:p>
      </dgm:t>
    </dgm:pt>
    <dgm:pt modelId="{44475B52-EFC8-402B-8D4F-532B6D66CB63}" type="parTrans" cxnId="{FC7E7EA8-96C3-4EBB-9AAA-291331B87FAD}">
      <dgm:prSet/>
      <dgm:spPr/>
      <dgm:t>
        <a:bodyPr/>
        <a:lstStyle/>
        <a:p>
          <a:endParaRPr lang="en-US"/>
        </a:p>
      </dgm:t>
    </dgm:pt>
    <dgm:pt modelId="{EDD764A8-0C44-4421-88D9-216EF8A9D7D8}" type="sibTrans" cxnId="{FC7E7EA8-96C3-4EBB-9AAA-291331B87FAD}">
      <dgm:prSet/>
      <dgm:spPr/>
      <dgm:t>
        <a:bodyPr/>
        <a:lstStyle/>
        <a:p>
          <a:endParaRPr lang="en-US"/>
        </a:p>
      </dgm:t>
    </dgm:pt>
    <dgm:pt modelId="{175953C8-AAF9-494A-A9FC-FB6C503BA2D4}" type="pres">
      <dgm:prSet presAssocID="{692A633B-85CF-4E59-8195-0CC2AB835C7B}" presName="linear" presStyleCnt="0">
        <dgm:presLayoutVars>
          <dgm:dir/>
          <dgm:animLvl val="lvl"/>
          <dgm:resizeHandles val="exact"/>
        </dgm:presLayoutVars>
      </dgm:prSet>
      <dgm:spPr/>
    </dgm:pt>
    <dgm:pt modelId="{D759E434-E9D0-4C21-B128-7E58007487BE}" type="pres">
      <dgm:prSet presAssocID="{BCD7D5E7-9519-4DB7-9365-06A1B8957466}" presName="parentLin" presStyleCnt="0"/>
      <dgm:spPr/>
    </dgm:pt>
    <dgm:pt modelId="{79B5B231-34CB-4FCD-8B2C-B6CF57B193BB}" type="pres">
      <dgm:prSet presAssocID="{BCD7D5E7-9519-4DB7-9365-06A1B8957466}" presName="parentLeftMargin" presStyleLbl="node1" presStyleIdx="0" presStyleCnt="4"/>
      <dgm:spPr/>
    </dgm:pt>
    <dgm:pt modelId="{074B1077-D872-4059-9C6D-3B22B97B782A}" type="pres">
      <dgm:prSet presAssocID="{BCD7D5E7-9519-4DB7-9365-06A1B8957466}" presName="parentText" presStyleLbl="node1" presStyleIdx="0" presStyleCnt="4">
        <dgm:presLayoutVars>
          <dgm:chMax val="0"/>
          <dgm:bulletEnabled val="1"/>
        </dgm:presLayoutVars>
      </dgm:prSet>
      <dgm:spPr/>
    </dgm:pt>
    <dgm:pt modelId="{5C36961F-452E-421A-A6B0-F0FA6C066E4E}" type="pres">
      <dgm:prSet presAssocID="{BCD7D5E7-9519-4DB7-9365-06A1B8957466}" presName="negativeSpace" presStyleCnt="0"/>
      <dgm:spPr/>
    </dgm:pt>
    <dgm:pt modelId="{4F477899-89A1-4548-89BD-0B98B1856481}" type="pres">
      <dgm:prSet presAssocID="{BCD7D5E7-9519-4DB7-9365-06A1B8957466}" presName="childText" presStyleLbl="conFgAcc1" presStyleIdx="0" presStyleCnt="4">
        <dgm:presLayoutVars>
          <dgm:bulletEnabled val="1"/>
        </dgm:presLayoutVars>
      </dgm:prSet>
      <dgm:spPr/>
    </dgm:pt>
    <dgm:pt modelId="{2B86F4B4-3960-446C-8E12-AD65A5414076}" type="pres">
      <dgm:prSet presAssocID="{F5419993-4C87-482C-ACB1-8CD408E24206}" presName="spaceBetweenRectangles" presStyleCnt="0"/>
      <dgm:spPr/>
    </dgm:pt>
    <dgm:pt modelId="{63E4AE43-36DF-4595-BC4B-5803783372FF}" type="pres">
      <dgm:prSet presAssocID="{26DDE9BA-A801-4D70-BD49-D6B53FA34FEE}" presName="parentLin" presStyleCnt="0"/>
      <dgm:spPr/>
    </dgm:pt>
    <dgm:pt modelId="{6744C88E-A03B-4625-A584-909FA3EF4D08}" type="pres">
      <dgm:prSet presAssocID="{26DDE9BA-A801-4D70-BD49-D6B53FA34FEE}" presName="parentLeftMargin" presStyleLbl="node1" presStyleIdx="0" presStyleCnt="4"/>
      <dgm:spPr/>
    </dgm:pt>
    <dgm:pt modelId="{4EE3D078-07B1-4AC0-BDEE-B1B5A90342CA}" type="pres">
      <dgm:prSet presAssocID="{26DDE9BA-A801-4D70-BD49-D6B53FA34FEE}" presName="parentText" presStyleLbl="node1" presStyleIdx="1" presStyleCnt="4">
        <dgm:presLayoutVars>
          <dgm:chMax val="0"/>
          <dgm:bulletEnabled val="1"/>
        </dgm:presLayoutVars>
      </dgm:prSet>
      <dgm:spPr/>
    </dgm:pt>
    <dgm:pt modelId="{4CA26418-9EB9-4AB4-A24C-CE1236DD2ED1}" type="pres">
      <dgm:prSet presAssocID="{26DDE9BA-A801-4D70-BD49-D6B53FA34FEE}" presName="negativeSpace" presStyleCnt="0"/>
      <dgm:spPr/>
    </dgm:pt>
    <dgm:pt modelId="{13C6546D-E8F1-4155-8FAE-D8220DCBB52B}" type="pres">
      <dgm:prSet presAssocID="{26DDE9BA-A801-4D70-BD49-D6B53FA34FEE}" presName="childText" presStyleLbl="conFgAcc1" presStyleIdx="1" presStyleCnt="4">
        <dgm:presLayoutVars>
          <dgm:bulletEnabled val="1"/>
        </dgm:presLayoutVars>
      </dgm:prSet>
      <dgm:spPr/>
    </dgm:pt>
    <dgm:pt modelId="{3A58918F-5371-4381-B983-CD43F465C842}" type="pres">
      <dgm:prSet presAssocID="{65C61C44-6391-480C-A60F-0E4751F2D79A}" presName="spaceBetweenRectangles" presStyleCnt="0"/>
      <dgm:spPr/>
    </dgm:pt>
    <dgm:pt modelId="{F37799E1-0E0C-46CF-ADDD-3E87183983D7}" type="pres">
      <dgm:prSet presAssocID="{F888ED43-AC21-4F27-8F4C-FD04F9D27BE4}" presName="parentLin" presStyleCnt="0"/>
      <dgm:spPr/>
    </dgm:pt>
    <dgm:pt modelId="{AFFE5B72-66C9-4814-906E-FCB900B516B7}" type="pres">
      <dgm:prSet presAssocID="{F888ED43-AC21-4F27-8F4C-FD04F9D27BE4}" presName="parentLeftMargin" presStyleLbl="node1" presStyleIdx="1" presStyleCnt="4"/>
      <dgm:spPr/>
    </dgm:pt>
    <dgm:pt modelId="{7D9A49BE-B295-4285-94CC-2F8BB3A8133E}" type="pres">
      <dgm:prSet presAssocID="{F888ED43-AC21-4F27-8F4C-FD04F9D27BE4}" presName="parentText" presStyleLbl="node1" presStyleIdx="2" presStyleCnt="4">
        <dgm:presLayoutVars>
          <dgm:chMax val="0"/>
          <dgm:bulletEnabled val="1"/>
        </dgm:presLayoutVars>
      </dgm:prSet>
      <dgm:spPr/>
    </dgm:pt>
    <dgm:pt modelId="{AB52D6FA-F2CB-4A21-8FB1-D84BC1387F96}" type="pres">
      <dgm:prSet presAssocID="{F888ED43-AC21-4F27-8F4C-FD04F9D27BE4}" presName="negativeSpace" presStyleCnt="0"/>
      <dgm:spPr/>
    </dgm:pt>
    <dgm:pt modelId="{419D3E1F-84F9-452D-B5E2-F16383B9AD81}" type="pres">
      <dgm:prSet presAssocID="{F888ED43-AC21-4F27-8F4C-FD04F9D27BE4}" presName="childText" presStyleLbl="conFgAcc1" presStyleIdx="2" presStyleCnt="4">
        <dgm:presLayoutVars>
          <dgm:bulletEnabled val="1"/>
        </dgm:presLayoutVars>
      </dgm:prSet>
      <dgm:spPr/>
    </dgm:pt>
    <dgm:pt modelId="{EBFEF804-9920-4048-A602-CE30E5059354}" type="pres">
      <dgm:prSet presAssocID="{28B03F16-572A-447F-B1C6-159F8BEE347F}" presName="spaceBetweenRectangles" presStyleCnt="0"/>
      <dgm:spPr/>
    </dgm:pt>
    <dgm:pt modelId="{64B8042C-3C9C-4D13-AC79-14F6780297B0}" type="pres">
      <dgm:prSet presAssocID="{5B7EBB88-A4FD-4884-9DCF-F93C16126501}" presName="parentLin" presStyleCnt="0"/>
      <dgm:spPr/>
    </dgm:pt>
    <dgm:pt modelId="{31517A84-0C5D-4993-ADFE-A7B09CBB41FA}" type="pres">
      <dgm:prSet presAssocID="{5B7EBB88-A4FD-4884-9DCF-F93C16126501}" presName="parentLeftMargin" presStyleLbl="node1" presStyleIdx="2" presStyleCnt="4"/>
      <dgm:spPr/>
    </dgm:pt>
    <dgm:pt modelId="{5A517719-B626-4895-84DB-BF3EBA364F62}" type="pres">
      <dgm:prSet presAssocID="{5B7EBB88-A4FD-4884-9DCF-F93C16126501}" presName="parentText" presStyleLbl="node1" presStyleIdx="3" presStyleCnt="4">
        <dgm:presLayoutVars>
          <dgm:chMax val="0"/>
          <dgm:bulletEnabled val="1"/>
        </dgm:presLayoutVars>
      </dgm:prSet>
      <dgm:spPr/>
    </dgm:pt>
    <dgm:pt modelId="{7AA40489-757E-4360-8C28-BD9112887831}" type="pres">
      <dgm:prSet presAssocID="{5B7EBB88-A4FD-4884-9DCF-F93C16126501}" presName="negativeSpace" presStyleCnt="0"/>
      <dgm:spPr/>
    </dgm:pt>
    <dgm:pt modelId="{668CC340-B5DF-44CA-8972-7EA1D24140DF}" type="pres">
      <dgm:prSet presAssocID="{5B7EBB88-A4FD-4884-9DCF-F93C16126501}" presName="childText" presStyleLbl="conFgAcc1" presStyleIdx="3" presStyleCnt="4">
        <dgm:presLayoutVars>
          <dgm:bulletEnabled val="1"/>
        </dgm:presLayoutVars>
      </dgm:prSet>
      <dgm:spPr/>
    </dgm:pt>
  </dgm:ptLst>
  <dgm:cxnLst>
    <dgm:cxn modelId="{951C3C0B-59AE-4512-84EB-A28FDF5B5E97}" type="presOf" srcId="{26DDE9BA-A801-4D70-BD49-D6B53FA34FEE}" destId="{6744C88E-A03B-4625-A584-909FA3EF4D08}" srcOrd="0" destOrd="0" presId="urn:microsoft.com/office/officeart/2005/8/layout/list1"/>
    <dgm:cxn modelId="{0961A60D-1A9E-48BD-844C-751B0D24734D}" type="presOf" srcId="{7ED1459B-9BE5-4E5B-9DA1-9F30CF4A2B4F}" destId="{668CC340-B5DF-44CA-8972-7EA1D24140DF}" srcOrd="0" destOrd="0" presId="urn:microsoft.com/office/officeart/2005/8/layout/list1"/>
    <dgm:cxn modelId="{2EAE2718-DD90-4ED7-AE72-11629C255CA9}" srcId="{BCD7D5E7-9519-4DB7-9365-06A1B8957466}" destId="{2FE5279E-67CF-4280-A45F-2372BF4FD5C1}" srcOrd="0" destOrd="0" parTransId="{4C738415-9C02-460B-80C3-9859AE2030E4}" sibTransId="{8399D066-29AA-4748-847C-DDF49FA61B18}"/>
    <dgm:cxn modelId="{E903592A-634E-4893-8130-D3157D5F68D6}" type="presOf" srcId="{5B62C1F8-2242-4C8C-ADD6-A0EC7FBEFD84}" destId="{419D3E1F-84F9-452D-B5E2-F16383B9AD81}" srcOrd="0" destOrd="0" presId="urn:microsoft.com/office/officeart/2005/8/layout/list1"/>
    <dgm:cxn modelId="{BE1B6C2C-4720-4B6D-A88E-5A64C6085328}" srcId="{26DDE9BA-A801-4D70-BD49-D6B53FA34FEE}" destId="{E976BC3C-EE4A-46D5-BB35-EA47FAD1AB32}" srcOrd="0" destOrd="0" parTransId="{D558873C-D9A7-4C07-88B5-69E6AFBAA8DF}" sibTransId="{382091E7-9B7E-4E38-9156-6B3602F5933C}"/>
    <dgm:cxn modelId="{66771C2F-C080-4D12-B046-299DE9837D06}" srcId="{692A633B-85CF-4E59-8195-0CC2AB835C7B}" destId="{F888ED43-AC21-4F27-8F4C-FD04F9D27BE4}" srcOrd="2" destOrd="0" parTransId="{89774B66-6275-41EF-B18F-1D91E6E27F6F}" sibTransId="{28B03F16-572A-447F-B1C6-159F8BEE347F}"/>
    <dgm:cxn modelId="{B4767D5F-9DDC-4815-8326-04C615899862}" srcId="{692A633B-85CF-4E59-8195-0CC2AB835C7B}" destId="{BCD7D5E7-9519-4DB7-9365-06A1B8957466}" srcOrd="0" destOrd="0" parTransId="{79C17367-D03E-41BC-A75C-77BA04EB25C8}" sibTransId="{F5419993-4C87-482C-ACB1-8CD408E24206}"/>
    <dgm:cxn modelId="{64786A73-09B9-44B9-866E-1C475946AE87}" type="presOf" srcId="{E976BC3C-EE4A-46D5-BB35-EA47FAD1AB32}" destId="{13C6546D-E8F1-4155-8FAE-D8220DCBB52B}" srcOrd="0" destOrd="0" presId="urn:microsoft.com/office/officeart/2005/8/layout/list1"/>
    <dgm:cxn modelId="{FC30B054-1160-4AE7-892D-DA99ED621AFE}" type="presOf" srcId="{BCD7D5E7-9519-4DB7-9365-06A1B8957466}" destId="{79B5B231-34CB-4FCD-8B2C-B6CF57B193BB}" srcOrd="0" destOrd="0" presId="urn:microsoft.com/office/officeart/2005/8/layout/list1"/>
    <dgm:cxn modelId="{C2E24456-5B11-42F1-8D96-9155CAECA4E0}" type="presOf" srcId="{F888ED43-AC21-4F27-8F4C-FD04F9D27BE4}" destId="{AFFE5B72-66C9-4814-906E-FCB900B516B7}" srcOrd="0" destOrd="0" presId="urn:microsoft.com/office/officeart/2005/8/layout/list1"/>
    <dgm:cxn modelId="{66903180-EDCF-4383-BB6A-9A4A226A710C}" type="presOf" srcId="{2FE5279E-67CF-4280-A45F-2372BF4FD5C1}" destId="{4F477899-89A1-4548-89BD-0B98B1856481}" srcOrd="0" destOrd="0" presId="urn:microsoft.com/office/officeart/2005/8/layout/list1"/>
    <dgm:cxn modelId="{FC7E7EA8-96C3-4EBB-9AAA-291331B87FAD}" srcId="{5B7EBB88-A4FD-4884-9DCF-F93C16126501}" destId="{7ED1459B-9BE5-4E5B-9DA1-9F30CF4A2B4F}" srcOrd="0" destOrd="0" parTransId="{44475B52-EFC8-402B-8D4F-532B6D66CB63}" sibTransId="{EDD764A8-0C44-4421-88D9-216EF8A9D7D8}"/>
    <dgm:cxn modelId="{65003DB4-2B55-4256-AE2E-A9216DE6B45A}" type="presOf" srcId="{5B7EBB88-A4FD-4884-9DCF-F93C16126501}" destId="{31517A84-0C5D-4993-ADFE-A7B09CBB41FA}" srcOrd="0" destOrd="0" presId="urn:microsoft.com/office/officeart/2005/8/layout/list1"/>
    <dgm:cxn modelId="{EC72F9B4-1DB1-482D-B882-1D7805230AFA}" type="presOf" srcId="{BCD7D5E7-9519-4DB7-9365-06A1B8957466}" destId="{074B1077-D872-4059-9C6D-3B22B97B782A}" srcOrd="1" destOrd="0" presId="urn:microsoft.com/office/officeart/2005/8/layout/list1"/>
    <dgm:cxn modelId="{5CDC54B5-8C0E-4C1B-A45B-235545B54FF3}" type="presOf" srcId="{F888ED43-AC21-4F27-8F4C-FD04F9D27BE4}" destId="{7D9A49BE-B295-4285-94CC-2F8BB3A8133E}" srcOrd="1" destOrd="0" presId="urn:microsoft.com/office/officeart/2005/8/layout/list1"/>
    <dgm:cxn modelId="{DA490ABC-C8F3-41D6-9B99-E4E2FE5F3E83}" type="presOf" srcId="{692A633B-85CF-4E59-8195-0CC2AB835C7B}" destId="{175953C8-AAF9-494A-A9FC-FB6C503BA2D4}" srcOrd="0" destOrd="0" presId="urn:microsoft.com/office/officeart/2005/8/layout/list1"/>
    <dgm:cxn modelId="{350148C0-A318-4F2F-99E1-B14A78715D7B}" type="presOf" srcId="{5B7EBB88-A4FD-4884-9DCF-F93C16126501}" destId="{5A517719-B626-4895-84DB-BF3EBA364F62}" srcOrd="1" destOrd="0" presId="urn:microsoft.com/office/officeart/2005/8/layout/list1"/>
    <dgm:cxn modelId="{043BB4C4-F70D-4A1E-A593-B9507FBEA6D9}" srcId="{F888ED43-AC21-4F27-8F4C-FD04F9D27BE4}" destId="{5B62C1F8-2242-4C8C-ADD6-A0EC7FBEFD84}" srcOrd="0" destOrd="0" parTransId="{8484EEDB-0B34-4C07-B732-B9DA94EA6CFC}" sibTransId="{690468AD-EA04-436A-A4DE-775954586482}"/>
    <dgm:cxn modelId="{969D88C8-A0A0-47F6-8262-86E81B127789}" srcId="{692A633B-85CF-4E59-8195-0CC2AB835C7B}" destId="{26DDE9BA-A801-4D70-BD49-D6B53FA34FEE}" srcOrd="1" destOrd="0" parTransId="{3E6B196F-9D1B-47A3-B4A9-69F77F13CF49}" sibTransId="{65C61C44-6391-480C-A60F-0E4751F2D79A}"/>
    <dgm:cxn modelId="{472A6EE6-6D97-4109-AC55-AE9FA477CA61}" type="presOf" srcId="{26DDE9BA-A801-4D70-BD49-D6B53FA34FEE}" destId="{4EE3D078-07B1-4AC0-BDEE-B1B5A90342CA}" srcOrd="1" destOrd="0" presId="urn:microsoft.com/office/officeart/2005/8/layout/list1"/>
    <dgm:cxn modelId="{789A3AF9-077A-45C4-8213-256BCB79E18A}" srcId="{692A633B-85CF-4E59-8195-0CC2AB835C7B}" destId="{5B7EBB88-A4FD-4884-9DCF-F93C16126501}" srcOrd="3" destOrd="0" parTransId="{50AF24E6-7A77-4136-AF00-192C3A7F012D}" sibTransId="{556508B1-0998-4BD6-AF4E-00A79A95099D}"/>
    <dgm:cxn modelId="{9A7E5E80-44E2-4849-8A6E-A1BC65F5B221}" type="presParOf" srcId="{175953C8-AAF9-494A-A9FC-FB6C503BA2D4}" destId="{D759E434-E9D0-4C21-B128-7E58007487BE}" srcOrd="0" destOrd="0" presId="urn:microsoft.com/office/officeart/2005/8/layout/list1"/>
    <dgm:cxn modelId="{17ABBBFE-1D15-49C8-A240-C4B0316AF186}" type="presParOf" srcId="{D759E434-E9D0-4C21-B128-7E58007487BE}" destId="{79B5B231-34CB-4FCD-8B2C-B6CF57B193BB}" srcOrd="0" destOrd="0" presId="urn:microsoft.com/office/officeart/2005/8/layout/list1"/>
    <dgm:cxn modelId="{95E7EF09-4B9F-4197-9AA8-51EDC47113F9}" type="presParOf" srcId="{D759E434-E9D0-4C21-B128-7E58007487BE}" destId="{074B1077-D872-4059-9C6D-3B22B97B782A}" srcOrd="1" destOrd="0" presId="urn:microsoft.com/office/officeart/2005/8/layout/list1"/>
    <dgm:cxn modelId="{F39FE5DA-5FB0-4501-BEF2-AEAD8637BC79}" type="presParOf" srcId="{175953C8-AAF9-494A-A9FC-FB6C503BA2D4}" destId="{5C36961F-452E-421A-A6B0-F0FA6C066E4E}" srcOrd="1" destOrd="0" presId="urn:microsoft.com/office/officeart/2005/8/layout/list1"/>
    <dgm:cxn modelId="{A9568A8D-D36B-4BB2-9812-0C282969AB21}" type="presParOf" srcId="{175953C8-AAF9-494A-A9FC-FB6C503BA2D4}" destId="{4F477899-89A1-4548-89BD-0B98B1856481}" srcOrd="2" destOrd="0" presId="urn:microsoft.com/office/officeart/2005/8/layout/list1"/>
    <dgm:cxn modelId="{6C8A2094-0B36-47B7-A0D5-8F2B147D0F3F}" type="presParOf" srcId="{175953C8-AAF9-494A-A9FC-FB6C503BA2D4}" destId="{2B86F4B4-3960-446C-8E12-AD65A5414076}" srcOrd="3" destOrd="0" presId="urn:microsoft.com/office/officeart/2005/8/layout/list1"/>
    <dgm:cxn modelId="{0C549BC3-89B8-4C1E-B6DE-F6EC51F5AD84}" type="presParOf" srcId="{175953C8-AAF9-494A-A9FC-FB6C503BA2D4}" destId="{63E4AE43-36DF-4595-BC4B-5803783372FF}" srcOrd="4" destOrd="0" presId="urn:microsoft.com/office/officeart/2005/8/layout/list1"/>
    <dgm:cxn modelId="{FD608021-6E96-4D26-AABC-DADFB753C6F9}" type="presParOf" srcId="{63E4AE43-36DF-4595-BC4B-5803783372FF}" destId="{6744C88E-A03B-4625-A584-909FA3EF4D08}" srcOrd="0" destOrd="0" presId="urn:microsoft.com/office/officeart/2005/8/layout/list1"/>
    <dgm:cxn modelId="{A451CF06-A597-43F3-B7E8-EAE992E01586}" type="presParOf" srcId="{63E4AE43-36DF-4595-BC4B-5803783372FF}" destId="{4EE3D078-07B1-4AC0-BDEE-B1B5A90342CA}" srcOrd="1" destOrd="0" presId="urn:microsoft.com/office/officeart/2005/8/layout/list1"/>
    <dgm:cxn modelId="{40DD10CC-728A-4828-8E87-7A3E5E7C868A}" type="presParOf" srcId="{175953C8-AAF9-494A-A9FC-FB6C503BA2D4}" destId="{4CA26418-9EB9-4AB4-A24C-CE1236DD2ED1}" srcOrd="5" destOrd="0" presId="urn:microsoft.com/office/officeart/2005/8/layout/list1"/>
    <dgm:cxn modelId="{C7FC35C1-F379-40F1-BB14-8DC0ABC8FF6A}" type="presParOf" srcId="{175953C8-AAF9-494A-A9FC-FB6C503BA2D4}" destId="{13C6546D-E8F1-4155-8FAE-D8220DCBB52B}" srcOrd="6" destOrd="0" presId="urn:microsoft.com/office/officeart/2005/8/layout/list1"/>
    <dgm:cxn modelId="{67CCE7B0-9B88-416A-9701-09D096893A6D}" type="presParOf" srcId="{175953C8-AAF9-494A-A9FC-FB6C503BA2D4}" destId="{3A58918F-5371-4381-B983-CD43F465C842}" srcOrd="7" destOrd="0" presId="urn:microsoft.com/office/officeart/2005/8/layout/list1"/>
    <dgm:cxn modelId="{E9F955A1-652A-4075-AE57-D27F4B8D9665}" type="presParOf" srcId="{175953C8-AAF9-494A-A9FC-FB6C503BA2D4}" destId="{F37799E1-0E0C-46CF-ADDD-3E87183983D7}" srcOrd="8" destOrd="0" presId="urn:microsoft.com/office/officeart/2005/8/layout/list1"/>
    <dgm:cxn modelId="{7682EACF-B423-455D-8FDB-A6BD62B5806F}" type="presParOf" srcId="{F37799E1-0E0C-46CF-ADDD-3E87183983D7}" destId="{AFFE5B72-66C9-4814-906E-FCB900B516B7}" srcOrd="0" destOrd="0" presId="urn:microsoft.com/office/officeart/2005/8/layout/list1"/>
    <dgm:cxn modelId="{FA9B3595-6515-4BF9-B188-0F7F0148E42D}" type="presParOf" srcId="{F37799E1-0E0C-46CF-ADDD-3E87183983D7}" destId="{7D9A49BE-B295-4285-94CC-2F8BB3A8133E}" srcOrd="1" destOrd="0" presId="urn:microsoft.com/office/officeart/2005/8/layout/list1"/>
    <dgm:cxn modelId="{372A6D03-6E51-41B3-87C1-4657437AAADF}" type="presParOf" srcId="{175953C8-AAF9-494A-A9FC-FB6C503BA2D4}" destId="{AB52D6FA-F2CB-4A21-8FB1-D84BC1387F96}" srcOrd="9" destOrd="0" presId="urn:microsoft.com/office/officeart/2005/8/layout/list1"/>
    <dgm:cxn modelId="{217302D6-3021-4081-A79A-CFACA7EF5C7A}" type="presParOf" srcId="{175953C8-AAF9-494A-A9FC-FB6C503BA2D4}" destId="{419D3E1F-84F9-452D-B5E2-F16383B9AD81}" srcOrd="10" destOrd="0" presId="urn:microsoft.com/office/officeart/2005/8/layout/list1"/>
    <dgm:cxn modelId="{DDAC2FF2-0F5C-413E-B246-1885A0EBE28A}" type="presParOf" srcId="{175953C8-AAF9-494A-A9FC-FB6C503BA2D4}" destId="{EBFEF804-9920-4048-A602-CE30E5059354}" srcOrd="11" destOrd="0" presId="urn:microsoft.com/office/officeart/2005/8/layout/list1"/>
    <dgm:cxn modelId="{7FF817A3-6317-4E33-BA02-894C7572A04F}" type="presParOf" srcId="{175953C8-AAF9-494A-A9FC-FB6C503BA2D4}" destId="{64B8042C-3C9C-4D13-AC79-14F6780297B0}" srcOrd="12" destOrd="0" presId="urn:microsoft.com/office/officeart/2005/8/layout/list1"/>
    <dgm:cxn modelId="{E4659A63-6732-425B-BC48-F5F23AEF6D26}" type="presParOf" srcId="{64B8042C-3C9C-4D13-AC79-14F6780297B0}" destId="{31517A84-0C5D-4993-ADFE-A7B09CBB41FA}" srcOrd="0" destOrd="0" presId="urn:microsoft.com/office/officeart/2005/8/layout/list1"/>
    <dgm:cxn modelId="{91363490-75E1-415E-B058-AC6A5BAC140E}" type="presParOf" srcId="{64B8042C-3C9C-4D13-AC79-14F6780297B0}" destId="{5A517719-B626-4895-84DB-BF3EBA364F62}" srcOrd="1" destOrd="0" presId="urn:microsoft.com/office/officeart/2005/8/layout/list1"/>
    <dgm:cxn modelId="{A333AB46-047E-4CE9-A18F-B7110B35CD84}" type="presParOf" srcId="{175953C8-AAF9-494A-A9FC-FB6C503BA2D4}" destId="{7AA40489-757E-4360-8C28-BD9112887831}" srcOrd="13" destOrd="0" presId="urn:microsoft.com/office/officeart/2005/8/layout/list1"/>
    <dgm:cxn modelId="{F173F8C2-3118-416E-BDE6-0A44DB68C0E7}" type="presParOf" srcId="{175953C8-AAF9-494A-A9FC-FB6C503BA2D4}" destId="{668CC340-B5DF-44CA-8972-7EA1D24140D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F95E4B-2C8C-4264-8CAF-777C5AA0C70A}" type="doc">
      <dgm:prSet loTypeId="urn:microsoft.com/office/officeart/2005/8/layout/hList1" loCatId="list" qsTypeId="urn:microsoft.com/office/officeart/2005/8/quickstyle/simple2" qsCatId="simple" csTypeId="urn:microsoft.com/office/officeart/2005/8/colors/accent1_2" csCatId="accent1" phldr="1"/>
      <dgm:spPr/>
      <dgm:t>
        <a:bodyPr/>
        <a:lstStyle/>
        <a:p>
          <a:endParaRPr lang="en-US"/>
        </a:p>
      </dgm:t>
    </dgm:pt>
    <dgm:pt modelId="{B2A6E4D3-C8AD-4BFC-94DB-E82297C210FA}">
      <dgm:prSet phldrT="[Text]"/>
      <dgm:spPr/>
      <dgm:t>
        <a:bodyPr/>
        <a:lstStyle/>
        <a:p>
          <a:pPr>
            <a:buClrTx/>
            <a:buSzTx/>
            <a:buFontTx/>
            <a:buChar char="•"/>
          </a:pPr>
          <a:r>
            <a:rPr kumimoji="0" lang="en-US" altLang="en-US" b="1" i="0" u="none" strike="noStrike" cap="none" normalizeH="0" baseline="0">
              <a:ln/>
              <a:effectLst/>
              <a:latin typeface="Arial" panose="020B0604020202020204" pitchFamily="34" charset="0"/>
            </a:rPr>
            <a:t>Dynamic Credit Policy Integration</a:t>
          </a:r>
          <a:endParaRPr lang="en-US" dirty="0"/>
        </a:p>
      </dgm:t>
    </dgm:pt>
    <dgm:pt modelId="{E1308563-73BF-41E5-A57B-566A70D0965B}" type="parTrans" cxnId="{2CA663E9-5A6F-4FFD-8559-BE35961D7A1B}">
      <dgm:prSet/>
      <dgm:spPr/>
      <dgm:t>
        <a:bodyPr/>
        <a:lstStyle/>
        <a:p>
          <a:endParaRPr lang="en-US"/>
        </a:p>
      </dgm:t>
    </dgm:pt>
    <dgm:pt modelId="{FEFBD6A4-D793-48D6-87D4-F8F1D5B8E80A}" type="sibTrans" cxnId="{2CA663E9-5A6F-4FFD-8559-BE35961D7A1B}">
      <dgm:prSet/>
      <dgm:spPr/>
      <dgm:t>
        <a:bodyPr/>
        <a:lstStyle/>
        <a:p>
          <a:endParaRPr lang="en-US"/>
        </a:p>
      </dgm:t>
    </dgm:pt>
    <dgm:pt modelId="{6461C3BE-8577-4F48-BF82-0D57D26AF3D9}">
      <dgm:prSet/>
      <dgm:spPr/>
      <dgm:t>
        <a:bodyPr/>
        <a:lstStyle/>
        <a:p>
          <a:r>
            <a:rPr kumimoji="0" lang="en-US" altLang="en-US" b="1" i="0" u="none" strike="noStrike" cap="none" normalizeH="0" baseline="0">
              <a:ln/>
              <a:effectLst/>
              <a:latin typeface="Arial" panose="020B0604020202020204" pitchFamily="34" charset="0"/>
            </a:rPr>
            <a:t>AI-Powered Evaluation</a:t>
          </a:r>
          <a:endParaRPr kumimoji="0" lang="en-US" altLang="en-US" b="0" i="0" u="none" strike="noStrike" cap="none" normalizeH="0" baseline="0" dirty="0">
            <a:ln/>
            <a:effectLst/>
            <a:latin typeface="Arial" panose="020B0604020202020204" pitchFamily="34" charset="0"/>
          </a:endParaRPr>
        </a:p>
      </dgm:t>
    </dgm:pt>
    <dgm:pt modelId="{D7870C42-33B3-4AE4-AC6A-4F8904639573}" type="parTrans" cxnId="{94CBD305-47AD-48E3-9A7E-39D924C10B4E}">
      <dgm:prSet/>
      <dgm:spPr/>
      <dgm:t>
        <a:bodyPr/>
        <a:lstStyle/>
        <a:p>
          <a:endParaRPr lang="en-US"/>
        </a:p>
      </dgm:t>
    </dgm:pt>
    <dgm:pt modelId="{C74BA2C5-10FD-4598-8272-F2BC8F78A6AA}" type="sibTrans" cxnId="{94CBD305-47AD-48E3-9A7E-39D924C10B4E}">
      <dgm:prSet/>
      <dgm:spPr/>
      <dgm:t>
        <a:bodyPr/>
        <a:lstStyle/>
        <a:p>
          <a:endParaRPr lang="en-US"/>
        </a:p>
      </dgm:t>
    </dgm:pt>
    <dgm:pt modelId="{9AAF8E5C-E2C2-41D3-B0F0-BF15FC96BECE}">
      <dgm:prSet/>
      <dgm:spPr/>
      <dgm:t>
        <a:bodyPr/>
        <a:lstStyle/>
        <a:p>
          <a:r>
            <a:rPr kumimoji="0" lang="en-US" altLang="en-US" b="1" i="0" u="none" strike="noStrike" cap="none" normalizeH="0" baseline="0">
              <a:ln/>
              <a:effectLst/>
              <a:latin typeface="Arial" panose="020B0604020202020204" pitchFamily="34" charset="0"/>
            </a:rPr>
            <a:t>Real-time Creditworthiness Rating</a:t>
          </a:r>
          <a:endParaRPr kumimoji="0" lang="en-US" altLang="en-US" b="0" i="0" u="none" strike="noStrike" cap="none" normalizeH="0" baseline="0" dirty="0">
            <a:ln/>
            <a:effectLst/>
            <a:latin typeface="Arial" panose="020B0604020202020204" pitchFamily="34" charset="0"/>
          </a:endParaRPr>
        </a:p>
      </dgm:t>
    </dgm:pt>
    <dgm:pt modelId="{22EAF0D5-CD63-470F-AC9B-B28B46317F85}" type="parTrans" cxnId="{F775B029-9C2D-4345-AF06-1C6DC4723E4F}">
      <dgm:prSet/>
      <dgm:spPr/>
      <dgm:t>
        <a:bodyPr/>
        <a:lstStyle/>
        <a:p>
          <a:endParaRPr lang="en-US"/>
        </a:p>
      </dgm:t>
    </dgm:pt>
    <dgm:pt modelId="{E26A94E9-256E-463B-B6E0-343A320E183E}" type="sibTrans" cxnId="{F775B029-9C2D-4345-AF06-1C6DC4723E4F}">
      <dgm:prSet/>
      <dgm:spPr/>
      <dgm:t>
        <a:bodyPr/>
        <a:lstStyle/>
        <a:p>
          <a:endParaRPr lang="en-US"/>
        </a:p>
      </dgm:t>
    </dgm:pt>
    <dgm:pt modelId="{4C1D6CB8-DE91-42B1-A2E2-067C4EFC8396}">
      <dgm:prSet/>
      <dgm:spPr/>
      <dgm:t>
        <a:bodyPr/>
        <a:lstStyle/>
        <a:p>
          <a:r>
            <a:rPr kumimoji="0" lang="en-US" altLang="en-US" b="1" i="0" u="none" strike="noStrike" cap="none" normalizeH="0" baseline="0">
              <a:ln/>
              <a:effectLst/>
              <a:latin typeface="Arial" panose="020B0604020202020204" pitchFamily="34" charset="0"/>
            </a:rPr>
            <a:t>Explainable AI</a:t>
          </a:r>
          <a:endParaRPr kumimoji="0" lang="en-US" altLang="en-US" b="0" i="0" u="none" strike="noStrike" cap="none" normalizeH="0" baseline="0" dirty="0">
            <a:ln/>
            <a:effectLst/>
            <a:latin typeface="Arial" panose="020B0604020202020204" pitchFamily="34" charset="0"/>
          </a:endParaRPr>
        </a:p>
      </dgm:t>
    </dgm:pt>
    <dgm:pt modelId="{87A42D41-2414-4479-AC9C-C6B873473D11}" type="parTrans" cxnId="{EED858F7-1D12-4E4B-81D3-513E581A3754}">
      <dgm:prSet/>
      <dgm:spPr/>
      <dgm:t>
        <a:bodyPr/>
        <a:lstStyle/>
        <a:p>
          <a:endParaRPr lang="en-US"/>
        </a:p>
      </dgm:t>
    </dgm:pt>
    <dgm:pt modelId="{53F41EC3-9CF1-42CE-A10D-2B48F3EEEA02}" type="sibTrans" cxnId="{EED858F7-1D12-4E4B-81D3-513E581A3754}">
      <dgm:prSet/>
      <dgm:spPr/>
      <dgm:t>
        <a:bodyPr/>
        <a:lstStyle/>
        <a:p>
          <a:endParaRPr lang="en-US"/>
        </a:p>
      </dgm:t>
    </dgm:pt>
    <dgm:pt modelId="{53B87CE9-C9CC-456A-BC38-CEE98D598A89}">
      <dgm:prSet/>
      <dgm:spPr/>
      <dgm:t>
        <a:bodyPr/>
        <a:lstStyle/>
        <a:p>
          <a:r>
            <a:rPr kumimoji="0" lang="en-US" altLang="en-US" b="1" i="0" u="none" strike="noStrike" cap="none" normalizeH="0" baseline="0" dirty="0">
              <a:ln/>
              <a:effectLst/>
              <a:latin typeface="Arial" panose="020B0604020202020204" pitchFamily="34" charset="0"/>
            </a:rPr>
            <a:t>Pre Approval with Automated Decisioning</a:t>
          </a:r>
          <a:endParaRPr kumimoji="0" lang="en-US" altLang="en-US" b="0" i="0" u="none" strike="noStrike" cap="none" normalizeH="0" baseline="0" dirty="0">
            <a:ln/>
            <a:effectLst/>
            <a:latin typeface="Arial" panose="020B0604020202020204" pitchFamily="34" charset="0"/>
          </a:endParaRPr>
        </a:p>
      </dgm:t>
    </dgm:pt>
    <dgm:pt modelId="{63223FD5-7995-4194-A36F-F13C36B6DF5B}" type="parTrans" cxnId="{6773360B-6A32-4364-A8B9-4456D1F1E0CC}">
      <dgm:prSet/>
      <dgm:spPr/>
      <dgm:t>
        <a:bodyPr/>
        <a:lstStyle/>
        <a:p>
          <a:endParaRPr lang="en-US"/>
        </a:p>
      </dgm:t>
    </dgm:pt>
    <dgm:pt modelId="{BEC24B5A-6CC7-453D-8093-61A78590A591}" type="sibTrans" cxnId="{6773360B-6A32-4364-A8B9-4456D1F1E0CC}">
      <dgm:prSet/>
      <dgm:spPr/>
      <dgm:t>
        <a:bodyPr/>
        <a:lstStyle/>
        <a:p>
          <a:endParaRPr lang="en-US"/>
        </a:p>
      </dgm:t>
    </dgm:pt>
    <dgm:pt modelId="{8B8C1FB1-DA34-488C-A592-5CDFD5A5B3D6}">
      <dgm:prSet phldrT="[Text]"/>
      <dgm:spPr/>
      <dgm:t>
        <a:bodyPr/>
        <a:lstStyle/>
        <a:p>
          <a:pPr>
            <a:buClrTx/>
            <a:buSzTx/>
            <a:buFontTx/>
            <a:buChar char="•"/>
          </a:pPr>
          <a:r>
            <a:rPr kumimoji="0" lang="en-US" altLang="en-US" b="0" i="0" u="none" strike="noStrike" cap="none" normalizeH="0" baseline="0">
              <a:ln/>
              <a:effectLst/>
              <a:latin typeface="Arial" panose="020B0604020202020204" pitchFamily="34" charset="0"/>
            </a:rPr>
            <a:t>Seamlessly integrates with institutional credit policies, automatically adapting to changes in regulations and risk appetite. </a:t>
          </a:r>
          <a:endParaRPr lang="en-US"/>
        </a:p>
      </dgm:t>
    </dgm:pt>
    <dgm:pt modelId="{3B47BCC8-80EE-4B8D-A58F-EE0C6D56A5A6}" type="parTrans" cxnId="{5194AB9D-0FDA-4927-9EF2-32F9C691188B}">
      <dgm:prSet/>
      <dgm:spPr/>
      <dgm:t>
        <a:bodyPr/>
        <a:lstStyle/>
        <a:p>
          <a:endParaRPr lang="en-US"/>
        </a:p>
      </dgm:t>
    </dgm:pt>
    <dgm:pt modelId="{46218956-535E-48C5-AC98-8E299F06E2D6}" type="sibTrans" cxnId="{5194AB9D-0FDA-4927-9EF2-32F9C691188B}">
      <dgm:prSet/>
      <dgm:spPr/>
      <dgm:t>
        <a:bodyPr/>
        <a:lstStyle/>
        <a:p>
          <a:endParaRPr lang="en-US"/>
        </a:p>
      </dgm:t>
    </dgm:pt>
    <dgm:pt modelId="{0A42AAFA-972A-4545-8DDF-1C79DB4EAB42}">
      <dgm:prSet/>
      <dgm:spPr/>
      <dgm:t>
        <a:bodyPr/>
        <a:lstStyle/>
        <a:p>
          <a:r>
            <a:rPr kumimoji="0" lang="en-US" altLang="en-US" b="0" i="0" u="none" strike="noStrike" cap="none" normalizeH="0" baseline="0">
              <a:ln/>
              <a:effectLst/>
              <a:latin typeface="Arial" panose="020B0604020202020204" pitchFamily="34" charset="0"/>
            </a:rPr>
            <a:t>Employs advanced machine learning algorithms to analyze applicant data, including financial history, demographics, and alternative data sources. </a:t>
          </a:r>
          <a:endParaRPr kumimoji="0" lang="en-US" altLang="en-US" b="0" i="0" u="none" strike="noStrike" cap="none" normalizeH="0" baseline="0" dirty="0">
            <a:ln/>
            <a:effectLst/>
            <a:latin typeface="Arial" panose="020B0604020202020204" pitchFamily="34" charset="0"/>
          </a:endParaRPr>
        </a:p>
      </dgm:t>
    </dgm:pt>
    <dgm:pt modelId="{32408C09-39E4-460A-ADC7-46DB94373E04}" type="parTrans" cxnId="{9ACF5CC9-78C9-4C93-8C38-ADA115747D5B}">
      <dgm:prSet/>
      <dgm:spPr/>
      <dgm:t>
        <a:bodyPr/>
        <a:lstStyle/>
        <a:p>
          <a:endParaRPr lang="en-US"/>
        </a:p>
      </dgm:t>
    </dgm:pt>
    <dgm:pt modelId="{6A9E38C8-2462-4538-A79B-8154BBC1BCBB}" type="sibTrans" cxnId="{9ACF5CC9-78C9-4C93-8C38-ADA115747D5B}">
      <dgm:prSet/>
      <dgm:spPr/>
      <dgm:t>
        <a:bodyPr/>
        <a:lstStyle/>
        <a:p>
          <a:endParaRPr lang="en-US"/>
        </a:p>
      </dgm:t>
    </dgm:pt>
    <dgm:pt modelId="{FED1B9EE-6A00-4F4E-A0CE-E430FA5F9EAC}">
      <dgm:prSet/>
      <dgm:spPr/>
      <dgm:t>
        <a:bodyPr/>
        <a:lstStyle/>
        <a:p>
          <a:r>
            <a:rPr kumimoji="0" lang="en-US" altLang="en-US" b="0" i="0" u="none" strike="noStrike" cap="none" normalizeH="0" baseline="0">
              <a:ln/>
              <a:effectLst/>
              <a:latin typeface="Arial" panose="020B0604020202020204" pitchFamily="34" charset="0"/>
            </a:rPr>
            <a:t>Provides an instant creditworthiness score (1-5 rating) based on the current credit policy, enabling quick and informed decisions. </a:t>
          </a:r>
          <a:endParaRPr kumimoji="0" lang="en-US" altLang="en-US" b="0" i="0" u="none" strike="noStrike" cap="none" normalizeH="0" baseline="0" dirty="0">
            <a:ln/>
            <a:effectLst/>
            <a:latin typeface="Arial" panose="020B0604020202020204" pitchFamily="34" charset="0"/>
          </a:endParaRPr>
        </a:p>
      </dgm:t>
    </dgm:pt>
    <dgm:pt modelId="{87991A0D-BC59-4FE9-9AC7-2873469F88B3}" type="parTrans" cxnId="{6F6814A0-D361-4908-A865-75125714C6D2}">
      <dgm:prSet/>
      <dgm:spPr/>
      <dgm:t>
        <a:bodyPr/>
        <a:lstStyle/>
        <a:p>
          <a:endParaRPr lang="en-US"/>
        </a:p>
      </dgm:t>
    </dgm:pt>
    <dgm:pt modelId="{8D218055-50E6-4CBC-BCF4-FA5831D65C31}" type="sibTrans" cxnId="{6F6814A0-D361-4908-A865-75125714C6D2}">
      <dgm:prSet/>
      <dgm:spPr/>
      <dgm:t>
        <a:bodyPr/>
        <a:lstStyle/>
        <a:p>
          <a:endParaRPr lang="en-US"/>
        </a:p>
      </dgm:t>
    </dgm:pt>
    <dgm:pt modelId="{AA29BB44-BB71-4405-9D90-5BFD3307DE11}">
      <dgm:prSet/>
      <dgm:spPr/>
      <dgm:t>
        <a:bodyPr/>
        <a:lstStyle/>
        <a:p>
          <a:r>
            <a:rPr kumimoji="0" lang="en-US" altLang="en-US" b="0" i="0" u="none" strike="noStrike" cap="none" normalizeH="0" baseline="0">
              <a:ln/>
              <a:effectLst/>
              <a:latin typeface="Arial" panose="020B0604020202020204" pitchFamily="34" charset="0"/>
            </a:rPr>
            <a:t>Offers transparent insights into the factors influencing the creditworthiness rating, fostering trust and understanding. </a:t>
          </a:r>
          <a:endParaRPr kumimoji="0" lang="en-US" altLang="en-US" b="0" i="0" u="none" strike="noStrike" cap="none" normalizeH="0" baseline="0" dirty="0">
            <a:ln/>
            <a:effectLst/>
            <a:latin typeface="Arial" panose="020B0604020202020204" pitchFamily="34" charset="0"/>
          </a:endParaRPr>
        </a:p>
      </dgm:t>
    </dgm:pt>
    <dgm:pt modelId="{F48D9953-E627-44C8-B43C-381C1BE55578}" type="parTrans" cxnId="{D4209D1A-E4DD-42E7-8EFD-8994BB7F37A3}">
      <dgm:prSet/>
      <dgm:spPr/>
      <dgm:t>
        <a:bodyPr/>
        <a:lstStyle/>
        <a:p>
          <a:endParaRPr lang="en-US"/>
        </a:p>
      </dgm:t>
    </dgm:pt>
    <dgm:pt modelId="{3930F333-8393-41B9-9FFD-3E71E559DB30}" type="sibTrans" cxnId="{D4209D1A-E4DD-42E7-8EFD-8994BB7F37A3}">
      <dgm:prSet/>
      <dgm:spPr/>
      <dgm:t>
        <a:bodyPr/>
        <a:lstStyle/>
        <a:p>
          <a:endParaRPr lang="en-US"/>
        </a:p>
      </dgm:t>
    </dgm:pt>
    <dgm:pt modelId="{85647501-31BA-4914-88F6-D3A34A03D7ED}">
      <dgm:prSet/>
      <dgm:spPr/>
      <dgm:t>
        <a:bodyPr/>
        <a:lstStyle/>
        <a:p>
          <a:r>
            <a:rPr kumimoji="0" lang="en-US" altLang="en-US" b="0" i="0" u="none" strike="noStrike" cap="none" normalizeH="0" baseline="0">
              <a:ln/>
              <a:effectLst/>
              <a:latin typeface="Arial" panose="020B0604020202020204" pitchFamily="34" charset="0"/>
            </a:rPr>
            <a:t> Streamlines the loan approval process, reducing manual intervention and accelerating loan disbursal. </a:t>
          </a:r>
          <a:endParaRPr kumimoji="0" lang="en-US" altLang="en-US" b="0" i="0" u="none" strike="noStrike" cap="none" normalizeH="0" baseline="0" dirty="0">
            <a:ln/>
            <a:effectLst/>
            <a:latin typeface="Arial" panose="020B0604020202020204" pitchFamily="34" charset="0"/>
          </a:endParaRPr>
        </a:p>
      </dgm:t>
    </dgm:pt>
    <dgm:pt modelId="{03B74362-F7A3-4576-B926-CEA54803FE05}" type="parTrans" cxnId="{F2C4A70F-A6A5-494B-B96E-4AAE404981CB}">
      <dgm:prSet/>
      <dgm:spPr/>
      <dgm:t>
        <a:bodyPr/>
        <a:lstStyle/>
        <a:p>
          <a:endParaRPr lang="en-US"/>
        </a:p>
      </dgm:t>
    </dgm:pt>
    <dgm:pt modelId="{234B2476-125C-42CC-8E2F-29083B7083DE}" type="sibTrans" cxnId="{F2C4A70F-A6A5-494B-B96E-4AAE404981CB}">
      <dgm:prSet/>
      <dgm:spPr/>
      <dgm:t>
        <a:bodyPr/>
        <a:lstStyle/>
        <a:p>
          <a:endParaRPr lang="en-US"/>
        </a:p>
      </dgm:t>
    </dgm:pt>
    <dgm:pt modelId="{CA9E178A-19C4-4C0C-AC11-393D06EC305B}" type="pres">
      <dgm:prSet presAssocID="{78F95E4B-2C8C-4264-8CAF-777C5AA0C70A}" presName="Name0" presStyleCnt="0">
        <dgm:presLayoutVars>
          <dgm:dir/>
          <dgm:animLvl val="lvl"/>
          <dgm:resizeHandles val="exact"/>
        </dgm:presLayoutVars>
      </dgm:prSet>
      <dgm:spPr/>
    </dgm:pt>
    <dgm:pt modelId="{844FA326-8BC2-4988-A7D6-FA80BAA4B84E}" type="pres">
      <dgm:prSet presAssocID="{B2A6E4D3-C8AD-4BFC-94DB-E82297C210FA}" presName="composite" presStyleCnt="0"/>
      <dgm:spPr/>
    </dgm:pt>
    <dgm:pt modelId="{841F39EA-A748-47BD-A321-5853ABB00473}" type="pres">
      <dgm:prSet presAssocID="{B2A6E4D3-C8AD-4BFC-94DB-E82297C210FA}" presName="parTx" presStyleLbl="alignNode1" presStyleIdx="0" presStyleCnt="5">
        <dgm:presLayoutVars>
          <dgm:chMax val="0"/>
          <dgm:chPref val="0"/>
          <dgm:bulletEnabled val="1"/>
        </dgm:presLayoutVars>
      </dgm:prSet>
      <dgm:spPr/>
    </dgm:pt>
    <dgm:pt modelId="{F3B6E340-5617-49BA-A931-3312C59950D1}" type="pres">
      <dgm:prSet presAssocID="{B2A6E4D3-C8AD-4BFC-94DB-E82297C210FA}" presName="desTx" presStyleLbl="alignAccFollowNode1" presStyleIdx="0" presStyleCnt="5">
        <dgm:presLayoutVars>
          <dgm:bulletEnabled val="1"/>
        </dgm:presLayoutVars>
      </dgm:prSet>
      <dgm:spPr/>
    </dgm:pt>
    <dgm:pt modelId="{DB0E79FB-0671-444C-8286-6180ED9087F9}" type="pres">
      <dgm:prSet presAssocID="{FEFBD6A4-D793-48D6-87D4-F8F1D5B8E80A}" presName="space" presStyleCnt="0"/>
      <dgm:spPr/>
    </dgm:pt>
    <dgm:pt modelId="{1A79801B-E874-4E72-9213-157797DB83BB}" type="pres">
      <dgm:prSet presAssocID="{6461C3BE-8577-4F48-BF82-0D57D26AF3D9}" presName="composite" presStyleCnt="0"/>
      <dgm:spPr/>
    </dgm:pt>
    <dgm:pt modelId="{16A1F837-98A7-4EF4-AD80-2B5EE7E3A8DE}" type="pres">
      <dgm:prSet presAssocID="{6461C3BE-8577-4F48-BF82-0D57D26AF3D9}" presName="parTx" presStyleLbl="alignNode1" presStyleIdx="1" presStyleCnt="5">
        <dgm:presLayoutVars>
          <dgm:chMax val="0"/>
          <dgm:chPref val="0"/>
          <dgm:bulletEnabled val="1"/>
        </dgm:presLayoutVars>
      </dgm:prSet>
      <dgm:spPr/>
    </dgm:pt>
    <dgm:pt modelId="{B81759FD-23CF-4F63-AF2B-C63CC4D4D57B}" type="pres">
      <dgm:prSet presAssocID="{6461C3BE-8577-4F48-BF82-0D57D26AF3D9}" presName="desTx" presStyleLbl="alignAccFollowNode1" presStyleIdx="1" presStyleCnt="5">
        <dgm:presLayoutVars>
          <dgm:bulletEnabled val="1"/>
        </dgm:presLayoutVars>
      </dgm:prSet>
      <dgm:spPr/>
    </dgm:pt>
    <dgm:pt modelId="{66ADC2C9-4C03-40CA-9067-984CB6660431}" type="pres">
      <dgm:prSet presAssocID="{C74BA2C5-10FD-4598-8272-F2BC8F78A6AA}" presName="space" presStyleCnt="0"/>
      <dgm:spPr/>
    </dgm:pt>
    <dgm:pt modelId="{D9A49045-7C47-47C5-9E3E-3118DF5614B2}" type="pres">
      <dgm:prSet presAssocID="{9AAF8E5C-E2C2-41D3-B0F0-BF15FC96BECE}" presName="composite" presStyleCnt="0"/>
      <dgm:spPr/>
    </dgm:pt>
    <dgm:pt modelId="{AF606990-1AFF-4ACD-93F7-83A932C074F3}" type="pres">
      <dgm:prSet presAssocID="{9AAF8E5C-E2C2-41D3-B0F0-BF15FC96BECE}" presName="parTx" presStyleLbl="alignNode1" presStyleIdx="2" presStyleCnt="5">
        <dgm:presLayoutVars>
          <dgm:chMax val="0"/>
          <dgm:chPref val="0"/>
          <dgm:bulletEnabled val="1"/>
        </dgm:presLayoutVars>
      </dgm:prSet>
      <dgm:spPr/>
    </dgm:pt>
    <dgm:pt modelId="{73E43B98-5B4A-4977-90D1-077345ED6E61}" type="pres">
      <dgm:prSet presAssocID="{9AAF8E5C-E2C2-41D3-B0F0-BF15FC96BECE}" presName="desTx" presStyleLbl="alignAccFollowNode1" presStyleIdx="2" presStyleCnt="5">
        <dgm:presLayoutVars>
          <dgm:bulletEnabled val="1"/>
        </dgm:presLayoutVars>
      </dgm:prSet>
      <dgm:spPr/>
    </dgm:pt>
    <dgm:pt modelId="{D1B650D2-E95E-4E0A-A803-D2D294999908}" type="pres">
      <dgm:prSet presAssocID="{E26A94E9-256E-463B-B6E0-343A320E183E}" presName="space" presStyleCnt="0"/>
      <dgm:spPr/>
    </dgm:pt>
    <dgm:pt modelId="{2748B433-CA55-4507-984A-67211226DB9F}" type="pres">
      <dgm:prSet presAssocID="{4C1D6CB8-DE91-42B1-A2E2-067C4EFC8396}" presName="composite" presStyleCnt="0"/>
      <dgm:spPr/>
    </dgm:pt>
    <dgm:pt modelId="{9A749026-CC87-40F2-9C85-FE4654A47B47}" type="pres">
      <dgm:prSet presAssocID="{4C1D6CB8-DE91-42B1-A2E2-067C4EFC8396}" presName="parTx" presStyleLbl="alignNode1" presStyleIdx="3" presStyleCnt="5">
        <dgm:presLayoutVars>
          <dgm:chMax val="0"/>
          <dgm:chPref val="0"/>
          <dgm:bulletEnabled val="1"/>
        </dgm:presLayoutVars>
      </dgm:prSet>
      <dgm:spPr/>
    </dgm:pt>
    <dgm:pt modelId="{BE1C615E-7385-42DD-B65B-AE5A1F426FBF}" type="pres">
      <dgm:prSet presAssocID="{4C1D6CB8-DE91-42B1-A2E2-067C4EFC8396}" presName="desTx" presStyleLbl="alignAccFollowNode1" presStyleIdx="3" presStyleCnt="5">
        <dgm:presLayoutVars>
          <dgm:bulletEnabled val="1"/>
        </dgm:presLayoutVars>
      </dgm:prSet>
      <dgm:spPr/>
    </dgm:pt>
    <dgm:pt modelId="{40BEADB0-A13B-4A85-B7E0-CD79C424678A}" type="pres">
      <dgm:prSet presAssocID="{53F41EC3-9CF1-42CE-A10D-2B48F3EEEA02}" presName="space" presStyleCnt="0"/>
      <dgm:spPr/>
    </dgm:pt>
    <dgm:pt modelId="{D5F54798-6037-4E69-A72B-1FC74F32C696}" type="pres">
      <dgm:prSet presAssocID="{53B87CE9-C9CC-456A-BC38-CEE98D598A89}" presName="composite" presStyleCnt="0"/>
      <dgm:spPr/>
    </dgm:pt>
    <dgm:pt modelId="{72C93973-6A5D-4061-B0DE-C512AF61F758}" type="pres">
      <dgm:prSet presAssocID="{53B87CE9-C9CC-456A-BC38-CEE98D598A89}" presName="parTx" presStyleLbl="alignNode1" presStyleIdx="4" presStyleCnt="5">
        <dgm:presLayoutVars>
          <dgm:chMax val="0"/>
          <dgm:chPref val="0"/>
          <dgm:bulletEnabled val="1"/>
        </dgm:presLayoutVars>
      </dgm:prSet>
      <dgm:spPr/>
    </dgm:pt>
    <dgm:pt modelId="{6AC853F8-4165-458F-9EAC-5ACC547E827B}" type="pres">
      <dgm:prSet presAssocID="{53B87CE9-C9CC-456A-BC38-CEE98D598A89}" presName="desTx" presStyleLbl="alignAccFollowNode1" presStyleIdx="4" presStyleCnt="5">
        <dgm:presLayoutVars>
          <dgm:bulletEnabled val="1"/>
        </dgm:presLayoutVars>
      </dgm:prSet>
      <dgm:spPr/>
    </dgm:pt>
  </dgm:ptLst>
  <dgm:cxnLst>
    <dgm:cxn modelId="{94CBD305-47AD-48E3-9A7E-39D924C10B4E}" srcId="{78F95E4B-2C8C-4264-8CAF-777C5AA0C70A}" destId="{6461C3BE-8577-4F48-BF82-0D57D26AF3D9}" srcOrd="1" destOrd="0" parTransId="{D7870C42-33B3-4AE4-AC6A-4F8904639573}" sibTransId="{C74BA2C5-10FD-4598-8272-F2BC8F78A6AA}"/>
    <dgm:cxn modelId="{6773360B-6A32-4364-A8B9-4456D1F1E0CC}" srcId="{78F95E4B-2C8C-4264-8CAF-777C5AA0C70A}" destId="{53B87CE9-C9CC-456A-BC38-CEE98D598A89}" srcOrd="4" destOrd="0" parTransId="{63223FD5-7995-4194-A36F-F13C36B6DF5B}" sibTransId="{BEC24B5A-6CC7-453D-8093-61A78590A591}"/>
    <dgm:cxn modelId="{F2C4A70F-A6A5-494B-B96E-4AAE404981CB}" srcId="{53B87CE9-C9CC-456A-BC38-CEE98D598A89}" destId="{85647501-31BA-4914-88F6-D3A34A03D7ED}" srcOrd="0" destOrd="0" parTransId="{03B74362-F7A3-4576-B926-CEA54803FE05}" sibTransId="{234B2476-125C-42CC-8E2F-29083B7083DE}"/>
    <dgm:cxn modelId="{D4209D1A-E4DD-42E7-8EFD-8994BB7F37A3}" srcId="{4C1D6CB8-DE91-42B1-A2E2-067C4EFC8396}" destId="{AA29BB44-BB71-4405-9D90-5BFD3307DE11}" srcOrd="0" destOrd="0" parTransId="{F48D9953-E627-44C8-B43C-381C1BE55578}" sibTransId="{3930F333-8393-41B9-9FFD-3E71E559DB30}"/>
    <dgm:cxn modelId="{6349E926-1592-47DF-8370-A48C1B459C33}" type="presOf" srcId="{8B8C1FB1-DA34-488C-A592-5CDFD5A5B3D6}" destId="{F3B6E340-5617-49BA-A931-3312C59950D1}" srcOrd="0" destOrd="0" presId="urn:microsoft.com/office/officeart/2005/8/layout/hList1"/>
    <dgm:cxn modelId="{F775B029-9C2D-4345-AF06-1C6DC4723E4F}" srcId="{78F95E4B-2C8C-4264-8CAF-777C5AA0C70A}" destId="{9AAF8E5C-E2C2-41D3-B0F0-BF15FC96BECE}" srcOrd="2" destOrd="0" parTransId="{22EAF0D5-CD63-470F-AC9B-B28B46317F85}" sibTransId="{E26A94E9-256E-463B-B6E0-343A320E183E}"/>
    <dgm:cxn modelId="{AB37013F-5926-452C-A41C-559E964BB78E}" type="presOf" srcId="{4C1D6CB8-DE91-42B1-A2E2-067C4EFC8396}" destId="{9A749026-CC87-40F2-9C85-FE4654A47B47}" srcOrd="0" destOrd="0" presId="urn:microsoft.com/office/officeart/2005/8/layout/hList1"/>
    <dgm:cxn modelId="{A8E3F990-6DF6-43EB-892E-969EAD99E5E4}" type="presOf" srcId="{FED1B9EE-6A00-4F4E-A0CE-E430FA5F9EAC}" destId="{73E43B98-5B4A-4977-90D1-077345ED6E61}" srcOrd="0" destOrd="0" presId="urn:microsoft.com/office/officeart/2005/8/layout/hList1"/>
    <dgm:cxn modelId="{5194AB9D-0FDA-4927-9EF2-32F9C691188B}" srcId="{B2A6E4D3-C8AD-4BFC-94DB-E82297C210FA}" destId="{8B8C1FB1-DA34-488C-A592-5CDFD5A5B3D6}" srcOrd="0" destOrd="0" parTransId="{3B47BCC8-80EE-4B8D-A58F-EE0C6D56A5A6}" sibTransId="{46218956-535E-48C5-AC98-8E299F06E2D6}"/>
    <dgm:cxn modelId="{6F6814A0-D361-4908-A865-75125714C6D2}" srcId="{9AAF8E5C-E2C2-41D3-B0F0-BF15FC96BECE}" destId="{FED1B9EE-6A00-4F4E-A0CE-E430FA5F9EAC}" srcOrd="0" destOrd="0" parTransId="{87991A0D-BC59-4FE9-9AC7-2873469F88B3}" sibTransId="{8D218055-50E6-4CBC-BCF4-FA5831D65C31}"/>
    <dgm:cxn modelId="{D705F8A5-12FD-4886-87E9-1FE52727E4AC}" type="presOf" srcId="{0A42AAFA-972A-4545-8DDF-1C79DB4EAB42}" destId="{B81759FD-23CF-4F63-AF2B-C63CC4D4D57B}" srcOrd="0" destOrd="0" presId="urn:microsoft.com/office/officeart/2005/8/layout/hList1"/>
    <dgm:cxn modelId="{066B69AF-E064-4AEA-87DB-4C77A8DD6B47}" type="presOf" srcId="{85647501-31BA-4914-88F6-D3A34A03D7ED}" destId="{6AC853F8-4165-458F-9EAC-5ACC547E827B}" srcOrd="0" destOrd="0" presId="urn:microsoft.com/office/officeart/2005/8/layout/hList1"/>
    <dgm:cxn modelId="{D78834B5-7C50-4F61-ABC8-49DEFDD6C34B}" type="presOf" srcId="{9AAF8E5C-E2C2-41D3-B0F0-BF15FC96BECE}" destId="{AF606990-1AFF-4ACD-93F7-83A932C074F3}" srcOrd="0" destOrd="0" presId="urn:microsoft.com/office/officeart/2005/8/layout/hList1"/>
    <dgm:cxn modelId="{D12A64BC-98F5-44C5-A24F-BF8F258F7CA8}" type="presOf" srcId="{AA29BB44-BB71-4405-9D90-5BFD3307DE11}" destId="{BE1C615E-7385-42DD-B65B-AE5A1F426FBF}" srcOrd="0" destOrd="0" presId="urn:microsoft.com/office/officeart/2005/8/layout/hList1"/>
    <dgm:cxn modelId="{9AC1B4C2-A218-44B5-A8A9-7CF5197BB5F1}" type="presOf" srcId="{6461C3BE-8577-4F48-BF82-0D57D26AF3D9}" destId="{16A1F837-98A7-4EF4-AD80-2B5EE7E3A8DE}" srcOrd="0" destOrd="0" presId="urn:microsoft.com/office/officeart/2005/8/layout/hList1"/>
    <dgm:cxn modelId="{9ACF5CC9-78C9-4C93-8C38-ADA115747D5B}" srcId="{6461C3BE-8577-4F48-BF82-0D57D26AF3D9}" destId="{0A42AAFA-972A-4545-8DDF-1C79DB4EAB42}" srcOrd="0" destOrd="0" parTransId="{32408C09-39E4-460A-ADC7-46DB94373E04}" sibTransId="{6A9E38C8-2462-4538-A79B-8154BBC1BCBB}"/>
    <dgm:cxn modelId="{36C5ACD7-8430-4BF4-8522-BEEE4633E8A0}" type="presOf" srcId="{78F95E4B-2C8C-4264-8CAF-777C5AA0C70A}" destId="{CA9E178A-19C4-4C0C-AC11-393D06EC305B}" srcOrd="0" destOrd="0" presId="urn:microsoft.com/office/officeart/2005/8/layout/hList1"/>
    <dgm:cxn modelId="{2CA663E9-5A6F-4FFD-8559-BE35961D7A1B}" srcId="{78F95E4B-2C8C-4264-8CAF-777C5AA0C70A}" destId="{B2A6E4D3-C8AD-4BFC-94DB-E82297C210FA}" srcOrd="0" destOrd="0" parTransId="{E1308563-73BF-41E5-A57B-566A70D0965B}" sibTransId="{FEFBD6A4-D793-48D6-87D4-F8F1D5B8E80A}"/>
    <dgm:cxn modelId="{8B1032F4-817F-414B-A4ED-BD38D54C8D12}" type="presOf" srcId="{53B87CE9-C9CC-456A-BC38-CEE98D598A89}" destId="{72C93973-6A5D-4061-B0DE-C512AF61F758}" srcOrd="0" destOrd="0" presId="urn:microsoft.com/office/officeart/2005/8/layout/hList1"/>
    <dgm:cxn modelId="{862DFBF6-29B6-4735-A833-98C7D56B0418}" type="presOf" srcId="{B2A6E4D3-C8AD-4BFC-94DB-E82297C210FA}" destId="{841F39EA-A748-47BD-A321-5853ABB00473}" srcOrd="0" destOrd="0" presId="urn:microsoft.com/office/officeart/2005/8/layout/hList1"/>
    <dgm:cxn modelId="{EED858F7-1D12-4E4B-81D3-513E581A3754}" srcId="{78F95E4B-2C8C-4264-8CAF-777C5AA0C70A}" destId="{4C1D6CB8-DE91-42B1-A2E2-067C4EFC8396}" srcOrd="3" destOrd="0" parTransId="{87A42D41-2414-4479-AC9C-C6B873473D11}" sibTransId="{53F41EC3-9CF1-42CE-A10D-2B48F3EEEA02}"/>
    <dgm:cxn modelId="{1E0FA3CF-AC02-43FD-85CD-0A7E52ED593C}" type="presParOf" srcId="{CA9E178A-19C4-4C0C-AC11-393D06EC305B}" destId="{844FA326-8BC2-4988-A7D6-FA80BAA4B84E}" srcOrd="0" destOrd="0" presId="urn:microsoft.com/office/officeart/2005/8/layout/hList1"/>
    <dgm:cxn modelId="{33A29C6F-278D-4F3C-9B77-ECF42316C903}" type="presParOf" srcId="{844FA326-8BC2-4988-A7D6-FA80BAA4B84E}" destId="{841F39EA-A748-47BD-A321-5853ABB00473}" srcOrd="0" destOrd="0" presId="urn:microsoft.com/office/officeart/2005/8/layout/hList1"/>
    <dgm:cxn modelId="{EE251FB4-C144-4BCF-B77C-206C149DB3DF}" type="presParOf" srcId="{844FA326-8BC2-4988-A7D6-FA80BAA4B84E}" destId="{F3B6E340-5617-49BA-A931-3312C59950D1}" srcOrd="1" destOrd="0" presId="urn:microsoft.com/office/officeart/2005/8/layout/hList1"/>
    <dgm:cxn modelId="{5397F44C-4E9D-4435-BD3F-326D90C321BB}" type="presParOf" srcId="{CA9E178A-19C4-4C0C-AC11-393D06EC305B}" destId="{DB0E79FB-0671-444C-8286-6180ED9087F9}" srcOrd="1" destOrd="0" presId="urn:microsoft.com/office/officeart/2005/8/layout/hList1"/>
    <dgm:cxn modelId="{D1C6178A-1DD5-4631-95C1-F058111FE4E7}" type="presParOf" srcId="{CA9E178A-19C4-4C0C-AC11-393D06EC305B}" destId="{1A79801B-E874-4E72-9213-157797DB83BB}" srcOrd="2" destOrd="0" presId="urn:microsoft.com/office/officeart/2005/8/layout/hList1"/>
    <dgm:cxn modelId="{926A8286-B7DB-46A8-8B25-328F922440F0}" type="presParOf" srcId="{1A79801B-E874-4E72-9213-157797DB83BB}" destId="{16A1F837-98A7-4EF4-AD80-2B5EE7E3A8DE}" srcOrd="0" destOrd="0" presId="urn:microsoft.com/office/officeart/2005/8/layout/hList1"/>
    <dgm:cxn modelId="{A585AEC2-E73A-4387-848E-54C1340022EE}" type="presParOf" srcId="{1A79801B-E874-4E72-9213-157797DB83BB}" destId="{B81759FD-23CF-4F63-AF2B-C63CC4D4D57B}" srcOrd="1" destOrd="0" presId="urn:microsoft.com/office/officeart/2005/8/layout/hList1"/>
    <dgm:cxn modelId="{32A5C4CA-1C1E-48F0-9E97-3CF7C70F557A}" type="presParOf" srcId="{CA9E178A-19C4-4C0C-AC11-393D06EC305B}" destId="{66ADC2C9-4C03-40CA-9067-984CB6660431}" srcOrd="3" destOrd="0" presId="urn:microsoft.com/office/officeart/2005/8/layout/hList1"/>
    <dgm:cxn modelId="{F32B2361-694E-424E-A4F2-D91D90E8264E}" type="presParOf" srcId="{CA9E178A-19C4-4C0C-AC11-393D06EC305B}" destId="{D9A49045-7C47-47C5-9E3E-3118DF5614B2}" srcOrd="4" destOrd="0" presId="urn:microsoft.com/office/officeart/2005/8/layout/hList1"/>
    <dgm:cxn modelId="{BC957CEE-8BE4-4AE4-899D-C1815034DFDE}" type="presParOf" srcId="{D9A49045-7C47-47C5-9E3E-3118DF5614B2}" destId="{AF606990-1AFF-4ACD-93F7-83A932C074F3}" srcOrd="0" destOrd="0" presId="urn:microsoft.com/office/officeart/2005/8/layout/hList1"/>
    <dgm:cxn modelId="{1CEE409F-946B-47C5-88A1-92244ECBA614}" type="presParOf" srcId="{D9A49045-7C47-47C5-9E3E-3118DF5614B2}" destId="{73E43B98-5B4A-4977-90D1-077345ED6E61}" srcOrd="1" destOrd="0" presId="urn:microsoft.com/office/officeart/2005/8/layout/hList1"/>
    <dgm:cxn modelId="{1A626EC0-6E1B-4F46-8B54-9CBE790CD07D}" type="presParOf" srcId="{CA9E178A-19C4-4C0C-AC11-393D06EC305B}" destId="{D1B650D2-E95E-4E0A-A803-D2D294999908}" srcOrd="5" destOrd="0" presId="urn:microsoft.com/office/officeart/2005/8/layout/hList1"/>
    <dgm:cxn modelId="{B3B6BFD1-6456-4A24-82F0-6349454C3A84}" type="presParOf" srcId="{CA9E178A-19C4-4C0C-AC11-393D06EC305B}" destId="{2748B433-CA55-4507-984A-67211226DB9F}" srcOrd="6" destOrd="0" presId="urn:microsoft.com/office/officeart/2005/8/layout/hList1"/>
    <dgm:cxn modelId="{E34BD895-2AE5-483D-AC70-D17B5578865B}" type="presParOf" srcId="{2748B433-CA55-4507-984A-67211226DB9F}" destId="{9A749026-CC87-40F2-9C85-FE4654A47B47}" srcOrd="0" destOrd="0" presId="urn:microsoft.com/office/officeart/2005/8/layout/hList1"/>
    <dgm:cxn modelId="{B0433107-8583-4BF4-A547-CD72B2CD3FBD}" type="presParOf" srcId="{2748B433-CA55-4507-984A-67211226DB9F}" destId="{BE1C615E-7385-42DD-B65B-AE5A1F426FBF}" srcOrd="1" destOrd="0" presId="urn:microsoft.com/office/officeart/2005/8/layout/hList1"/>
    <dgm:cxn modelId="{B213045F-F695-4A47-8181-1ACE0536AAB1}" type="presParOf" srcId="{CA9E178A-19C4-4C0C-AC11-393D06EC305B}" destId="{40BEADB0-A13B-4A85-B7E0-CD79C424678A}" srcOrd="7" destOrd="0" presId="urn:microsoft.com/office/officeart/2005/8/layout/hList1"/>
    <dgm:cxn modelId="{4079E808-1BE4-4AB2-84A4-72A6337753DA}" type="presParOf" srcId="{CA9E178A-19C4-4C0C-AC11-393D06EC305B}" destId="{D5F54798-6037-4E69-A72B-1FC74F32C696}" srcOrd="8" destOrd="0" presId="urn:microsoft.com/office/officeart/2005/8/layout/hList1"/>
    <dgm:cxn modelId="{C8BE9306-F4EE-42FC-9B12-03C344251358}" type="presParOf" srcId="{D5F54798-6037-4E69-A72B-1FC74F32C696}" destId="{72C93973-6A5D-4061-B0DE-C512AF61F758}" srcOrd="0" destOrd="0" presId="urn:microsoft.com/office/officeart/2005/8/layout/hList1"/>
    <dgm:cxn modelId="{0661357A-5DB4-448C-A933-E86474115578}" type="presParOf" srcId="{D5F54798-6037-4E69-A72B-1FC74F32C696}" destId="{6AC853F8-4165-458F-9EAC-5ACC547E827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477899-89A1-4548-89BD-0B98B1856481}">
      <dsp:nvSpPr>
        <dsp:cNvPr id="0" name=""/>
        <dsp:cNvSpPr/>
      </dsp:nvSpPr>
      <dsp:spPr>
        <a:xfrm>
          <a:off x="0" y="313353"/>
          <a:ext cx="8128000" cy="992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74904" rIns="630823" bIns="128016" numCol="1" spcCol="1270" anchor="t" anchorCtr="0">
          <a:noAutofit/>
        </a:bodyPr>
        <a:lstStyle/>
        <a:p>
          <a:pPr marL="171450" lvl="1" indent="-171450" algn="l" defTabSz="800100">
            <a:lnSpc>
              <a:spcPct val="90000"/>
            </a:lnSpc>
            <a:spcBef>
              <a:spcPct val="0"/>
            </a:spcBef>
            <a:spcAft>
              <a:spcPct val="15000"/>
            </a:spcAft>
            <a:buClrTx/>
            <a:buSzTx/>
            <a:buFontTx/>
            <a:buChar char="•"/>
          </a:pPr>
          <a:r>
            <a:rPr kumimoji="0" lang="en-US" altLang="en-US" sz="1800" b="0" i="0" u="none" strike="noStrike" kern="1200" cap="none" normalizeH="0" baseline="0">
              <a:ln/>
              <a:effectLst/>
              <a:latin typeface="Arial" panose="020B0604020202020204" pitchFamily="34" charset="0"/>
            </a:rPr>
            <a:t>Manual reviews lead to long processing times, delaying loan approvals and frustrating applicants. </a:t>
          </a:r>
          <a:endParaRPr lang="en-US" sz="1800" kern="1200" dirty="0"/>
        </a:p>
      </dsp:txBody>
      <dsp:txXfrm>
        <a:off x="0" y="313353"/>
        <a:ext cx="8128000" cy="992250"/>
      </dsp:txXfrm>
    </dsp:sp>
    <dsp:sp modelId="{074B1077-D872-4059-9C6D-3B22B97B782A}">
      <dsp:nvSpPr>
        <dsp:cNvPr id="0" name=""/>
        <dsp:cNvSpPr/>
      </dsp:nvSpPr>
      <dsp:spPr>
        <a:xfrm>
          <a:off x="406400" y="47673"/>
          <a:ext cx="5689600" cy="5313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00100">
            <a:lnSpc>
              <a:spcPct val="90000"/>
            </a:lnSpc>
            <a:spcBef>
              <a:spcPct val="0"/>
            </a:spcBef>
            <a:spcAft>
              <a:spcPct val="35000"/>
            </a:spcAft>
            <a:buClrTx/>
            <a:buSzTx/>
            <a:buFontTx/>
            <a:buNone/>
          </a:pPr>
          <a:r>
            <a:rPr kumimoji="0" lang="en-US" altLang="en-US" sz="1800" b="1" i="0" u="none" strike="noStrike" kern="1200" cap="none" normalizeH="0" baseline="0">
              <a:ln/>
              <a:effectLst/>
              <a:latin typeface="Arial" panose="020B0604020202020204" pitchFamily="34" charset="0"/>
            </a:rPr>
            <a:t>Current Underwriting Processes are Slow and Inefficient</a:t>
          </a:r>
          <a:endParaRPr lang="en-US" sz="1800" kern="1200" dirty="0"/>
        </a:p>
      </dsp:txBody>
      <dsp:txXfrm>
        <a:off x="432339" y="73612"/>
        <a:ext cx="5637722" cy="479482"/>
      </dsp:txXfrm>
    </dsp:sp>
    <dsp:sp modelId="{13C6546D-E8F1-4155-8FAE-D8220DCBB52B}">
      <dsp:nvSpPr>
        <dsp:cNvPr id="0" name=""/>
        <dsp:cNvSpPr/>
      </dsp:nvSpPr>
      <dsp:spPr>
        <a:xfrm>
          <a:off x="0" y="1668483"/>
          <a:ext cx="8128000" cy="992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74904" rIns="630823" bIns="128016" numCol="1" spcCol="1270" anchor="t" anchorCtr="0">
          <a:noAutofit/>
        </a:bodyPr>
        <a:lstStyle/>
        <a:p>
          <a:pPr marL="171450" lvl="1" indent="-171450" algn="l" defTabSz="800100">
            <a:lnSpc>
              <a:spcPct val="90000"/>
            </a:lnSpc>
            <a:spcBef>
              <a:spcPct val="0"/>
            </a:spcBef>
            <a:spcAft>
              <a:spcPct val="15000"/>
            </a:spcAft>
            <a:buChar char="•"/>
          </a:pPr>
          <a:r>
            <a:rPr kumimoji="0" lang="en-US" altLang="en-US" sz="1800" b="0" i="0" u="none" strike="noStrike" kern="1200" cap="none" normalizeH="0" baseline="0">
              <a:ln/>
              <a:effectLst/>
              <a:latin typeface="Arial" panose="020B0604020202020204" pitchFamily="34" charset="0"/>
            </a:rPr>
            <a:t>Human judgment can be subjective, leading to biased lending practices and inconsistent evaluations. </a:t>
          </a:r>
          <a:endParaRPr kumimoji="0" lang="en-US" altLang="en-US" sz="1800" b="0" i="0" u="none" strike="noStrike" kern="1200" cap="none" normalizeH="0" baseline="0" dirty="0">
            <a:ln/>
            <a:effectLst/>
            <a:latin typeface="Arial" panose="020B0604020202020204" pitchFamily="34" charset="0"/>
          </a:endParaRPr>
        </a:p>
      </dsp:txBody>
      <dsp:txXfrm>
        <a:off x="0" y="1668483"/>
        <a:ext cx="8128000" cy="992250"/>
      </dsp:txXfrm>
    </dsp:sp>
    <dsp:sp modelId="{4EE3D078-07B1-4AC0-BDEE-B1B5A90342CA}">
      <dsp:nvSpPr>
        <dsp:cNvPr id="0" name=""/>
        <dsp:cNvSpPr/>
      </dsp:nvSpPr>
      <dsp:spPr>
        <a:xfrm>
          <a:off x="406400" y="1402803"/>
          <a:ext cx="5689600" cy="5313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00100">
            <a:lnSpc>
              <a:spcPct val="90000"/>
            </a:lnSpc>
            <a:spcBef>
              <a:spcPct val="0"/>
            </a:spcBef>
            <a:spcAft>
              <a:spcPct val="35000"/>
            </a:spcAft>
            <a:buNone/>
          </a:pPr>
          <a:r>
            <a:rPr kumimoji="0" lang="en-US" altLang="en-US" sz="1800" b="1" i="0" u="none" strike="noStrike" kern="1200" cap="none" normalizeH="0" baseline="0">
              <a:ln/>
              <a:effectLst/>
              <a:latin typeface="Arial" panose="020B0604020202020204" pitchFamily="34" charset="0"/>
            </a:rPr>
            <a:t>Bias and Inconsistency:</a:t>
          </a:r>
          <a:endParaRPr kumimoji="0" lang="en-US" altLang="en-US" sz="1800" b="0" i="0" u="none" strike="noStrike" kern="1200" cap="none" normalizeH="0" baseline="0" dirty="0">
            <a:ln/>
            <a:effectLst/>
            <a:latin typeface="Arial" panose="020B0604020202020204" pitchFamily="34" charset="0"/>
          </a:endParaRPr>
        </a:p>
      </dsp:txBody>
      <dsp:txXfrm>
        <a:off x="432339" y="1428742"/>
        <a:ext cx="5637722" cy="479482"/>
      </dsp:txXfrm>
    </dsp:sp>
    <dsp:sp modelId="{419D3E1F-84F9-452D-B5E2-F16383B9AD81}">
      <dsp:nvSpPr>
        <dsp:cNvPr id="0" name=""/>
        <dsp:cNvSpPr/>
      </dsp:nvSpPr>
      <dsp:spPr>
        <a:xfrm>
          <a:off x="0" y="3023613"/>
          <a:ext cx="8128000" cy="992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74904" rIns="630823" bIns="128016" numCol="1" spcCol="1270" anchor="t" anchorCtr="0">
          <a:noAutofit/>
        </a:bodyPr>
        <a:lstStyle/>
        <a:p>
          <a:pPr marL="171450" lvl="1" indent="-171450" algn="l" defTabSz="800100">
            <a:lnSpc>
              <a:spcPct val="90000"/>
            </a:lnSpc>
            <a:spcBef>
              <a:spcPct val="0"/>
            </a:spcBef>
            <a:spcAft>
              <a:spcPct val="15000"/>
            </a:spcAft>
            <a:buChar char="•"/>
          </a:pPr>
          <a:r>
            <a:rPr kumimoji="0" lang="en-US" altLang="en-US" sz="1800" b="0" i="0" u="none" strike="noStrike" kern="1200" cap="none" normalizeH="0" baseline="0">
              <a:ln/>
              <a:effectLst/>
              <a:latin typeface="Arial" panose="020B0604020202020204" pitchFamily="34" charset="0"/>
            </a:rPr>
            <a:t>Traditional methods often fail to leverage the full potential of available data, resulting in inaccurate risk assessments. </a:t>
          </a:r>
          <a:endParaRPr kumimoji="0" lang="en-US" altLang="en-US" sz="1800" b="0" i="0" u="none" strike="noStrike" kern="1200" cap="none" normalizeH="0" baseline="0" dirty="0">
            <a:ln/>
            <a:effectLst/>
            <a:latin typeface="Arial" panose="020B0604020202020204" pitchFamily="34" charset="0"/>
          </a:endParaRPr>
        </a:p>
      </dsp:txBody>
      <dsp:txXfrm>
        <a:off x="0" y="3023613"/>
        <a:ext cx="8128000" cy="992250"/>
      </dsp:txXfrm>
    </dsp:sp>
    <dsp:sp modelId="{7D9A49BE-B295-4285-94CC-2F8BB3A8133E}">
      <dsp:nvSpPr>
        <dsp:cNvPr id="0" name=""/>
        <dsp:cNvSpPr/>
      </dsp:nvSpPr>
      <dsp:spPr>
        <a:xfrm>
          <a:off x="406400" y="2757933"/>
          <a:ext cx="5689600" cy="5313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00100">
            <a:lnSpc>
              <a:spcPct val="90000"/>
            </a:lnSpc>
            <a:spcBef>
              <a:spcPct val="0"/>
            </a:spcBef>
            <a:spcAft>
              <a:spcPct val="35000"/>
            </a:spcAft>
            <a:buNone/>
          </a:pPr>
          <a:r>
            <a:rPr kumimoji="0" lang="en-US" altLang="en-US" sz="1800" b="1" i="0" u="none" strike="noStrike" kern="1200" cap="none" normalizeH="0" baseline="0">
              <a:ln/>
              <a:effectLst/>
              <a:latin typeface="Arial" panose="020B0604020202020204" pitchFamily="34" charset="0"/>
            </a:rPr>
            <a:t>Limited Data Utilization</a:t>
          </a:r>
          <a:endParaRPr kumimoji="0" lang="en-US" altLang="en-US" sz="1800" b="0" i="0" u="none" strike="noStrike" kern="1200" cap="none" normalizeH="0" baseline="0" dirty="0">
            <a:ln/>
            <a:effectLst/>
            <a:latin typeface="Arial" panose="020B0604020202020204" pitchFamily="34" charset="0"/>
          </a:endParaRPr>
        </a:p>
      </dsp:txBody>
      <dsp:txXfrm>
        <a:off x="432339" y="2783872"/>
        <a:ext cx="5637722" cy="479482"/>
      </dsp:txXfrm>
    </dsp:sp>
    <dsp:sp modelId="{668CC340-B5DF-44CA-8972-7EA1D24140DF}">
      <dsp:nvSpPr>
        <dsp:cNvPr id="0" name=""/>
        <dsp:cNvSpPr/>
      </dsp:nvSpPr>
      <dsp:spPr>
        <a:xfrm>
          <a:off x="0" y="4378743"/>
          <a:ext cx="8128000" cy="9922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823" tIns="374904" rIns="630823" bIns="128016" numCol="1" spcCol="1270" anchor="t" anchorCtr="0">
          <a:noAutofit/>
        </a:bodyPr>
        <a:lstStyle/>
        <a:p>
          <a:pPr marL="171450" lvl="1" indent="-171450" algn="l" defTabSz="800100">
            <a:lnSpc>
              <a:spcPct val="90000"/>
            </a:lnSpc>
            <a:spcBef>
              <a:spcPct val="0"/>
            </a:spcBef>
            <a:spcAft>
              <a:spcPct val="15000"/>
            </a:spcAft>
            <a:buChar char="•"/>
          </a:pPr>
          <a:r>
            <a:rPr kumimoji="0" lang="en-US" altLang="en-US" sz="1800" b="0" i="0" u="none" strike="noStrike" kern="1200" cap="none" normalizeH="0" baseline="0">
              <a:ln/>
              <a:effectLst/>
              <a:latin typeface="Arial" panose="020B0604020202020204" pitchFamily="34" charset="0"/>
            </a:rPr>
            <a:t>Adapting to changing market conditions and risk appetites is challenging with rigid, manually updated policies. </a:t>
          </a:r>
          <a:endParaRPr kumimoji="0" lang="en-US" altLang="en-US" sz="1800" b="0" i="0" u="none" strike="noStrike" kern="1200" cap="none" normalizeH="0" baseline="0" dirty="0">
            <a:ln/>
            <a:effectLst/>
            <a:latin typeface="Arial" panose="020B0604020202020204" pitchFamily="34" charset="0"/>
          </a:endParaRPr>
        </a:p>
      </dsp:txBody>
      <dsp:txXfrm>
        <a:off x="0" y="4378743"/>
        <a:ext cx="8128000" cy="992250"/>
      </dsp:txXfrm>
    </dsp:sp>
    <dsp:sp modelId="{5A517719-B626-4895-84DB-BF3EBA364F62}">
      <dsp:nvSpPr>
        <dsp:cNvPr id="0" name=""/>
        <dsp:cNvSpPr/>
      </dsp:nvSpPr>
      <dsp:spPr>
        <a:xfrm>
          <a:off x="406400" y="4113063"/>
          <a:ext cx="5689600" cy="5313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00100">
            <a:lnSpc>
              <a:spcPct val="90000"/>
            </a:lnSpc>
            <a:spcBef>
              <a:spcPct val="0"/>
            </a:spcBef>
            <a:spcAft>
              <a:spcPct val="35000"/>
            </a:spcAft>
            <a:buNone/>
          </a:pPr>
          <a:r>
            <a:rPr kumimoji="0" lang="en-US" altLang="en-US" sz="1800" b="1" i="0" u="none" strike="noStrike" kern="1200" cap="none" normalizeH="0" baseline="0">
              <a:ln/>
              <a:effectLst/>
              <a:latin typeface="Arial" panose="020B0604020202020204" pitchFamily="34" charset="0"/>
            </a:rPr>
            <a:t>Static Credit Policies</a:t>
          </a:r>
          <a:endParaRPr kumimoji="0" lang="en-US" altLang="en-US" sz="1800" b="0" i="0" u="none" strike="noStrike" kern="1200" cap="none" normalizeH="0" baseline="0" dirty="0">
            <a:ln/>
            <a:effectLst/>
            <a:latin typeface="Arial" panose="020B0604020202020204" pitchFamily="34" charset="0"/>
          </a:endParaRPr>
        </a:p>
      </dsp:txBody>
      <dsp:txXfrm>
        <a:off x="432339" y="4139002"/>
        <a:ext cx="5637722"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1F39EA-A748-47BD-A321-5853ABB00473}">
      <dsp:nvSpPr>
        <dsp:cNvPr id="0" name=""/>
        <dsp:cNvSpPr/>
      </dsp:nvSpPr>
      <dsp:spPr>
        <a:xfrm>
          <a:off x="5121" y="390642"/>
          <a:ext cx="1963094" cy="76337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ClrTx/>
            <a:buSzTx/>
            <a:buFontTx/>
            <a:buNone/>
          </a:pPr>
          <a:r>
            <a:rPr kumimoji="0" lang="en-US" altLang="en-US" sz="1600" b="1" i="0" u="none" strike="noStrike" kern="1200" cap="none" normalizeH="0" baseline="0">
              <a:ln/>
              <a:effectLst/>
              <a:latin typeface="Arial" panose="020B0604020202020204" pitchFamily="34" charset="0"/>
            </a:rPr>
            <a:t>Dynamic Credit Policy Integration</a:t>
          </a:r>
          <a:endParaRPr lang="en-US" sz="1600" kern="1200" dirty="0"/>
        </a:p>
      </dsp:txBody>
      <dsp:txXfrm>
        <a:off x="5121" y="390642"/>
        <a:ext cx="1963094" cy="763376"/>
      </dsp:txXfrm>
    </dsp:sp>
    <dsp:sp modelId="{F3B6E340-5617-49BA-A931-3312C59950D1}">
      <dsp:nvSpPr>
        <dsp:cNvPr id="0" name=""/>
        <dsp:cNvSpPr/>
      </dsp:nvSpPr>
      <dsp:spPr>
        <a:xfrm>
          <a:off x="5121" y="1154018"/>
          <a:ext cx="1963094" cy="23716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lrTx/>
            <a:buSzTx/>
            <a:buFontTx/>
            <a:buChar char="•"/>
          </a:pPr>
          <a:r>
            <a:rPr kumimoji="0" lang="en-US" altLang="en-US" sz="1600" b="0" i="0" u="none" strike="noStrike" kern="1200" cap="none" normalizeH="0" baseline="0">
              <a:ln/>
              <a:effectLst/>
              <a:latin typeface="Arial" panose="020B0604020202020204" pitchFamily="34" charset="0"/>
            </a:rPr>
            <a:t>Seamlessly integrates with institutional credit policies, automatically adapting to changes in regulations and risk appetite. </a:t>
          </a:r>
          <a:endParaRPr lang="en-US" sz="1600" kern="1200"/>
        </a:p>
      </dsp:txBody>
      <dsp:txXfrm>
        <a:off x="5121" y="1154018"/>
        <a:ext cx="1963094" cy="2371680"/>
      </dsp:txXfrm>
    </dsp:sp>
    <dsp:sp modelId="{16A1F837-98A7-4EF4-AD80-2B5EE7E3A8DE}">
      <dsp:nvSpPr>
        <dsp:cNvPr id="0" name=""/>
        <dsp:cNvSpPr/>
      </dsp:nvSpPr>
      <dsp:spPr>
        <a:xfrm>
          <a:off x="2243048" y="390642"/>
          <a:ext cx="1963094" cy="76337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kumimoji="0" lang="en-US" altLang="en-US" sz="1600" b="1" i="0" u="none" strike="noStrike" kern="1200" cap="none" normalizeH="0" baseline="0">
              <a:ln/>
              <a:effectLst/>
              <a:latin typeface="Arial" panose="020B0604020202020204" pitchFamily="34" charset="0"/>
            </a:rPr>
            <a:t>AI-Powered Evaluation</a:t>
          </a:r>
          <a:endParaRPr kumimoji="0" lang="en-US" altLang="en-US" sz="1600" b="0" i="0" u="none" strike="noStrike" kern="1200" cap="none" normalizeH="0" baseline="0" dirty="0">
            <a:ln/>
            <a:effectLst/>
            <a:latin typeface="Arial" panose="020B0604020202020204" pitchFamily="34" charset="0"/>
          </a:endParaRPr>
        </a:p>
      </dsp:txBody>
      <dsp:txXfrm>
        <a:off x="2243048" y="390642"/>
        <a:ext cx="1963094" cy="763376"/>
      </dsp:txXfrm>
    </dsp:sp>
    <dsp:sp modelId="{B81759FD-23CF-4F63-AF2B-C63CC4D4D57B}">
      <dsp:nvSpPr>
        <dsp:cNvPr id="0" name=""/>
        <dsp:cNvSpPr/>
      </dsp:nvSpPr>
      <dsp:spPr>
        <a:xfrm>
          <a:off x="2243048" y="1154018"/>
          <a:ext cx="1963094" cy="23716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kumimoji="0" lang="en-US" altLang="en-US" sz="1600" b="0" i="0" u="none" strike="noStrike" kern="1200" cap="none" normalizeH="0" baseline="0">
              <a:ln/>
              <a:effectLst/>
              <a:latin typeface="Arial" panose="020B0604020202020204" pitchFamily="34" charset="0"/>
            </a:rPr>
            <a:t>Employs advanced machine learning algorithms to analyze applicant data, including financial history, demographics, and alternative data sources. </a:t>
          </a:r>
          <a:endParaRPr kumimoji="0" lang="en-US" altLang="en-US" sz="1600" b="0" i="0" u="none" strike="noStrike" kern="1200" cap="none" normalizeH="0" baseline="0" dirty="0">
            <a:ln/>
            <a:effectLst/>
            <a:latin typeface="Arial" panose="020B0604020202020204" pitchFamily="34" charset="0"/>
          </a:endParaRPr>
        </a:p>
      </dsp:txBody>
      <dsp:txXfrm>
        <a:off x="2243048" y="1154018"/>
        <a:ext cx="1963094" cy="2371680"/>
      </dsp:txXfrm>
    </dsp:sp>
    <dsp:sp modelId="{AF606990-1AFF-4ACD-93F7-83A932C074F3}">
      <dsp:nvSpPr>
        <dsp:cNvPr id="0" name=""/>
        <dsp:cNvSpPr/>
      </dsp:nvSpPr>
      <dsp:spPr>
        <a:xfrm>
          <a:off x="4480976" y="390642"/>
          <a:ext cx="1963094" cy="76337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kumimoji="0" lang="en-US" altLang="en-US" sz="1600" b="1" i="0" u="none" strike="noStrike" kern="1200" cap="none" normalizeH="0" baseline="0">
              <a:ln/>
              <a:effectLst/>
              <a:latin typeface="Arial" panose="020B0604020202020204" pitchFamily="34" charset="0"/>
            </a:rPr>
            <a:t>Real-time Creditworthiness Rating</a:t>
          </a:r>
          <a:endParaRPr kumimoji="0" lang="en-US" altLang="en-US" sz="1600" b="0" i="0" u="none" strike="noStrike" kern="1200" cap="none" normalizeH="0" baseline="0" dirty="0">
            <a:ln/>
            <a:effectLst/>
            <a:latin typeface="Arial" panose="020B0604020202020204" pitchFamily="34" charset="0"/>
          </a:endParaRPr>
        </a:p>
      </dsp:txBody>
      <dsp:txXfrm>
        <a:off x="4480976" y="390642"/>
        <a:ext cx="1963094" cy="763376"/>
      </dsp:txXfrm>
    </dsp:sp>
    <dsp:sp modelId="{73E43B98-5B4A-4977-90D1-077345ED6E61}">
      <dsp:nvSpPr>
        <dsp:cNvPr id="0" name=""/>
        <dsp:cNvSpPr/>
      </dsp:nvSpPr>
      <dsp:spPr>
        <a:xfrm>
          <a:off x="4480976" y="1154018"/>
          <a:ext cx="1963094" cy="23716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kumimoji="0" lang="en-US" altLang="en-US" sz="1600" b="0" i="0" u="none" strike="noStrike" kern="1200" cap="none" normalizeH="0" baseline="0">
              <a:ln/>
              <a:effectLst/>
              <a:latin typeface="Arial" panose="020B0604020202020204" pitchFamily="34" charset="0"/>
            </a:rPr>
            <a:t>Provides an instant creditworthiness score (1-5 rating) based on the current credit policy, enabling quick and informed decisions. </a:t>
          </a:r>
          <a:endParaRPr kumimoji="0" lang="en-US" altLang="en-US" sz="1600" b="0" i="0" u="none" strike="noStrike" kern="1200" cap="none" normalizeH="0" baseline="0" dirty="0">
            <a:ln/>
            <a:effectLst/>
            <a:latin typeface="Arial" panose="020B0604020202020204" pitchFamily="34" charset="0"/>
          </a:endParaRPr>
        </a:p>
      </dsp:txBody>
      <dsp:txXfrm>
        <a:off x="4480976" y="1154018"/>
        <a:ext cx="1963094" cy="2371680"/>
      </dsp:txXfrm>
    </dsp:sp>
    <dsp:sp modelId="{9A749026-CC87-40F2-9C85-FE4654A47B47}">
      <dsp:nvSpPr>
        <dsp:cNvPr id="0" name=""/>
        <dsp:cNvSpPr/>
      </dsp:nvSpPr>
      <dsp:spPr>
        <a:xfrm>
          <a:off x="6718904" y="390642"/>
          <a:ext cx="1963094" cy="76337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kumimoji="0" lang="en-US" altLang="en-US" sz="1600" b="1" i="0" u="none" strike="noStrike" kern="1200" cap="none" normalizeH="0" baseline="0">
              <a:ln/>
              <a:effectLst/>
              <a:latin typeface="Arial" panose="020B0604020202020204" pitchFamily="34" charset="0"/>
            </a:rPr>
            <a:t>Explainable AI</a:t>
          </a:r>
          <a:endParaRPr kumimoji="0" lang="en-US" altLang="en-US" sz="1600" b="0" i="0" u="none" strike="noStrike" kern="1200" cap="none" normalizeH="0" baseline="0" dirty="0">
            <a:ln/>
            <a:effectLst/>
            <a:latin typeface="Arial" panose="020B0604020202020204" pitchFamily="34" charset="0"/>
          </a:endParaRPr>
        </a:p>
      </dsp:txBody>
      <dsp:txXfrm>
        <a:off x="6718904" y="390642"/>
        <a:ext cx="1963094" cy="763376"/>
      </dsp:txXfrm>
    </dsp:sp>
    <dsp:sp modelId="{BE1C615E-7385-42DD-B65B-AE5A1F426FBF}">
      <dsp:nvSpPr>
        <dsp:cNvPr id="0" name=""/>
        <dsp:cNvSpPr/>
      </dsp:nvSpPr>
      <dsp:spPr>
        <a:xfrm>
          <a:off x="6718904" y="1154018"/>
          <a:ext cx="1963094" cy="23716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kumimoji="0" lang="en-US" altLang="en-US" sz="1600" b="0" i="0" u="none" strike="noStrike" kern="1200" cap="none" normalizeH="0" baseline="0">
              <a:ln/>
              <a:effectLst/>
              <a:latin typeface="Arial" panose="020B0604020202020204" pitchFamily="34" charset="0"/>
            </a:rPr>
            <a:t>Offers transparent insights into the factors influencing the creditworthiness rating, fostering trust and understanding. </a:t>
          </a:r>
          <a:endParaRPr kumimoji="0" lang="en-US" altLang="en-US" sz="1600" b="0" i="0" u="none" strike="noStrike" kern="1200" cap="none" normalizeH="0" baseline="0" dirty="0">
            <a:ln/>
            <a:effectLst/>
            <a:latin typeface="Arial" panose="020B0604020202020204" pitchFamily="34" charset="0"/>
          </a:endParaRPr>
        </a:p>
      </dsp:txBody>
      <dsp:txXfrm>
        <a:off x="6718904" y="1154018"/>
        <a:ext cx="1963094" cy="2371680"/>
      </dsp:txXfrm>
    </dsp:sp>
    <dsp:sp modelId="{72C93973-6A5D-4061-B0DE-C512AF61F758}">
      <dsp:nvSpPr>
        <dsp:cNvPr id="0" name=""/>
        <dsp:cNvSpPr/>
      </dsp:nvSpPr>
      <dsp:spPr>
        <a:xfrm>
          <a:off x="8956832" y="390642"/>
          <a:ext cx="1963094" cy="763376"/>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kumimoji="0" lang="en-US" altLang="en-US" sz="1600" b="1" i="0" u="none" strike="noStrike" kern="1200" cap="none" normalizeH="0" baseline="0" dirty="0">
              <a:ln/>
              <a:effectLst/>
              <a:latin typeface="Arial" panose="020B0604020202020204" pitchFamily="34" charset="0"/>
            </a:rPr>
            <a:t>Pre Approval with Automated Decisioning</a:t>
          </a:r>
          <a:endParaRPr kumimoji="0" lang="en-US" altLang="en-US" sz="1600" b="0" i="0" u="none" strike="noStrike" kern="1200" cap="none" normalizeH="0" baseline="0" dirty="0">
            <a:ln/>
            <a:effectLst/>
            <a:latin typeface="Arial" panose="020B0604020202020204" pitchFamily="34" charset="0"/>
          </a:endParaRPr>
        </a:p>
      </dsp:txBody>
      <dsp:txXfrm>
        <a:off x="8956832" y="390642"/>
        <a:ext cx="1963094" cy="763376"/>
      </dsp:txXfrm>
    </dsp:sp>
    <dsp:sp modelId="{6AC853F8-4165-458F-9EAC-5ACC547E827B}">
      <dsp:nvSpPr>
        <dsp:cNvPr id="0" name=""/>
        <dsp:cNvSpPr/>
      </dsp:nvSpPr>
      <dsp:spPr>
        <a:xfrm>
          <a:off x="8956832" y="1154018"/>
          <a:ext cx="1963094" cy="23716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kumimoji="0" lang="en-US" altLang="en-US" sz="1600" b="0" i="0" u="none" strike="noStrike" kern="1200" cap="none" normalizeH="0" baseline="0">
              <a:ln/>
              <a:effectLst/>
              <a:latin typeface="Arial" panose="020B0604020202020204" pitchFamily="34" charset="0"/>
            </a:rPr>
            <a:t> Streamlines the loan approval process, reducing manual intervention and accelerating loan disbursal. </a:t>
          </a:r>
          <a:endParaRPr kumimoji="0" lang="en-US" altLang="en-US" sz="1600" b="0" i="0" u="none" strike="noStrike" kern="1200" cap="none" normalizeH="0" baseline="0" dirty="0">
            <a:ln/>
            <a:effectLst/>
            <a:latin typeface="Arial" panose="020B0604020202020204" pitchFamily="34" charset="0"/>
          </a:endParaRPr>
        </a:p>
      </dsp:txBody>
      <dsp:txXfrm>
        <a:off x="8956832" y="1154018"/>
        <a:ext cx="1963094" cy="237168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4E2F6C-4F33-E060-261A-84252ED9733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3E45F5-E8B9-807F-D813-B41AD0B96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C0A2E4-7ECD-C942-B464-499DABF0E9FD}" type="datetimeFigureOut">
              <a:t>2/7/2025</a:t>
            </a:fld>
            <a:endParaRPr lang="en-US"/>
          </a:p>
        </p:txBody>
      </p:sp>
      <p:sp>
        <p:nvSpPr>
          <p:cNvPr id="4" name="Footer Placeholder 3">
            <a:extLst>
              <a:ext uri="{FF2B5EF4-FFF2-40B4-BE49-F238E27FC236}">
                <a16:creationId xmlns:a16="http://schemas.microsoft.com/office/drawing/2014/main" id="{D329057A-EBAA-FB6F-8E50-7384925202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CEEFA32-AD5C-F1AC-47DA-46757685605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3904B03-BB94-044D-9BC2-92F6FB8A75AF}" type="slidenum">
              <a:t>‹#›</a:t>
            </a:fld>
            <a:endParaRPr lang="en-US"/>
          </a:p>
        </p:txBody>
      </p:sp>
    </p:spTree>
    <p:extLst>
      <p:ext uri="{BB962C8B-B14F-4D97-AF65-F5344CB8AC3E}">
        <p14:creationId xmlns:p14="http://schemas.microsoft.com/office/powerpoint/2010/main" val="18831707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5447A2-935E-214D-B46A-192F00D1A54A}" type="datetimeFigureOut">
              <a:rPr lang="en-US" smtClean="0"/>
              <a:t>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25D9D3-1FCA-904F-B06A-4A1369AA2AE7}" type="slidenum">
              <a:rPr lang="en-US" smtClean="0"/>
              <a:t>‹#›</a:t>
            </a:fld>
            <a:endParaRPr lang="en-US"/>
          </a:p>
        </p:txBody>
      </p:sp>
    </p:spTree>
    <p:extLst>
      <p:ext uri="{BB962C8B-B14F-4D97-AF65-F5344CB8AC3E}">
        <p14:creationId xmlns:p14="http://schemas.microsoft.com/office/powerpoint/2010/main" val="29958436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325D9D3-1FCA-904F-B06A-4A1369AA2AE7}" type="slidenum">
              <a:rPr lang="en-US" smtClean="0"/>
              <a:t>1</a:t>
            </a:fld>
            <a:endParaRPr lang="en-US"/>
          </a:p>
        </p:txBody>
      </p:sp>
    </p:spTree>
    <p:extLst>
      <p:ext uri="{BB962C8B-B14F-4D97-AF65-F5344CB8AC3E}">
        <p14:creationId xmlns:p14="http://schemas.microsoft.com/office/powerpoint/2010/main" val="3542702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svg"/><Relationship Id="rId7"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svg"/><Relationship Id="rId4" Type="http://schemas.openxmlformats.org/officeDocument/2006/relationships/image" Target="../media/image2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 Id="rId6" Type="http://schemas.openxmlformats.org/officeDocument/2006/relationships/hyperlink" Target="https://one.dtcc.com/our-company/our-brand-and-corporate-strategy/our-brand/brand-resource-center/Pages/default.aspx" TargetMode="External"/><Relationship Id="rId5" Type="http://schemas.openxmlformats.org/officeDocument/2006/relationships/image" Target="../media/image32.png"/><Relationship Id="rId4" Type="http://schemas.openxmlformats.org/officeDocument/2006/relationships/image" Target="../media/image3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 Id="rId4" Type="http://schemas.openxmlformats.org/officeDocument/2006/relationships/image" Target="../media/image3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31A2C-968A-EBEE-0D6E-F342B3364DF4}"/>
              </a:ext>
            </a:extLst>
          </p:cNvPr>
          <p:cNvSpPr>
            <a:spLocks noGrp="1"/>
          </p:cNvSpPr>
          <p:nvPr>
            <p:ph type="ctrTitle" hasCustomPrompt="1"/>
          </p:nvPr>
        </p:nvSpPr>
        <p:spPr>
          <a:xfrm>
            <a:off x="565553" y="2491018"/>
            <a:ext cx="6657497" cy="1755648"/>
          </a:xfrm>
        </p:spPr>
        <p:txBody>
          <a:bodyPr anchor="b">
            <a:noAutofit/>
          </a:bodyPr>
          <a:lstStyle>
            <a:lvl1pPr algn="l">
              <a:defRPr sz="6000" b="1"/>
            </a:lvl1pPr>
          </a:lstStyle>
          <a:p>
            <a:r>
              <a:rPr lang="en-US"/>
              <a:t>Click to Edit Presentation Title</a:t>
            </a:r>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597564" y="4389507"/>
            <a:ext cx="7157115" cy="0"/>
          </a:xfrm>
          <a:prstGeom prst="line">
            <a:avLst/>
          </a:prstGeom>
          <a:ln w="635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19EB501-8087-481D-9BD5-7A25BB6C7C12}"/>
              </a:ext>
            </a:extLst>
          </p:cNvPr>
          <p:cNvSpPr>
            <a:spLocks noGrp="1"/>
          </p:cNvSpPr>
          <p:nvPr>
            <p:ph type="subTitle" idx="1" hasCustomPrompt="1"/>
          </p:nvPr>
        </p:nvSpPr>
        <p:spPr>
          <a:xfrm>
            <a:off x="510476" y="4666464"/>
            <a:ext cx="6625486" cy="462748"/>
          </a:xfrm>
        </p:spPr>
        <p:txBody>
          <a:bodyPr>
            <a:noAutofit/>
          </a:bodyPr>
          <a:lstStyle>
            <a:lvl1pPr marL="0" indent="0" algn="l">
              <a:buNone/>
              <a:defRPr sz="1800" b="1" i="0" cap="all" spc="30" baseline="0">
                <a:latin typeface="Arial Narrow" panose="020B0604020202020204" pitchFamily="34" charset="0"/>
                <a:cs typeface="Arial Narrow"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a:t>
            </a:r>
          </a:p>
        </p:txBody>
      </p:sp>
    </p:spTree>
    <p:extLst>
      <p:ext uri="{BB962C8B-B14F-4D97-AF65-F5344CB8AC3E}">
        <p14:creationId xmlns:p14="http://schemas.microsoft.com/office/powerpoint/2010/main" val="178721080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Slide With Logo">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3" name="Footer Placeholder 2">
            <a:extLst>
              <a:ext uri="{FF2B5EF4-FFF2-40B4-BE49-F238E27FC236}">
                <a16:creationId xmlns:a16="http://schemas.microsoft.com/office/drawing/2014/main" id="{95E76278-1FE6-6C71-81AD-96E2BC458584}"/>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11485547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Tree>
    <p:extLst>
      <p:ext uri="{BB962C8B-B14F-4D97-AF65-F5344CB8AC3E}">
        <p14:creationId xmlns:p14="http://schemas.microsoft.com/office/powerpoint/2010/main" val="159108713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Blank Closing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C05B1399-1577-F042-D3B3-658A4E1248FA}"/>
              </a:ext>
            </a:extLst>
          </p:cNvPr>
          <p:cNvSpPr/>
          <p:nvPr userDrawn="1"/>
        </p:nvSpPr>
        <p:spPr>
          <a:xfrm rot="16200000">
            <a:off x="10322563" y="4988560"/>
            <a:ext cx="1869437" cy="1869437"/>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a:extLst>
              <a:ext uri="{FF2B5EF4-FFF2-40B4-BE49-F238E27FC236}">
                <a16:creationId xmlns:a16="http://schemas.microsoft.com/office/drawing/2014/main" id="{7771DA8B-239E-EDCC-AA50-D4C7C70064D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686" t="-1026" r="-1204" b="17785"/>
          <a:stretch/>
        </p:blipFill>
        <p:spPr>
          <a:xfrm>
            <a:off x="0" y="742057"/>
            <a:ext cx="9235440" cy="6126480"/>
          </a:xfrm>
          <a:prstGeom prst="rect">
            <a:avLst/>
          </a:prstGeom>
        </p:spPr>
      </p:pic>
      <p:pic>
        <p:nvPicPr>
          <p:cNvPr id="8" name="Graphic 7">
            <a:extLst>
              <a:ext uri="{FF2B5EF4-FFF2-40B4-BE49-F238E27FC236}">
                <a16:creationId xmlns:a16="http://schemas.microsoft.com/office/drawing/2014/main" id="{689D2466-8C01-8166-149F-48532765517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24888"/>
          <a:stretch/>
        </p:blipFill>
        <p:spPr>
          <a:xfrm>
            <a:off x="8927138" y="1835997"/>
            <a:ext cx="3264862" cy="4138004"/>
          </a:xfrm>
          <a:prstGeom prst="rect">
            <a:avLst/>
          </a:prstGeom>
        </p:spPr>
      </p:pic>
      <p:pic>
        <p:nvPicPr>
          <p:cNvPr id="24" name="Graphic 23">
            <a:extLst>
              <a:ext uri="{FF2B5EF4-FFF2-40B4-BE49-F238E27FC236}">
                <a16:creationId xmlns:a16="http://schemas.microsoft.com/office/drawing/2014/main" id="{706DCBFC-27CA-6FB7-EF4A-E9158A8AA168}"/>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0251"/>
          <a:stretch/>
        </p:blipFill>
        <p:spPr>
          <a:xfrm>
            <a:off x="4237065" y="-10537"/>
            <a:ext cx="2932733" cy="2226562"/>
          </a:xfrm>
          <a:prstGeom prst="rect">
            <a:avLst/>
          </a:prstGeom>
        </p:spPr>
      </p:pic>
      <p:sp>
        <p:nvSpPr>
          <p:cNvPr id="5" name="Text Placeholder 4">
            <a:extLst>
              <a:ext uri="{FF2B5EF4-FFF2-40B4-BE49-F238E27FC236}">
                <a16:creationId xmlns:a16="http://schemas.microsoft.com/office/drawing/2014/main" id="{93DE3F23-8651-FC20-CD2C-5F663EA540E8}"/>
              </a:ext>
            </a:extLst>
          </p:cNvPr>
          <p:cNvSpPr>
            <a:spLocks noGrp="1"/>
          </p:cNvSpPr>
          <p:nvPr>
            <p:ph type="body" sz="quarter" idx="10"/>
          </p:nvPr>
        </p:nvSpPr>
        <p:spPr>
          <a:xfrm>
            <a:off x="777832" y="2980890"/>
            <a:ext cx="5491162" cy="1467542"/>
          </a:xfrm>
        </p:spPr>
        <p:txBody>
          <a:bodyPr>
            <a:noAutofit/>
          </a:bodyPr>
          <a:lstStyle>
            <a:lvl1pPr marL="0" indent="0">
              <a:buNone/>
              <a:defRPr sz="4400" b="1">
                <a:latin typeface="+mj-lt"/>
              </a:defRPr>
            </a:lvl1pPr>
          </a:lstStyle>
          <a:p>
            <a:pPr lvl="0"/>
            <a:r>
              <a:rPr lang="en-US"/>
              <a:t>Click to edit Master text styles</a:t>
            </a:r>
          </a:p>
        </p:txBody>
      </p:sp>
    </p:spTree>
    <p:extLst>
      <p:ext uri="{BB962C8B-B14F-4D97-AF65-F5344CB8AC3E}">
        <p14:creationId xmlns:p14="http://schemas.microsoft.com/office/powerpoint/2010/main" val="366691639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386F78-4543-F958-5BC6-13075DC1F01D}"/>
              </a:ext>
            </a:extLst>
          </p:cNvPr>
          <p:cNvSpPr/>
          <p:nvPr userDrawn="1"/>
        </p:nvSpPr>
        <p:spPr>
          <a:xfrm>
            <a:off x="8566484" y="-1"/>
            <a:ext cx="3625516" cy="685165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FE2AC95-EABC-35DD-45A8-C698519D3EF9}"/>
              </a:ext>
            </a:extLst>
          </p:cNvPr>
          <p:cNvSpPr/>
          <p:nvPr userDrawn="1"/>
        </p:nvSpPr>
        <p:spPr>
          <a:xfrm>
            <a:off x="0" y="0"/>
            <a:ext cx="9986211" cy="68901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8DE6D9CF-596D-CD87-1922-AB72FDB55CD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1" t="5244" r="20891" b="4994"/>
          <a:stretch/>
        </p:blipFill>
        <p:spPr>
          <a:xfrm>
            <a:off x="5791201" y="0"/>
            <a:ext cx="6400800" cy="6890193"/>
          </a:xfrm>
          <a:prstGeom prst="rect">
            <a:avLst/>
          </a:prstGeom>
        </p:spPr>
      </p:pic>
      <p:sp>
        <p:nvSpPr>
          <p:cNvPr id="19" name="Right Triangle 18">
            <a:extLst>
              <a:ext uri="{FF2B5EF4-FFF2-40B4-BE49-F238E27FC236}">
                <a16:creationId xmlns:a16="http://schemas.microsoft.com/office/drawing/2014/main" id="{7DD73CEA-D528-4B4F-B0B1-1E110BDBDDEC}"/>
              </a:ext>
            </a:extLst>
          </p:cNvPr>
          <p:cNvSpPr/>
          <p:nvPr userDrawn="1"/>
        </p:nvSpPr>
        <p:spPr>
          <a:xfrm rot="13500000">
            <a:off x="-2105769" y="1338963"/>
            <a:ext cx="4180073" cy="4180073"/>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a:extLst>
              <a:ext uri="{FF2B5EF4-FFF2-40B4-BE49-F238E27FC236}">
                <a16:creationId xmlns:a16="http://schemas.microsoft.com/office/drawing/2014/main" id="{39810793-9CBC-6788-13F2-2E90525D3D4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50299" b="-100"/>
          <a:stretch/>
        </p:blipFill>
        <p:spPr>
          <a:xfrm>
            <a:off x="5911517" y="0"/>
            <a:ext cx="5223099" cy="2476442"/>
          </a:xfrm>
          <a:prstGeom prst="rect">
            <a:avLst/>
          </a:prstGeom>
        </p:spPr>
      </p:pic>
      <p:pic>
        <p:nvPicPr>
          <p:cNvPr id="9" name="Picture 8">
            <a:extLst>
              <a:ext uri="{FF2B5EF4-FFF2-40B4-BE49-F238E27FC236}">
                <a16:creationId xmlns:a16="http://schemas.microsoft.com/office/drawing/2014/main" id="{6FB599CA-3A44-EF4A-9EB8-270FEA174045}"/>
              </a:ext>
            </a:extLst>
          </p:cNvPr>
          <p:cNvPicPr>
            <a:picLocks noChangeAspect="1"/>
          </p:cNvPicPr>
          <p:nvPr userDrawn="1"/>
        </p:nvPicPr>
        <p:blipFill>
          <a:blip r:embed="rId6"/>
          <a:stretch>
            <a:fillRect/>
          </a:stretch>
        </p:blipFill>
        <p:spPr>
          <a:xfrm>
            <a:off x="2730708" y="2670745"/>
            <a:ext cx="6120986" cy="1516510"/>
          </a:xfrm>
          <a:prstGeom prst="rect">
            <a:avLst/>
          </a:prstGeom>
        </p:spPr>
      </p:pic>
      <p:pic>
        <p:nvPicPr>
          <p:cNvPr id="10" name="Graphic 9">
            <a:extLst>
              <a:ext uri="{FF2B5EF4-FFF2-40B4-BE49-F238E27FC236}">
                <a16:creationId xmlns:a16="http://schemas.microsoft.com/office/drawing/2014/main" id="{BE228EB7-0A1B-964D-AB5B-ED82C492A978}"/>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0990762" y="6370567"/>
            <a:ext cx="976590" cy="301054"/>
          </a:xfrm>
          <a:prstGeom prst="rect">
            <a:avLst/>
          </a:prstGeom>
        </p:spPr>
      </p:pic>
    </p:spTree>
    <p:extLst>
      <p:ext uri="{BB962C8B-B14F-4D97-AF65-F5344CB8AC3E}">
        <p14:creationId xmlns:p14="http://schemas.microsoft.com/office/powerpoint/2010/main" val="2359554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Palette">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TextBox 1">
            <a:extLst>
              <a:ext uri="{FF2B5EF4-FFF2-40B4-BE49-F238E27FC236}">
                <a16:creationId xmlns:a16="http://schemas.microsoft.com/office/drawing/2014/main" id="{57BA0157-DFAC-A54C-9060-F6372B35CFB9}"/>
              </a:ext>
            </a:extLst>
          </p:cNvPr>
          <p:cNvSpPr txBox="1"/>
          <p:nvPr userDrawn="1"/>
        </p:nvSpPr>
        <p:spPr>
          <a:xfrm>
            <a:off x="474387" y="277884"/>
            <a:ext cx="3081157" cy="523220"/>
          </a:xfrm>
          <a:prstGeom prst="rect">
            <a:avLst/>
          </a:prstGeom>
          <a:noFill/>
        </p:spPr>
        <p:txBody>
          <a:bodyPr wrap="square" rtlCol="0">
            <a:spAutoFit/>
          </a:bodyPr>
          <a:lstStyle/>
          <a:p>
            <a:r>
              <a:rPr lang="en-US" sz="2800" b="1" i="0" cap="all" baseline="0">
                <a:latin typeface="Arial Narrow" panose="020B0604020202020204" pitchFamily="34" charset="0"/>
                <a:cs typeface="Arial Narrow" panose="020B0604020202020204" pitchFamily="34" charset="0"/>
              </a:rPr>
              <a:t>COLOR PALETTE</a:t>
            </a:r>
          </a:p>
        </p:txBody>
      </p:sp>
      <p:sp>
        <p:nvSpPr>
          <p:cNvPr id="11" name="TextBox 10">
            <a:extLst>
              <a:ext uri="{FF2B5EF4-FFF2-40B4-BE49-F238E27FC236}">
                <a16:creationId xmlns:a16="http://schemas.microsoft.com/office/drawing/2014/main" id="{DDAEEA4A-FE3F-2B47-8AD4-02150D82573D}"/>
              </a:ext>
            </a:extLst>
          </p:cNvPr>
          <p:cNvSpPr txBox="1"/>
          <p:nvPr userDrawn="1"/>
        </p:nvSpPr>
        <p:spPr>
          <a:xfrm>
            <a:off x="2287248" y="1542466"/>
            <a:ext cx="1268296" cy="307777"/>
          </a:xfrm>
          <a:prstGeom prst="rect">
            <a:avLst/>
          </a:prstGeom>
          <a:noFill/>
        </p:spPr>
        <p:txBody>
          <a:bodyPr wrap="square" rtlCol="0">
            <a:spAutoFit/>
          </a:bodyPr>
          <a:lstStyle/>
          <a:p>
            <a:r>
              <a:rPr lang="en-US" sz="1400"/>
              <a:t>Hunter Green</a:t>
            </a:r>
          </a:p>
        </p:txBody>
      </p:sp>
      <p:sp>
        <p:nvSpPr>
          <p:cNvPr id="15" name="TextBox 14">
            <a:extLst>
              <a:ext uri="{FF2B5EF4-FFF2-40B4-BE49-F238E27FC236}">
                <a16:creationId xmlns:a16="http://schemas.microsoft.com/office/drawing/2014/main" id="{D5E3FDF2-8254-1A40-A5E9-EB63B31D5A9D}"/>
              </a:ext>
            </a:extLst>
          </p:cNvPr>
          <p:cNvSpPr txBox="1"/>
          <p:nvPr userDrawn="1"/>
        </p:nvSpPr>
        <p:spPr>
          <a:xfrm>
            <a:off x="3618838" y="1542465"/>
            <a:ext cx="721672" cy="307777"/>
          </a:xfrm>
          <a:prstGeom prst="rect">
            <a:avLst/>
          </a:prstGeom>
          <a:noFill/>
        </p:spPr>
        <p:txBody>
          <a:bodyPr wrap="none" rtlCol="0">
            <a:spAutoFit/>
          </a:bodyPr>
          <a:lstStyle/>
          <a:p>
            <a:r>
              <a:rPr lang="en-US" sz="1400"/>
              <a:t>Cream</a:t>
            </a:r>
          </a:p>
        </p:txBody>
      </p:sp>
      <p:sp>
        <p:nvSpPr>
          <p:cNvPr id="24" name="TextBox 23">
            <a:extLst>
              <a:ext uri="{FF2B5EF4-FFF2-40B4-BE49-F238E27FC236}">
                <a16:creationId xmlns:a16="http://schemas.microsoft.com/office/drawing/2014/main" id="{266B7ED5-00B4-0345-B2E8-91A24890D252}"/>
              </a:ext>
            </a:extLst>
          </p:cNvPr>
          <p:cNvSpPr txBox="1"/>
          <p:nvPr userDrawn="1"/>
        </p:nvSpPr>
        <p:spPr>
          <a:xfrm>
            <a:off x="1244551" y="1801007"/>
            <a:ext cx="954428"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PRIMARY</a:t>
            </a:r>
          </a:p>
        </p:txBody>
      </p:sp>
      <p:sp>
        <p:nvSpPr>
          <p:cNvPr id="25" name="TextBox 24">
            <a:extLst>
              <a:ext uri="{FF2B5EF4-FFF2-40B4-BE49-F238E27FC236}">
                <a16:creationId xmlns:a16="http://schemas.microsoft.com/office/drawing/2014/main" id="{1AEDDCF5-4DF3-A543-8ADA-71B5827EE250}"/>
              </a:ext>
            </a:extLst>
          </p:cNvPr>
          <p:cNvSpPr txBox="1"/>
          <p:nvPr userDrawn="1"/>
        </p:nvSpPr>
        <p:spPr>
          <a:xfrm>
            <a:off x="943186" y="3056070"/>
            <a:ext cx="1255793"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SECONDARY</a:t>
            </a:r>
          </a:p>
        </p:txBody>
      </p:sp>
      <p:sp>
        <p:nvSpPr>
          <p:cNvPr id="26" name="TextBox 25">
            <a:extLst>
              <a:ext uri="{FF2B5EF4-FFF2-40B4-BE49-F238E27FC236}">
                <a16:creationId xmlns:a16="http://schemas.microsoft.com/office/drawing/2014/main" id="{A4776B0C-5F4F-AB42-8D5F-3D19524CA0FC}"/>
              </a:ext>
            </a:extLst>
          </p:cNvPr>
          <p:cNvSpPr txBox="1"/>
          <p:nvPr userDrawn="1"/>
        </p:nvSpPr>
        <p:spPr>
          <a:xfrm>
            <a:off x="1462879" y="4332084"/>
            <a:ext cx="736100"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TINTS*</a:t>
            </a:r>
          </a:p>
        </p:txBody>
      </p:sp>
      <p:sp>
        <p:nvSpPr>
          <p:cNvPr id="27" name="TextBox 26">
            <a:extLst>
              <a:ext uri="{FF2B5EF4-FFF2-40B4-BE49-F238E27FC236}">
                <a16:creationId xmlns:a16="http://schemas.microsoft.com/office/drawing/2014/main" id="{90BE46EF-2370-7147-B781-BE90718F980F}"/>
              </a:ext>
            </a:extLst>
          </p:cNvPr>
          <p:cNvSpPr txBox="1"/>
          <p:nvPr userDrawn="1"/>
        </p:nvSpPr>
        <p:spPr>
          <a:xfrm>
            <a:off x="1246474" y="5614482"/>
            <a:ext cx="952505" cy="338554"/>
          </a:xfrm>
          <a:prstGeom prst="rect">
            <a:avLst/>
          </a:prstGeom>
          <a:noFill/>
        </p:spPr>
        <p:txBody>
          <a:bodyPr wrap="none" rtlCol="0">
            <a:spAutoFit/>
          </a:bodyPr>
          <a:lstStyle/>
          <a:p>
            <a:pPr algn="r"/>
            <a:r>
              <a:rPr lang="en-US" sz="1600" b="1" i="0">
                <a:latin typeface="Arial Narrow" panose="020B0604020202020204" pitchFamily="34" charset="0"/>
                <a:cs typeface="Arial Narrow" panose="020B0604020202020204" pitchFamily="34" charset="0"/>
              </a:rPr>
              <a:t>SHADES*</a:t>
            </a:r>
          </a:p>
        </p:txBody>
      </p:sp>
      <p:sp>
        <p:nvSpPr>
          <p:cNvPr id="31" name="TextBox 30">
            <a:extLst>
              <a:ext uri="{FF2B5EF4-FFF2-40B4-BE49-F238E27FC236}">
                <a16:creationId xmlns:a16="http://schemas.microsoft.com/office/drawing/2014/main" id="{EE18E4CB-C598-FE46-992A-AEC1265FA3DB}"/>
              </a:ext>
            </a:extLst>
          </p:cNvPr>
          <p:cNvSpPr txBox="1"/>
          <p:nvPr userDrawn="1"/>
        </p:nvSpPr>
        <p:spPr>
          <a:xfrm>
            <a:off x="2289397" y="2493713"/>
            <a:ext cx="780983" cy="307777"/>
          </a:xfrm>
          <a:prstGeom prst="rect">
            <a:avLst/>
          </a:prstGeom>
          <a:noFill/>
        </p:spPr>
        <p:txBody>
          <a:bodyPr wrap="none" rtlCol="0">
            <a:spAutoFit/>
          </a:bodyPr>
          <a:lstStyle/>
          <a:p>
            <a:r>
              <a:rPr lang="en-US" sz="1400"/>
              <a:t>Orange</a:t>
            </a:r>
          </a:p>
        </p:txBody>
      </p:sp>
      <p:sp>
        <p:nvSpPr>
          <p:cNvPr id="33" name="TextBox 32">
            <a:extLst>
              <a:ext uri="{FF2B5EF4-FFF2-40B4-BE49-F238E27FC236}">
                <a16:creationId xmlns:a16="http://schemas.microsoft.com/office/drawing/2014/main" id="{72BE1460-21B0-1642-A98D-2E9F77703680}"/>
              </a:ext>
            </a:extLst>
          </p:cNvPr>
          <p:cNvSpPr txBox="1"/>
          <p:nvPr userDrawn="1"/>
        </p:nvSpPr>
        <p:spPr>
          <a:xfrm>
            <a:off x="3618838" y="2493713"/>
            <a:ext cx="522900" cy="307777"/>
          </a:xfrm>
          <a:prstGeom prst="rect">
            <a:avLst/>
          </a:prstGeom>
          <a:noFill/>
        </p:spPr>
        <p:txBody>
          <a:bodyPr wrap="none" rtlCol="0">
            <a:spAutoFit/>
          </a:bodyPr>
          <a:lstStyle/>
          <a:p>
            <a:r>
              <a:rPr lang="en-US" sz="1400"/>
              <a:t>Mint</a:t>
            </a:r>
          </a:p>
        </p:txBody>
      </p:sp>
      <p:sp>
        <p:nvSpPr>
          <p:cNvPr id="34" name="TextBox 33">
            <a:extLst>
              <a:ext uri="{FF2B5EF4-FFF2-40B4-BE49-F238E27FC236}">
                <a16:creationId xmlns:a16="http://schemas.microsoft.com/office/drawing/2014/main" id="{7944FA60-C341-0C4D-B6E3-5AB0B3159567}"/>
              </a:ext>
            </a:extLst>
          </p:cNvPr>
          <p:cNvSpPr txBox="1"/>
          <p:nvPr userDrawn="1"/>
        </p:nvSpPr>
        <p:spPr>
          <a:xfrm>
            <a:off x="2289397" y="3103971"/>
            <a:ext cx="562975" cy="307777"/>
          </a:xfrm>
          <a:prstGeom prst="rect">
            <a:avLst/>
          </a:prstGeom>
          <a:noFill/>
        </p:spPr>
        <p:txBody>
          <a:bodyPr wrap="none" rtlCol="0">
            <a:spAutoFit/>
          </a:bodyPr>
          <a:lstStyle/>
          <a:p>
            <a:r>
              <a:rPr lang="en-US" sz="1400"/>
              <a:t>Gold</a:t>
            </a:r>
          </a:p>
        </p:txBody>
      </p:sp>
      <p:sp>
        <p:nvSpPr>
          <p:cNvPr id="35" name="TextBox 34">
            <a:extLst>
              <a:ext uri="{FF2B5EF4-FFF2-40B4-BE49-F238E27FC236}">
                <a16:creationId xmlns:a16="http://schemas.microsoft.com/office/drawing/2014/main" id="{7F484293-74D1-1E49-B760-4DF0BF233E15}"/>
              </a:ext>
            </a:extLst>
          </p:cNvPr>
          <p:cNvSpPr txBox="1"/>
          <p:nvPr userDrawn="1"/>
        </p:nvSpPr>
        <p:spPr>
          <a:xfrm>
            <a:off x="3618838" y="3103971"/>
            <a:ext cx="1149674" cy="307777"/>
          </a:xfrm>
          <a:prstGeom prst="rect">
            <a:avLst/>
          </a:prstGeom>
          <a:noFill/>
        </p:spPr>
        <p:txBody>
          <a:bodyPr wrap="none" rtlCol="0">
            <a:spAutoFit/>
          </a:bodyPr>
          <a:lstStyle/>
          <a:p>
            <a:r>
              <a:rPr lang="en-US" sz="1400"/>
              <a:t>Dark Cream</a:t>
            </a:r>
          </a:p>
        </p:txBody>
      </p:sp>
      <p:sp>
        <p:nvSpPr>
          <p:cNvPr id="36" name="TextBox 35">
            <a:extLst>
              <a:ext uri="{FF2B5EF4-FFF2-40B4-BE49-F238E27FC236}">
                <a16:creationId xmlns:a16="http://schemas.microsoft.com/office/drawing/2014/main" id="{F2C519D1-0DDE-2C43-8D6E-EA59F5BA3F91}"/>
              </a:ext>
            </a:extLst>
          </p:cNvPr>
          <p:cNvSpPr txBox="1"/>
          <p:nvPr userDrawn="1"/>
        </p:nvSpPr>
        <p:spPr>
          <a:xfrm>
            <a:off x="4908204" y="2485621"/>
            <a:ext cx="697179" cy="307777"/>
          </a:xfrm>
          <a:prstGeom prst="rect">
            <a:avLst/>
          </a:prstGeom>
          <a:noFill/>
        </p:spPr>
        <p:txBody>
          <a:bodyPr wrap="none" rtlCol="0">
            <a:spAutoFit/>
          </a:bodyPr>
          <a:lstStyle/>
          <a:p>
            <a:r>
              <a:rPr lang="en-US" sz="1400"/>
              <a:t>Yellow</a:t>
            </a:r>
          </a:p>
        </p:txBody>
      </p:sp>
      <p:sp>
        <p:nvSpPr>
          <p:cNvPr id="88" name="TextBox 87">
            <a:extLst>
              <a:ext uri="{FF2B5EF4-FFF2-40B4-BE49-F238E27FC236}">
                <a16:creationId xmlns:a16="http://schemas.microsoft.com/office/drawing/2014/main" id="{25558811-A6A1-8548-8769-C943E7D7909D}"/>
              </a:ext>
            </a:extLst>
          </p:cNvPr>
          <p:cNvSpPr txBox="1"/>
          <p:nvPr userDrawn="1"/>
        </p:nvSpPr>
        <p:spPr>
          <a:xfrm>
            <a:off x="2282448" y="6409886"/>
            <a:ext cx="7215021" cy="338554"/>
          </a:xfrm>
          <a:prstGeom prst="rect">
            <a:avLst/>
          </a:prstGeom>
          <a:noFill/>
        </p:spPr>
        <p:txBody>
          <a:bodyPr wrap="square" rtlCol="0">
            <a:spAutoFit/>
          </a:bodyPr>
          <a:lstStyle/>
          <a:p>
            <a:r>
              <a:rPr lang="en-US" sz="1600" b="1" i="0">
                <a:solidFill>
                  <a:schemeClr val="accent3"/>
                </a:solidFill>
                <a:latin typeface="Arial" panose="020B0604020202020204" pitchFamily="34" charset="0"/>
                <a:cs typeface="Arial" panose="020B0604020202020204" pitchFamily="34" charset="0"/>
              </a:rPr>
              <a:t>*Tints and shades should only be used for data visualization</a:t>
            </a:r>
          </a:p>
        </p:txBody>
      </p:sp>
      <p:sp>
        <p:nvSpPr>
          <p:cNvPr id="89" name="TextBox 88">
            <a:extLst>
              <a:ext uri="{FF2B5EF4-FFF2-40B4-BE49-F238E27FC236}">
                <a16:creationId xmlns:a16="http://schemas.microsoft.com/office/drawing/2014/main" id="{D6C569A8-7A24-4E4E-BDD2-1E9935D4227F}"/>
              </a:ext>
            </a:extLst>
          </p:cNvPr>
          <p:cNvSpPr txBox="1"/>
          <p:nvPr userDrawn="1"/>
        </p:nvSpPr>
        <p:spPr>
          <a:xfrm>
            <a:off x="474387" y="989402"/>
            <a:ext cx="11206556" cy="369332"/>
          </a:xfrm>
          <a:prstGeom prst="rect">
            <a:avLst/>
          </a:prstGeom>
          <a:noFill/>
        </p:spPr>
        <p:txBody>
          <a:bodyPr wrap="square" rtlCol="0">
            <a:spAutoFit/>
          </a:bodyPr>
          <a:lstStyle/>
          <a:p>
            <a:r>
              <a:rPr lang="en-US" sz="1800"/>
              <a:t>Use the eyedrop function with this palette to pull colors for Shape Fill, Font, etc.</a:t>
            </a:r>
          </a:p>
        </p:txBody>
      </p:sp>
      <p:sp>
        <p:nvSpPr>
          <p:cNvPr id="3" name="TextBox 2">
            <a:extLst>
              <a:ext uri="{FF2B5EF4-FFF2-40B4-BE49-F238E27FC236}">
                <a16:creationId xmlns:a16="http://schemas.microsoft.com/office/drawing/2014/main" id="{38B51448-79A8-1850-22C2-64F24A8CA34F}"/>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Tree>
    <p:extLst>
      <p:ext uri="{BB962C8B-B14F-4D97-AF65-F5344CB8AC3E}">
        <p14:creationId xmlns:p14="http://schemas.microsoft.com/office/powerpoint/2010/main" val="1458195886"/>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lying The New Brand Instructions_1">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5" name="Content Placeholder 1">
            <a:extLst>
              <a:ext uri="{FF2B5EF4-FFF2-40B4-BE49-F238E27FC236}">
                <a16:creationId xmlns:a16="http://schemas.microsoft.com/office/drawing/2014/main" id="{4EBCCA68-408B-290F-1567-8E7106DDC620}"/>
              </a:ext>
            </a:extLst>
          </p:cNvPr>
          <p:cNvSpPr txBox="1">
            <a:spLocks/>
          </p:cNvSpPr>
          <p:nvPr userDrawn="1"/>
        </p:nvSpPr>
        <p:spPr>
          <a:xfrm>
            <a:off x="327189" y="3023101"/>
            <a:ext cx="6288100" cy="384607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Clr>
                <a:schemeClr val="accent3"/>
              </a:buClr>
              <a:buFont typeface="System Font Regular"/>
              <a:buChar char="▸"/>
              <a:tabLst/>
              <a:defRPr sz="24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Clr>
                <a:schemeClr val="accent4"/>
              </a:buClr>
              <a:buFont typeface="System Font Regular"/>
              <a:buChar char="▸"/>
              <a:tabLst/>
              <a:defRPr sz="2000" kern="1200">
                <a:solidFill>
                  <a:schemeClr val="tx1"/>
                </a:solidFill>
                <a:latin typeface="+mn-lt"/>
                <a:ea typeface="+mn-ea"/>
                <a:cs typeface="+mn-cs"/>
              </a:defRPr>
            </a:lvl2pPr>
            <a:lvl3pPr marL="1143000" indent="-342900" algn="l" defTabSz="914400" rtl="0" eaLnBrk="1" latinLnBrk="0" hangingPunct="1">
              <a:lnSpc>
                <a:spcPct val="90000"/>
              </a:lnSpc>
              <a:spcBef>
                <a:spcPts val="500"/>
              </a:spcBef>
              <a:buClr>
                <a:schemeClr val="accent5"/>
              </a:buClr>
              <a:buFont typeface="System Font Regular"/>
              <a:buChar char="▸"/>
              <a:tabLst/>
              <a:defRPr sz="1800" kern="1200">
                <a:solidFill>
                  <a:schemeClr val="tx1"/>
                </a:solidFill>
                <a:latin typeface="+mn-lt"/>
                <a:ea typeface="+mn-ea"/>
                <a:cs typeface="+mn-cs"/>
              </a:defRPr>
            </a:lvl3pPr>
            <a:lvl4pPr marL="1428750" indent="-285750" algn="l" defTabSz="914400" rtl="0" eaLnBrk="1" latinLnBrk="0" hangingPunct="1">
              <a:lnSpc>
                <a:spcPct val="90000"/>
              </a:lnSpc>
              <a:spcBef>
                <a:spcPts val="500"/>
              </a:spcBef>
              <a:buClr>
                <a:schemeClr val="accent6"/>
              </a:buClr>
              <a:buFont typeface="System Font Regular"/>
              <a:buChar char="▸"/>
              <a:tabLst/>
              <a:defRPr sz="1600" kern="1200">
                <a:solidFill>
                  <a:schemeClr val="tx1"/>
                </a:solidFill>
                <a:latin typeface="+mn-lt"/>
                <a:ea typeface="+mn-ea"/>
                <a:cs typeface="+mn-cs"/>
              </a:defRPr>
            </a:lvl4pPr>
            <a:lvl5pPr marL="1716088" indent="-287338" algn="l" defTabSz="914400" rtl="0" eaLnBrk="1" latinLnBrk="0" hangingPunct="1">
              <a:lnSpc>
                <a:spcPct val="90000"/>
              </a:lnSpc>
              <a:spcBef>
                <a:spcPts val="500"/>
              </a:spcBef>
              <a:buClr>
                <a:schemeClr val="tx1"/>
              </a:buClr>
              <a:buFont typeface="System Font Regular"/>
              <a:buChar char="▸"/>
              <a:tabLst/>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System Font Regular"/>
              <a:buNone/>
            </a:pPr>
            <a:r>
              <a:rPr lang="en-US" sz="1400" u="sng"/>
              <a:t>Apply New Branded Templates and Adjust Slides Manually</a:t>
            </a:r>
          </a:p>
          <a:p>
            <a:pPr>
              <a:buFont typeface="+mj-lt"/>
              <a:buAutoNum type="arabicPeriod"/>
            </a:pPr>
            <a:r>
              <a:rPr lang="en-US" sz="1400" kern="1200">
                <a:solidFill>
                  <a:schemeClr val="tx1"/>
                </a:solidFill>
                <a:latin typeface="+mn-lt"/>
                <a:ea typeface="+mn-ea"/>
                <a:cs typeface="+mn-cs"/>
              </a:rPr>
              <a:t>For</a:t>
            </a:r>
            <a:r>
              <a:rPr lang="en-US" sz="1400"/>
              <a:t> each slide, click the “Layout” dropdown to the right of “New Slide” in the Home tab and select an appropriate new branded layout (Agenda, Section Header, 1_Title + Content, etc.)</a:t>
            </a:r>
          </a:p>
          <a:p>
            <a:pPr>
              <a:buFont typeface="+mj-lt"/>
              <a:buAutoNum type="arabicPeriod"/>
            </a:pPr>
            <a:r>
              <a:rPr lang="en-US" sz="1400"/>
              <a:t>Select the page number in the bottom right and delete it. (The page number is on the top right of the new branded templates.)</a:t>
            </a:r>
          </a:p>
          <a:p>
            <a:pPr>
              <a:buFont typeface="+mj-lt"/>
              <a:buAutoNum type="arabicPeriod"/>
            </a:pPr>
            <a:r>
              <a:rPr lang="en-US" sz="1400"/>
              <a:t>Other possible manual adjustments</a:t>
            </a:r>
          </a:p>
          <a:p>
            <a:pPr lvl="1">
              <a:buFont typeface="+mj-lt"/>
              <a:buAutoNum type="arabicPeriod"/>
            </a:pPr>
            <a:r>
              <a:rPr lang="en-US" sz="1400"/>
              <a:t>Apply new color branding to graphics or text that may not have converted over correctly</a:t>
            </a:r>
          </a:p>
          <a:p>
            <a:pPr lvl="1">
              <a:buFont typeface="+mj-lt"/>
              <a:buAutoNum type="arabicPeriod"/>
            </a:pPr>
            <a:r>
              <a:rPr lang="en-US" sz="1400"/>
              <a:t>Copy-paste content from free-form text boxes into template text boxes</a:t>
            </a:r>
          </a:p>
          <a:p>
            <a:pPr lvl="1">
              <a:buFont typeface="+mj-lt"/>
              <a:buAutoNum type="arabicPeriod"/>
            </a:pPr>
            <a:r>
              <a:rPr lang="en-US" sz="1400"/>
              <a:t>Adjust sub-title positioning/color</a:t>
            </a:r>
          </a:p>
          <a:p>
            <a:pPr lvl="1">
              <a:buFont typeface="+mj-lt"/>
              <a:buAutoNum type="arabicPeriod"/>
            </a:pPr>
            <a:r>
              <a:rPr lang="en-US" sz="1400"/>
              <a:t>Adjust font types (</a:t>
            </a:r>
            <a:r>
              <a:rPr lang="en-US" sz="1400" b="1">
                <a:latin typeface="Times New Roman" panose="02020603050405020304" pitchFamily="18" charset="0"/>
                <a:cs typeface="Times New Roman" panose="02020603050405020304" pitchFamily="18" charset="0"/>
              </a:rPr>
              <a:t>Times New Roman Bold</a:t>
            </a:r>
            <a:r>
              <a:rPr lang="en-US" sz="1400"/>
              <a:t>, </a:t>
            </a:r>
            <a:r>
              <a:rPr lang="en-US" sz="1400" b="1">
                <a:latin typeface="Arial Narrow" panose="020B0606020202030204" pitchFamily="34" charset="0"/>
              </a:rPr>
              <a:t>ARIAL NARROW BOLD IN ALL CAPS</a:t>
            </a:r>
            <a:r>
              <a:rPr lang="en-US" sz="1400"/>
              <a:t>, Arial font family)</a:t>
            </a:r>
          </a:p>
        </p:txBody>
      </p:sp>
      <p:pic>
        <p:nvPicPr>
          <p:cNvPr id="7" name="Picture 6">
            <a:extLst>
              <a:ext uri="{FF2B5EF4-FFF2-40B4-BE49-F238E27FC236}">
                <a16:creationId xmlns:a16="http://schemas.microsoft.com/office/drawing/2014/main" id="{D9CC3FC6-E7A7-28FA-E747-0870EFD019C4}"/>
              </a:ext>
            </a:extLst>
          </p:cNvPr>
          <p:cNvPicPr>
            <a:picLocks noChangeAspect="1"/>
          </p:cNvPicPr>
          <p:nvPr userDrawn="1"/>
        </p:nvPicPr>
        <p:blipFill>
          <a:blip r:embed="rId4"/>
          <a:stretch>
            <a:fillRect/>
          </a:stretch>
        </p:blipFill>
        <p:spPr>
          <a:xfrm>
            <a:off x="6732146" y="3000816"/>
            <a:ext cx="4284823" cy="3375339"/>
          </a:xfrm>
          <a:prstGeom prst="rect">
            <a:avLst/>
          </a:prstGeom>
        </p:spPr>
      </p:pic>
      <p:pic>
        <p:nvPicPr>
          <p:cNvPr id="8" name="Picture 7">
            <a:extLst>
              <a:ext uri="{FF2B5EF4-FFF2-40B4-BE49-F238E27FC236}">
                <a16:creationId xmlns:a16="http://schemas.microsoft.com/office/drawing/2014/main" id="{3DF0D10A-96CA-4959-4FF3-811DE1AD6666}"/>
              </a:ext>
            </a:extLst>
          </p:cNvPr>
          <p:cNvPicPr>
            <a:picLocks noChangeAspect="1"/>
          </p:cNvPicPr>
          <p:nvPr userDrawn="1"/>
        </p:nvPicPr>
        <p:blipFill rotWithShape="1">
          <a:blip r:embed="rId5"/>
          <a:srcRect l="79367" t="6737" r="17556" b="88117"/>
          <a:stretch/>
        </p:blipFill>
        <p:spPr>
          <a:xfrm>
            <a:off x="7003951" y="1530091"/>
            <a:ext cx="968188" cy="455425"/>
          </a:xfrm>
          <a:prstGeom prst="rect">
            <a:avLst/>
          </a:prstGeom>
        </p:spPr>
      </p:pic>
      <p:cxnSp>
        <p:nvCxnSpPr>
          <p:cNvPr id="10" name="Straight Arrow Connector 9">
            <a:extLst>
              <a:ext uri="{FF2B5EF4-FFF2-40B4-BE49-F238E27FC236}">
                <a16:creationId xmlns:a16="http://schemas.microsoft.com/office/drawing/2014/main" id="{1B4B3B6B-D8CB-E976-EDDE-6997A41D6B63}"/>
              </a:ext>
            </a:extLst>
          </p:cNvPr>
          <p:cNvCxnSpPr/>
          <p:nvPr userDrawn="1"/>
        </p:nvCxnSpPr>
        <p:spPr>
          <a:xfrm flipH="1">
            <a:off x="7972139" y="1904558"/>
            <a:ext cx="347951" cy="0"/>
          </a:xfrm>
          <a:prstGeom prst="straightConnector1">
            <a:avLst/>
          </a:prstGeom>
          <a:ln w="5715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17" name="TextBox 16">
            <a:extLst>
              <a:ext uri="{FF2B5EF4-FFF2-40B4-BE49-F238E27FC236}">
                <a16:creationId xmlns:a16="http://schemas.microsoft.com/office/drawing/2014/main" id="{B353611B-C38F-0E6D-4B50-A3832DD449AC}"/>
              </a:ext>
            </a:extLst>
          </p:cNvPr>
          <p:cNvSpPr txBox="1"/>
          <p:nvPr userDrawn="1"/>
        </p:nvSpPr>
        <p:spPr>
          <a:xfrm>
            <a:off x="355792" y="1051559"/>
            <a:ext cx="10634970" cy="1574790"/>
          </a:xfrm>
          <a:prstGeom prst="rect">
            <a:avLst/>
          </a:prstGeom>
          <a:noFill/>
        </p:spPr>
        <p:txBody>
          <a:bodyPr wrap="square">
            <a:spAutoFit/>
          </a:bodyPr>
          <a:lstStyle/>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Download and save the new DTCC-branded PowerPoint template from the </a:t>
            </a:r>
            <a:r>
              <a:rPr lang="en-US" sz="1400" kern="1200">
                <a:solidFill>
                  <a:schemeClr val="tx1"/>
                </a:solidFill>
                <a:latin typeface="+mn-lt"/>
                <a:ea typeface="+mn-ea"/>
                <a:cs typeface="+mn-cs"/>
                <a:hlinkClick r:id="rId6">
                  <a:extLst>
                    <a:ext uri="{A12FA001-AC4F-418D-AE19-62706E023703}">
                      <ahyp:hlinkClr xmlns:ahyp="http://schemas.microsoft.com/office/drawing/2018/hyperlinkcolor" val="tx"/>
                    </a:ext>
                  </a:extLst>
                </a:hlinkClick>
              </a:rPr>
              <a:t>Brand Resource Center</a:t>
            </a:r>
            <a:endParaRPr lang="en-US" sz="1400" kern="1200">
              <a:solidFill>
                <a:schemeClr val="tx1"/>
              </a:solidFill>
              <a:latin typeface="+mn-lt"/>
              <a:ea typeface="+mn-ea"/>
              <a:cs typeface="+mn-cs"/>
            </a:endParaRP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Open the existing legacy-branded PowerPoint deck</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Design ribbon.  In the Themes group, select the “More” drop down.</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“Browse for Themes…”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Browse to the new DTCC-branded PowerPoint template that you downloaded from the branding site and click Apply.</a:t>
            </a:r>
          </a:p>
        </p:txBody>
      </p:sp>
      <p:sp>
        <p:nvSpPr>
          <p:cNvPr id="22" name="TextBox 21">
            <a:extLst>
              <a:ext uri="{FF2B5EF4-FFF2-40B4-BE49-F238E27FC236}">
                <a16:creationId xmlns:a16="http://schemas.microsoft.com/office/drawing/2014/main" id="{930D7137-DE92-275D-3C18-5C9DC3DA78AC}"/>
              </a:ext>
            </a:extLst>
          </p:cNvPr>
          <p:cNvSpPr txBox="1"/>
          <p:nvPr userDrawn="1"/>
        </p:nvSpPr>
        <p:spPr>
          <a:xfrm>
            <a:off x="474388" y="275998"/>
            <a:ext cx="7346883"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APPLYING THE NEW BRAND TO EXISTING SLIDES</a:t>
            </a:r>
          </a:p>
        </p:txBody>
      </p:sp>
    </p:spTree>
    <p:extLst>
      <p:ext uri="{BB962C8B-B14F-4D97-AF65-F5344CB8AC3E}">
        <p14:creationId xmlns:p14="http://schemas.microsoft.com/office/powerpoint/2010/main" val="3396054667"/>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pplying The New Brand Instructions_2">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17" name="TextBox 16">
            <a:extLst>
              <a:ext uri="{FF2B5EF4-FFF2-40B4-BE49-F238E27FC236}">
                <a16:creationId xmlns:a16="http://schemas.microsoft.com/office/drawing/2014/main" id="{B353611B-C38F-0E6D-4B50-A3832DD449AC}"/>
              </a:ext>
            </a:extLst>
          </p:cNvPr>
          <p:cNvSpPr txBox="1"/>
          <p:nvPr userDrawn="1"/>
        </p:nvSpPr>
        <p:spPr>
          <a:xfrm>
            <a:off x="355793" y="1051559"/>
            <a:ext cx="7207764" cy="2867452"/>
          </a:xfrm>
          <a:prstGeom prst="rect">
            <a:avLst/>
          </a:prstGeom>
          <a:noFill/>
        </p:spPr>
        <p:txBody>
          <a:bodyPr wrap="square">
            <a:spAutoFit/>
          </a:bodyPr>
          <a:lstStyle/>
          <a:p>
            <a:pPr marL="0" indent="0">
              <a:buNone/>
            </a:pPr>
            <a:r>
              <a:rPr lang="en-US" sz="1400" b="1"/>
              <a:t>Conversion varies and legacy template elements persist.  </a:t>
            </a:r>
            <a:r>
              <a:rPr lang="en-US" sz="1400"/>
              <a:t>Unfortunately, some residual elements of the legacy reporting need to be removed manually.  This includes the blue curved graphic on bottom, the duplicate page number in bottom right of content pages, and other residuals.</a:t>
            </a:r>
          </a:p>
          <a:p>
            <a:pPr marL="0" indent="0">
              <a:buNone/>
            </a:pPr>
            <a:endParaRPr lang="en-US" sz="1400"/>
          </a:p>
          <a:p>
            <a:pPr marL="0" indent="0">
              <a:buNone/>
            </a:pPr>
            <a:r>
              <a:rPr lang="en-US" sz="1400" u="sng"/>
              <a:t>Removal of Blue Curved Graphic</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on the View ribbon.  Click on Slide Master in the Master Views group.</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outdated master slide from which the new branding inherits.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Select the blue curved bottom bar and delete it.  This will remove the bar from all indented slides</a:t>
            </a:r>
          </a:p>
          <a:p>
            <a:pPr marL="457200" indent="-457200" algn="l" defTabSz="914400" rtl="0" eaLnBrk="1" latinLnBrk="0" hangingPunct="1">
              <a:lnSpc>
                <a:spcPct val="90000"/>
              </a:lnSpc>
              <a:spcBef>
                <a:spcPts val="1000"/>
              </a:spcBef>
              <a:buClr>
                <a:schemeClr val="accent3"/>
              </a:buClr>
              <a:buFont typeface="+mj-lt"/>
              <a:buAutoNum type="arabicPeriod"/>
              <a:tabLst/>
            </a:pPr>
            <a:r>
              <a:rPr lang="en-US" sz="1400" kern="1200">
                <a:solidFill>
                  <a:schemeClr val="tx1"/>
                </a:solidFill>
                <a:latin typeface="+mn-lt"/>
                <a:ea typeface="+mn-ea"/>
                <a:cs typeface="+mn-cs"/>
              </a:rPr>
              <a:t>Click Close Master View in the Slide Master ribbon.</a:t>
            </a:r>
          </a:p>
        </p:txBody>
      </p:sp>
      <p:grpSp>
        <p:nvGrpSpPr>
          <p:cNvPr id="2" name="Group 1">
            <a:extLst>
              <a:ext uri="{FF2B5EF4-FFF2-40B4-BE49-F238E27FC236}">
                <a16:creationId xmlns:a16="http://schemas.microsoft.com/office/drawing/2014/main" id="{C6DA412A-C720-D9FB-9191-737AF75DBFA7}"/>
              </a:ext>
            </a:extLst>
          </p:cNvPr>
          <p:cNvGrpSpPr/>
          <p:nvPr userDrawn="1"/>
        </p:nvGrpSpPr>
        <p:grpSpPr>
          <a:xfrm>
            <a:off x="8131873" y="1881407"/>
            <a:ext cx="2038008" cy="4489160"/>
            <a:chOff x="10087763" y="1570015"/>
            <a:chExt cx="3113424" cy="6858000"/>
          </a:xfrm>
        </p:grpSpPr>
        <p:pic>
          <p:nvPicPr>
            <p:cNvPr id="3" name="Picture 2">
              <a:extLst>
                <a:ext uri="{FF2B5EF4-FFF2-40B4-BE49-F238E27FC236}">
                  <a16:creationId xmlns:a16="http://schemas.microsoft.com/office/drawing/2014/main" id="{158EFBD5-63F2-4593-238C-C79DEDEF76CA}"/>
                </a:ext>
              </a:extLst>
            </p:cNvPr>
            <p:cNvPicPr>
              <a:picLocks noChangeAspect="1"/>
            </p:cNvPicPr>
            <p:nvPr/>
          </p:nvPicPr>
          <p:blipFill>
            <a:blip r:embed="rId4"/>
            <a:stretch>
              <a:fillRect/>
            </a:stretch>
          </p:blipFill>
          <p:spPr>
            <a:xfrm>
              <a:off x="10347461" y="1570015"/>
              <a:ext cx="2853726" cy="6858000"/>
            </a:xfrm>
            <a:prstGeom prst="rect">
              <a:avLst/>
            </a:prstGeom>
          </p:spPr>
        </p:pic>
        <p:sp>
          <p:nvSpPr>
            <p:cNvPr id="9" name="Rectangle 8">
              <a:extLst>
                <a:ext uri="{FF2B5EF4-FFF2-40B4-BE49-F238E27FC236}">
                  <a16:creationId xmlns:a16="http://schemas.microsoft.com/office/drawing/2014/main" id="{53145CD1-2068-D612-1B47-2C68724841E9}"/>
                </a:ext>
              </a:extLst>
            </p:cNvPr>
            <p:cNvSpPr/>
            <p:nvPr/>
          </p:nvSpPr>
          <p:spPr>
            <a:xfrm>
              <a:off x="10087763" y="1585102"/>
              <a:ext cx="3087218" cy="2110597"/>
            </a:xfrm>
            <a:prstGeom prst="rect">
              <a:avLst/>
            </a:prstGeom>
            <a:noFill/>
            <a:ln w="38100">
              <a:solidFill>
                <a:srgbClr val="FF75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7BF37D19-20CB-6D96-C3D9-FE6E0863166F}"/>
              </a:ext>
            </a:extLst>
          </p:cNvPr>
          <p:cNvSpPr txBox="1"/>
          <p:nvPr userDrawn="1"/>
        </p:nvSpPr>
        <p:spPr>
          <a:xfrm>
            <a:off x="10592896" y="4123758"/>
            <a:ext cx="1374456" cy="1384995"/>
          </a:xfrm>
          <a:prstGeom prst="rect">
            <a:avLst/>
          </a:prstGeom>
          <a:noFill/>
        </p:spPr>
        <p:txBody>
          <a:bodyPr wrap="square" rtlCol="0">
            <a:spAutoFit/>
          </a:bodyPr>
          <a:lstStyle/>
          <a:p>
            <a:pPr algn="ctr"/>
            <a:r>
              <a:rPr lang="en-US" sz="1400">
                <a:solidFill>
                  <a:srgbClr val="FF7540"/>
                </a:solidFill>
              </a:rPr>
              <a:t>Branded child templates inheriting curved graphic from master slide.</a:t>
            </a:r>
          </a:p>
        </p:txBody>
      </p:sp>
      <p:sp>
        <p:nvSpPr>
          <p:cNvPr id="13" name="Right Brace 12">
            <a:extLst>
              <a:ext uri="{FF2B5EF4-FFF2-40B4-BE49-F238E27FC236}">
                <a16:creationId xmlns:a16="http://schemas.microsoft.com/office/drawing/2014/main" id="{21A2FEDD-5DA3-B208-8750-4093020A36D3}"/>
              </a:ext>
            </a:extLst>
          </p:cNvPr>
          <p:cNvSpPr/>
          <p:nvPr userDrawn="1"/>
        </p:nvSpPr>
        <p:spPr>
          <a:xfrm>
            <a:off x="10234359" y="3304641"/>
            <a:ext cx="358537" cy="3023231"/>
          </a:xfrm>
          <a:prstGeom prst="rightBrace">
            <a:avLst/>
          </a:prstGeom>
          <a:ln>
            <a:solidFill>
              <a:srgbClr val="FF75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A7320F29-FD2B-31CC-7CCB-8A47FA13255D}"/>
              </a:ext>
            </a:extLst>
          </p:cNvPr>
          <p:cNvSpPr txBox="1"/>
          <p:nvPr userDrawn="1"/>
        </p:nvSpPr>
        <p:spPr>
          <a:xfrm>
            <a:off x="7324424" y="3211087"/>
            <a:ext cx="1088048" cy="738664"/>
          </a:xfrm>
          <a:prstGeom prst="rect">
            <a:avLst/>
          </a:prstGeom>
          <a:noFill/>
        </p:spPr>
        <p:txBody>
          <a:bodyPr wrap="square" rtlCol="0">
            <a:spAutoFit/>
          </a:bodyPr>
          <a:lstStyle/>
          <a:p>
            <a:pPr algn="ctr"/>
            <a:r>
              <a:rPr lang="en-US" sz="1400">
                <a:solidFill>
                  <a:srgbClr val="FF7540"/>
                </a:solidFill>
              </a:rPr>
              <a:t>Blue curved graphic</a:t>
            </a:r>
          </a:p>
        </p:txBody>
      </p:sp>
      <p:sp>
        <p:nvSpPr>
          <p:cNvPr id="16" name="Right Brace 15">
            <a:extLst>
              <a:ext uri="{FF2B5EF4-FFF2-40B4-BE49-F238E27FC236}">
                <a16:creationId xmlns:a16="http://schemas.microsoft.com/office/drawing/2014/main" id="{48856F8C-B9BC-B86A-F751-C89B5D14586C}"/>
              </a:ext>
            </a:extLst>
          </p:cNvPr>
          <p:cNvSpPr/>
          <p:nvPr userDrawn="1"/>
        </p:nvSpPr>
        <p:spPr>
          <a:xfrm>
            <a:off x="10214143" y="1823187"/>
            <a:ext cx="358537" cy="1377631"/>
          </a:xfrm>
          <a:prstGeom prst="rightBrace">
            <a:avLst/>
          </a:prstGeom>
          <a:ln>
            <a:solidFill>
              <a:srgbClr val="FF754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D58AE926-B9FC-4EF7-45DA-BAF6C5091E51}"/>
              </a:ext>
            </a:extLst>
          </p:cNvPr>
          <p:cNvSpPr txBox="1"/>
          <p:nvPr userDrawn="1"/>
        </p:nvSpPr>
        <p:spPr>
          <a:xfrm>
            <a:off x="10518194" y="1881407"/>
            <a:ext cx="1088048" cy="1384995"/>
          </a:xfrm>
          <a:prstGeom prst="rect">
            <a:avLst/>
          </a:prstGeom>
          <a:noFill/>
        </p:spPr>
        <p:txBody>
          <a:bodyPr wrap="square" rtlCol="0">
            <a:spAutoFit/>
          </a:bodyPr>
          <a:lstStyle/>
          <a:p>
            <a:pPr algn="ctr"/>
            <a:r>
              <a:rPr lang="en-US" sz="1400" b="1" u="sng">
                <a:solidFill>
                  <a:srgbClr val="FF7540"/>
                </a:solidFill>
              </a:rPr>
              <a:t>Master Slide </a:t>
            </a:r>
            <a:r>
              <a:rPr lang="en-US" sz="1400">
                <a:solidFill>
                  <a:srgbClr val="FF7540"/>
                </a:solidFill>
              </a:rPr>
              <a:t>with new branding child templates</a:t>
            </a:r>
          </a:p>
        </p:txBody>
      </p:sp>
      <p:cxnSp>
        <p:nvCxnSpPr>
          <p:cNvPr id="19" name="Straight Arrow Connector 18">
            <a:extLst>
              <a:ext uri="{FF2B5EF4-FFF2-40B4-BE49-F238E27FC236}">
                <a16:creationId xmlns:a16="http://schemas.microsoft.com/office/drawing/2014/main" id="{66E4793E-1B8B-7EC0-C7C1-B0C4A110C856}"/>
              </a:ext>
            </a:extLst>
          </p:cNvPr>
          <p:cNvCxnSpPr>
            <a:cxnSpLocks/>
          </p:cNvCxnSpPr>
          <p:nvPr userDrawn="1"/>
        </p:nvCxnSpPr>
        <p:spPr>
          <a:xfrm flipV="1">
            <a:off x="8140577" y="3146170"/>
            <a:ext cx="888330" cy="286703"/>
          </a:xfrm>
          <a:prstGeom prst="straightConnector1">
            <a:avLst/>
          </a:prstGeom>
          <a:ln w="38100">
            <a:solidFill>
              <a:srgbClr val="FF754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875C008-E324-F945-8E6E-074AAD6FBA35}"/>
              </a:ext>
            </a:extLst>
          </p:cNvPr>
          <p:cNvSpPr txBox="1"/>
          <p:nvPr userDrawn="1"/>
        </p:nvSpPr>
        <p:spPr>
          <a:xfrm>
            <a:off x="474388" y="275998"/>
            <a:ext cx="7346883"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APPLYING THE NEW BRAND TO EXISTING SLIDES</a:t>
            </a:r>
          </a:p>
        </p:txBody>
      </p:sp>
    </p:spTree>
    <p:extLst>
      <p:ext uri="{BB962C8B-B14F-4D97-AF65-F5344CB8AC3E}">
        <p14:creationId xmlns:p14="http://schemas.microsoft.com/office/powerpoint/2010/main" val="107684141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pproved Fonts">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5" name="Content Placeholder 4">
            <a:extLst>
              <a:ext uri="{FF2B5EF4-FFF2-40B4-BE49-F238E27FC236}">
                <a16:creationId xmlns:a16="http://schemas.microsoft.com/office/drawing/2014/main" id="{97587013-1DF3-B7EB-143F-E94D768CA8D8}"/>
              </a:ext>
            </a:extLst>
          </p:cNvPr>
          <p:cNvSpPr txBox="1">
            <a:spLocks/>
          </p:cNvSpPr>
          <p:nvPr userDrawn="1"/>
        </p:nvSpPr>
        <p:spPr>
          <a:xfrm>
            <a:off x="355790" y="1226586"/>
            <a:ext cx="8432417" cy="541714"/>
          </a:xfrm>
          <a:prstGeom prst="rect">
            <a:avLst/>
          </a:prstGeom>
        </p:spPr>
        <p:txBody>
          <a:bodyPr vert="horz" lIns="91440" tIns="45720" rIns="91440" bIns="45720" rtlCol="0">
            <a:normAutofit lnSpcReduction="10000"/>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3600" b="1">
                <a:latin typeface="Times New Roman" panose="02020603050405020304" pitchFamily="18" charset="0"/>
                <a:cs typeface="Times New Roman" panose="02020603050405020304" pitchFamily="18" charset="0"/>
              </a:rPr>
              <a:t>Headline Font: Times New Roman Bold </a:t>
            </a:r>
          </a:p>
        </p:txBody>
      </p:sp>
      <p:sp>
        <p:nvSpPr>
          <p:cNvPr id="7" name="Content Placeholder 4">
            <a:extLst>
              <a:ext uri="{FF2B5EF4-FFF2-40B4-BE49-F238E27FC236}">
                <a16:creationId xmlns:a16="http://schemas.microsoft.com/office/drawing/2014/main" id="{D5963BFA-83DB-82EC-3FB7-D4CD58391D9B}"/>
              </a:ext>
            </a:extLst>
          </p:cNvPr>
          <p:cNvSpPr txBox="1">
            <a:spLocks/>
          </p:cNvSpPr>
          <p:nvPr userDrawn="1"/>
        </p:nvSpPr>
        <p:spPr>
          <a:xfrm>
            <a:off x="355791" y="1996213"/>
            <a:ext cx="8788209" cy="704730"/>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2200" b="1" cap="all">
                <a:latin typeface="Arial Narrow" panose="020B0604020202020204" pitchFamily="34" charset="0"/>
                <a:cs typeface="Arial Narrow" panose="020B0604020202020204" pitchFamily="34" charset="0"/>
              </a:rPr>
              <a:t>SUBHEAD FONT &amp; Slide title font: Arial narrow bold (All Caps)</a:t>
            </a:r>
          </a:p>
        </p:txBody>
      </p:sp>
      <p:sp>
        <p:nvSpPr>
          <p:cNvPr id="8" name="Content Placeholder 4">
            <a:extLst>
              <a:ext uri="{FF2B5EF4-FFF2-40B4-BE49-F238E27FC236}">
                <a16:creationId xmlns:a16="http://schemas.microsoft.com/office/drawing/2014/main" id="{5F451999-FAA8-701E-9235-A2EEEE1E7EAD}"/>
              </a:ext>
            </a:extLst>
          </p:cNvPr>
          <p:cNvSpPr txBox="1">
            <a:spLocks/>
          </p:cNvSpPr>
          <p:nvPr userDrawn="1"/>
        </p:nvSpPr>
        <p:spPr>
          <a:xfrm>
            <a:off x="355791" y="2700943"/>
            <a:ext cx="8432417" cy="541714"/>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Clr>
                <a:schemeClr val="accent3"/>
              </a:buClr>
              <a:buFont typeface="System Font Regular"/>
              <a:buChar char="▸"/>
              <a:tabLst/>
              <a:defRPr sz="1800" kern="1200">
                <a:solidFill>
                  <a:schemeClr val="tx1"/>
                </a:solidFill>
                <a:latin typeface="+mn-lt"/>
                <a:ea typeface="+mn-ea"/>
                <a:cs typeface="+mn-cs"/>
              </a:defRPr>
            </a:lvl1pPr>
            <a:lvl2pPr marL="600075" indent="-257175" algn="l" defTabSz="685800" rtl="0" eaLnBrk="1" latinLnBrk="0" hangingPunct="1">
              <a:lnSpc>
                <a:spcPct val="90000"/>
              </a:lnSpc>
              <a:spcBef>
                <a:spcPts val="375"/>
              </a:spcBef>
              <a:buClr>
                <a:schemeClr val="accent4"/>
              </a:buClr>
              <a:buFont typeface="System Font Regular"/>
              <a:buChar char="▸"/>
              <a:tabLst/>
              <a:defRPr sz="1500" kern="1200">
                <a:solidFill>
                  <a:schemeClr val="tx1"/>
                </a:solidFill>
                <a:latin typeface="+mn-lt"/>
                <a:ea typeface="+mn-ea"/>
                <a:cs typeface="+mn-cs"/>
              </a:defRPr>
            </a:lvl2pPr>
            <a:lvl3pPr marL="857250" indent="-257175" algn="l" defTabSz="685800" rtl="0" eaLnBrk="1" latinLnBrk="0" hangingPunct="1">
              <a:lnSpc>
                <a:spcPct val="90000"/>
              </a:lnSpc>
              <a:spcBef>
                <a:spcPts val="375"/>
              </a:spcBef>
              <a:buClr>
                <a:schemeClr val="accent5"/>
              </a:buClr>
              <a:buFont typeface="System Font Regular"/>
              <a:buChar char="▸"/>
              <a:tabLst/>
              <a:defRPr sz="1350" kern="1200">
                <a:solidFill>
                  <a:schemeClr val="tx1"/>
                </a:solidFill>
                <a:latin typeface="+mn-lt"/>
                <a:ea typeface="+mn-ea"/>
                <a:cs typeface="+mn-cs"/>
              </a:defRPr>
            </a:lvl3pPr>
            <a:lvl4pPr marL="1071563" indent="-214313" algn="l" defTabSz="685800" rtl="0" eaLnBrk="1" latinLnBrk="0" hangingPunct="1">
              <a:lnSpc>
                <a:spcPct val="90000"/>
              </a:lnSpc>
              <a:spcBef>
                <a:spcPts val="375"/>
              </a:spcBef>
              <a:buClr>
                <a:schemeClr val="accent6"/>
              </a:buClr>
              <a:buFont typeface="System Font Regular"/>
              <a:buChar char="▸"/>
              <a:tabLst/>
              <a:defRPr sz="1200" kern="1200">
                <a:solidFill>
                  <a:schemeClr val="tx1"/>
                </a:solidFill>
                <a:latin typeface="+mn-lt"/>
                <a:ea typeface="+mn-ea"/>
                <a:cs typeface="+mn-cs"/>
              </a:defRPr>
            </a:lvl4pPr>
            <a:lvl5pPr marL="1287066" indent="-215504" algn="l" defTabSz="685800" rtl="0" eaLnBrk="1" latinLnBrk="0" hangingPunct="1">
              <a:lnSpc>
                <a:spcPct val="90000"/>
              </a:lnSpc>
              <a:spcBef>
                <a:spcPts val="375"/>
              </a:spcBef>
              <a:buClr>
                <a:schemeClr val="tx1"/>
              </a:buClr>
              <a:buFont typeface="System Font Regular"/>
              <a:buChar char="▸"/>
              <a:tabLst/>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System Font Regular"/>
              <a:buNone/>
            </a:pPr>
            <a:r>
              <a:rPr lang="en-US" sz="2000">
                <a:latin typeface="Arial" panose="020B0604020202020204" pitchFamily="34" charset="0"/>
                <a:cs typeface="Arial" panose="020B0604020202020204" pitchFamily="34" charset="0"/>
              </a:rPr>
              <a:t>Body Copy Font: Arial Regular</a:t>
            </a:r>
          </a:p>
        </p:txBody>
      </p:sp>
      <p:sp>
        <p:nvSpPr>
          <p:cNvPr id="20" name="TextBox 19">
            <a:extLst>
              <a:ext uri="{FF2B5EF4-FFF2-40B4-BE49-F238E27FC236}">
                <a16:creationId xmlns:a16="http://schemas.microsoft.com/office/drawing/2014/main" id="{E54D9A05-4F12-8283-AD69-87DA0F64A010}"/>
              </a:ext>
            </a:extLst>
          </p:cNvPr>
          <p:cNvSpPr txBox="1"/>
          <p:nvPr userDrawn="1"/>
        </p:nvSpPr>
        <p:spPr>
          <a:xfrm>
            <a:off x="474388" y="275998"/>
            <a:ext cx="2922595"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APPROVED FONTS</a:t>
            </a:r>
          </a:p>
        </p:txBody>
      </p:sp>
    </p:spTree>
    <p:extLst>
      <p:ext uri="{BB962C8B-B14F-4D97-AF65-F5344CB8AC3E}">
        <p14:creationId xmlns:p14="http://schemas.microsoft.com/office/powerpoint/2010/main" val="3954564017"/>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Guidelines">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3">
            <a:extLst>
              <a:ext uri="{FF2B5EF4-FFF2-40B4-BE49-F238E27FC236}">
                <a16:creationId xmlns:a16="http://schemas.microsoft.com/office/drawing/2014/main" id="{37D3977B-B50D-EB6B-190E-B9FCFBFD0A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90762" y="6370567"/>
            <a:ext cx="976590" cy="301054"/>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14" name="TextBox 13">
            <a:extLst>
              <a:ext uri="{FF2B5EF4-FFF2-40B4-BE49-F238E27FC236}">
                <a16:creationId xmlns:a16="http://schemas.microsoft.com/office/drawing/2014/main" id="{40848989-8C02-DDC9-2A9B-1B765B9CBB9A}"/>
              </a:ext>
            </a:extLst>
          </p:cNvPr>
          <p:cNvSpPr txBox="1"/>
          <p:nvPr userDrawn="1"/>
        </p:nvSpPr>
        <p:spPr>
          <a:xfrm>
            <a:off x="8812100" y="333554"/>
            <a:ext cx="2666957" cy="307777"/>
          </a:xfrm>
          <a:prstGeom prst="rect">
            <a:avLst/>
          </a:prstGeom>
          <a:noFill/>
        </p:spPr>
        <p:txBody>
          <a:bodyPr wrap="square" rtlCol="0">
            <a:spAutoFit/>
          </a:bodyPr>
          <a:lstStyle/>
          <a:p>
            <a:r>
              <a:rPr lang="en-US" sz="1400" b="1" i="0">
                <a:solidFill>
                  <a:srgbClr val="D9117E"/>
                </a:solidFill>
                <a:latin typeface="Arial Narrow" panose="020B0604020202020204" pitchFamily="34" charset="0"/>
                <a:cs typeface="Arial Narrow" panose="020B0604020202020204" pitchFamily="34" charset="0"/>
              </a:rPr>
              <a:t>Delete this page before presenting</a:t>
            </a:r>
          </a:p>
        </p:txBody>
      </p:sp>
      <p:sp>
        <p:nvSpPr>
          <p:cNvPr id="9" name="TextBox 8">
            <a:extLst>
              <a:ext uri="{FF2B5EF4-FFF2-40B4-BE49-F238E27FC236}">
                <a16:creationId xmlns:a16="http://schemas.microsoft.com/office/drawing/2014/main" id="{BF3C2F04-95DD-2B2A-70C1-82A59C205E5C}"/>
              </a:ext>
            </a:extLst>
          </p:cNvPr>
          <p:cNvSpPr txBox="1"/>
          <p:nvPr userDrawn="1"/>
        </p:nvSpPr>
        <p:spPr>
          <a:xfrm>
            <a:off x="355792" y="1308164"/>
            <a:ext cx="11325152" cy="3129062"/>
          </a:xfrm>
          <a:prstGeom prst="rect">
            <a:avLst/>
          </a:prstGeom>
          <a:noFill/>
        </p:spPr>
        <p:txBody>
          <a:bodyPr wrap="square">
            <a:spAutoFit/>
          </a:bodyPr>
          <a:lstStyle/>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These icons have been provided to enable you to easily add on-brand visualizations to your PowerPoint presentations</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Simply copy (Ctrl +C) your desired icon from the following two slides and paste (Ctrl +V) into your presentation</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To resize the icon, right click and go to “size and position”, or drag a corner of the icon (not the sides) to avoid distorting the image</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Please do not recolor these icons</a:t>
            </a:r>
          </a:p>
          <a:p>
            <a:pPr marL="342900" indent="-342900" algn="l" defTabSz="685800" rtl="0" eaLnBrk="1" latinLnBrk="0" hangingPunct="1">
              <a:lnSpc>
                <a:spcPct val="90000"/>
              </a:lnSpc>
              <a:spcBef>
                <a:spcPts val="750"/>
              </a:spcBef>
              <a:buClr>
                <a:schemeClr val="accent3"/>
              </a:buClr>
              <a:buFont typeface="System Font Regular"/>
              <a:buChar char="▸"/>
              <a:tabLst/>
            </a:pPr>
            <a:endParaRPr lang="en-US" sz="1600" kern="1200">
              <a:solidFill>
                <a:schemeClr val="tx1"/>
              </a:solidFill>
              <a:latin typeface="+mn-lt"/>
              <a:ea typeface="+mn-ea"/>
              <a:cs typeface="+mn-cs"/>
            </a:endParaRPr>
          </a:p>
          <a:p>
            <a:pPr marL="342900" indent="-342900" algn="l" defTabSz="685800" rtl="0" eaLnBrk="1" latinLnBrk="0" hangingPunct="1">
              <a:lnSpc>
                <a:spcPct val="90000"/>
              </a:lnSpc>
              <a:spcBef>
                <a:spcPts val="750"/>
              </a:spcBef>
              <a:buClr>
                <a:schemeClr val="accent3"/>
              </a:buClr>
              <a:buFont typeface="System Font Regular"/>
              <a:buChar char="▸"/>
              <a:tabLst/>
            </a:pPr>
            <a:r>
              <a:rPr lang="en-US" sz="1600" kern="1200">
                <a:solidFill>
                  <a:schemeClr val="tx1"/>
                </a:solidFill>
                <a:latin typeface="+mn-lt"/>
                <a:ea typeface="+mn-ea"/>
                <a:cs typeface="+mn-cs"/>
              </a:rPr>
              <a:t>Only place icons on hunter green or cream shapes to ensure all of the icon colors remain visible</a:t>
            </a:r>
          </a:p>
        </p:txBody>
      </p:sp>
      <p:sp>
        <p:nvSpPr>
          <p:cNvPr id="11" name="TextBox 10">
            <a:extLst>
              <a:ext uri="{FF2B5EF4-FFF2-40B4-BE49-F238E27FC236}">
                <a16:creationId xmlns:a16="http://schemas.microsoft.com/office/drawing/2014/main" id="{E6CD39C1-8BF4-FA42-C68E-D6AFA29AF255}"/>
              </a:ext>
            </a:extLst>
          </p:cNvPr>
          <p:cNvSpPr txBox="1"/>
          <p:nvPr userDrawn="1"/>
        </p:nvSpPr>
        <p:spPr>
          <a:xfrm>
            <a:off x="474388" y="275998"/>
            <a:ext cx="2807179" cy="523220"/>
          </a:xfrm>
          <a:prstGeom prst="rect">
            <a:avLst/>
          </a:prstGeom>
          <a:noFill/>
        </p:spPr>
        <p:txBody>
          <a:bodyPr wrap="none" rtlCol="0">
            <a:spAutoFit/>
          </a:bodyPr>
          <a:lstStyle/>
          <a:p>
            <a:r>
              <a:rPr lang="en-US" sz="2800" b="1" i="0">
                <a:latin typeface="Arial Narrow" panose="020B0604020202020204" pitchFamily="34" charset="0"/>
                <a:cs typeface="Arial Narrow" panose="020B0604020202020204" pitchFamily="34" charset="0"/>
              </a:rPr>
              <a:t>ICON GUIDELINES</a:t>
            </a:r>
          </a:p>
        </p:txBody>
      </p:sp>
    </p:spTree>
    <p:extLst>
      <p:ext uri="{BB962C8B-B14F-4D97-AF65-F5344CB8AC3E}">
        <p14:creationId xmlns:p14="http://schemas.microsoft.com/office/powerpoint/2010/main" val="360784914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45" name="Graphic 44">
            <a:extLst>
              <a:ext uri="{FF2B5EF4-FFF2-40B4-BE49-F238E27FC236}">
                <a16:creationId xmlns:a16="http://schemas.microsoft.com/office/drawing/2014/main" id="{82A0D63D-E7B6-63E6-2007-06E31599DD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015" b="8631"/>
          <a:stretch/>
        </p:blipFill>
        <p:spPr>
          <a:xfrm>
            <a:off x="5040260" y="91440"/>
            <a:ext cx="7151740" cy="6766560"/>
          </a:xfrm>
          <a:prstGeom prst="rect">
            <a:avLst/>
          </a:prstGeom>
        </p:spPr>
      </p:pic>
      <p:pic>
        <p:nvPicPr>
          <p:cNvPr id="47" name="Graphic 46">
            <a:extLst>
              <a:ext uri="{FF2B5EF4-FFF2-40B4-BE49-F238E27FC236}">
                <a16:creationId xmlns:a16="http://schemas.microsoft.com/office/drawing/2014/main" id="{7255B82A-1D65-1317-F6C0-929A005301E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39521" t="-856" r="-39521" b="50217"/>
          <a:stretch/>
        </p:blipFill>
        <p:spPr>
          <a:xfrm>
            <a:off x="0" y="5486400"/>
            <a:ext cx="5033987" cy="1371600"/>
          </a:xfrm>
          <a:prstGeom prst="rect">
            <a:avLst/>
          </a:prstGeom>
        </p:spPr>
      </p:pic>
      <p:sp>
        <p:nvSpPr>
          <p:cNvPr id="4" name="Right Triangle 3">
            <a:extLst>
              <a:ext uri="{FF2B5EF4-FFF2-40B4-BE49-F238E27FC236}">
                <a16:creationId xmlns:a16="http://schemas.microsoft.com/office/drawing/2014/main" id="{CF2E1233-3223-14F7-B0FB-3CF5E6BB008F}"/>
              </a:ext>
            </a:extLst>
          </p:cNvPr>
          <p:cNvSpPr/>
          <p:nvPr userDrawn="1"/>
        </p:nvSpPr>
        <p:spPr>
          <a:xfrm rot="5400000">
            <a:off x="-64619" y="64487"/>
            <a:ext cx="2992752" cy="2863519"/>
          </a:xfrm>
          <a:prstGeom prst="rtTriangle">
            <a:avLst/>
          </a:prstGeom>
          <a:solidFill>
            <a:schemeClr val="accent6">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Graphic 48">
            <a:extLst>
              <a:ext uri="{FF2B5EF4-FFF2-40B4-BE49-F238E27FC236}">
                <a16:creationId xmlns:a16="http://schemas.microsoft.com/office/drawing/2014/main" id="{B330C9CA-0660-58FE-2D69-E0754BF20AFC}"/>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24863" b="-4580"/>
          <a:stretch/>
        </p:blipFill>
        <p:spPr>
          <a:xfrm>
            <a:off x="7524494" y="0"/>
            <a:ext cx="2650784" cy="2011680"/>
          </a:xfrm>
          <a:prstGeom prst="rect">
            <a:avLst/>
          </a:prstGeom>
        </p:spPr>
      </p:pic>
      <p:sp>
        <p:nvSpPr>
          <p:cNvPr id="10" name="Text Placeholder 9">
            <a:extLst>
              <a:ext uri="{FF2B5EF4-FFF2-40B4-BE49-F238E27FC236}">
                <a16:creationId xmlns:a16="http://schemas.microsoft.com/office/drawing/2014/main" id="{1D975A23-10D9-5194-88B0-C621A0CCF020}"/>
              </a:ext>
            </a:extLst>
          </p:cNvPr>
          <p:cNvSpPr>
            <a:spLocks noGrp="1"/>
          </p:cNvSpPr>
          <p:nvPr>
            <p:ph type="body" sz="quarter" idx="11" hasCustomPrompt="1"/>
          </p:nvPr>
        </p:nvSpPr>
        <p:spPr>
          <a:xfrm>
            <a:off x="5842479" y="2255520"/>
            <a:ext cx="5038725" cy="2824480"/>
          </a:xfrm>
        </p:spPr>
        <p:txBody>
          <a:bodyPr anchor="ctr">
            <a:noAutofit/>
          </a:bodyPr>
          <a:lstStyle>
            <a:lvl1pPr>
              <a:buFont typeface="+mj-lt"/>
              <a:buAutoNum type="arabicPeriod"/>
              <a:defRPr b="1">
                <a:latin typeface="+mj-lt"/>
              </a:defRPr>
            </a:lvl1pPr>
            <a:lvl2pPr marL="914400" indent="-457200">
              <a:buFont typeface="+mj-lt"/>
              <a:buAutoNum type="arabicPeriod"/>
              <a:defRPr/>
            </a:lvl2pPr>
            <a:lvl3pPr>
              <a:buFont typeface="+mj-lt"/>
              <a:buAutoNum type="arabicPeriod"/>
              <a:defRPr/>
            </a:lvl3pPr>
            <a:lvl4pPr marL="1543050" indent="-342900">
              <a:buFont typeface="+mj-lt"/>
              <a:buAutoNum type="arabicPeriod"/>
              <a:defRPr/>
            </a:lvl4pPr>
            <a:lvl5pPr marL="1828800" indent="-342900">
              <a:buFont typeface="+mj-lt"/>
              <a:buAutoNum type="arabicPeriod"/>
              <a:defRPr/>
            </a:lvl5pPr>
          </a:lstStyle>
          <a:p>
            <a:pPr lvl="0"/>
            <a:r>
              <a:rPr lang="en-US"/>
              <a:t>Click to add agenda items</a:t>
            </a:r>
          </a:p>
          <a:p>
            <a:pPr lvl="0"/>
            <a:endParaRPr lang="en-US"/>
          </a:p>
        </p:txBody>
      </p:sp>
    </p:spTree>
    <p:extLst>
      <p:ext uri="{BB962C8B-B14F-4D97-AF65-F5344CB8AC3E}">
        <p14:creationId xmlns:p14="http://schemas.microsoft.com/office/powerpoint/2010/main" val="318403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A81D3AF1-85C6-6F23-FD03-F180CEC1017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 t="3738" r="-704" b="-1815"/>
          <a:stretch/>
        </p:blipFill>
        <p:spPr>
          <a:xfrm>
            <a:off x="6570388" y="9161"/>
            <a:ext cx="5621612" cy="5212080"/>
          </a:xfrm>
          <a:prstGeom prst="rect">
            <a:avLst/>
          </a:prstGeom>
        </p:spPr>
      </p:pic>
      <p:pic>
        <p:nvPicPr>
          <p:cNvPr id="6" name="Graphic 5">
            <a:extLst>
              <a:ext uri="{FF2B5EF4-FFF2-40B4-BE49-F238E27FC236}">
                <a16:creationId xmlns:a16="http://schemas.microsoft.com/office/drawing/2014/main" id="{7E925DAF-753D-932B-671E-91AA2A582D9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56097" y="2468984"/>
            <a:ext cx="8176731" cy="4399553"/>
          </a:xfrm>
          <a:prstGeom prst="rect">
            <a:avLst/>
          </a:prstGeom>
        </p:spPr>
      </p:pic>
      <p:pic>
        <p:nvPicPr>
          <p:cNvPr id="23" name="Graphic 22">
            <a:extLst>
              <a:ext uri="{FF2B5EF4-FFF2-40B4-BE49-F238E27FC236}">
                <a16:creationId xmlns:a16="http://schemas.microsoft.com/office/drawing/2014/main" id="{1F19BF71-2F9A-E4E1-28B6-137EDF65D00A}"/>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t="40521" b="-2974"/>
          <a:stretch/>
        </p:blipFill>
        <p:spPr>
          <a:xfrm>
            <a:off x="2251051" y="0"/>
            <a:ext cx="3844949" cy="2286000"/>
          </a:xfrm>
          <a:prstGeom prst="rect">
            <a:avLst/>
          </a:prstGeom>
        </p:spPr>
      </p:pic>
      <p:sp>
        <p:nvSpPr>
          <p:cNvPr id="2" name="Title 1">
            <a:extLst>
              <a:ext uri="{FF2B5EF4-FFF2-40B4-BE49-F238E27FC236}">
                <a16:creationId xmlns:a16="http://schemas.microsoft.com/office/drawing/2014/main" id="{98631A2C-968A-EBEE-0D6E-F342B3364DF4}"/>
              </a:ext>
            </a:extLst>
          </p:cNvPr>
          <p:cNvSpPr>
            <a:spLocks noGrp="1"/>
          </p:cNvSpPr>
          <p:nvPr>
            <p:ph type="ctrTitle" hasCustomPrompt="1"/>
          </p:nvPr>
        </p:nvSpPr>
        <p:spPr>
          <a:xfrm>
            <a:off x="398126" y="2520320"/>
            <a:ext cx="6737616" cy="2196057"/>
          </a:xfrm>
        </p:spPr>
        <p:txBody>
          <a:bodyPr anchor="t" anchorCtr="0">
            <a:noAutofit/>
          </a:bodyPr>
          <a:lstStyle>
            <a:lvl1pPr algn="l">
              <a:defRPr sz="6000" b="1"/>
            </a:lvl1pPr>
          </a:lstStyle>
          <a:p>
            <a:r>
              <a:rPr lang="en-US"/>
              <a:t>Click to Edit Section Title</a:t>
            </a:r>
          </a:p>
        </p:txBody>
      </p:sp>
      <p:cxnSp>
        <p:nvCxnSpPr>
          <p:cNvPr id="3" name="Straight Connector 2">
            <a:extLst>
              <a:ext uri="{FF2B5EF4-FFF2-40B4-BE49-F238E27FC236}">
                <a16:creationId xmlns:a16="http://schemas.microsoft.com/office/drawing/2014/main" id="{18C829A7-1F60-880A-A785-FAFA4E3A6CAC}"/>
              </a:ext>
            </a:extLst>
          </p:cNvPr>
          <p:cNvCxnSpPr>
            <a:cxnSpLocks/>
            <a:endCxn id="6" idx="0"/>
          </p:cNvCxnSpPr>
          <p:nvPr userDrawn="1"/>
        </p:nvCxnSpPr>
        <p:spPr>
          <a:xfrm flipV="1">
            <a:off x="474388" y="2468984"/>
            <a:ext cx="4670075" cy="7569"/>
          </a:xfrm>
          <a:prstGeom prst="line">
            <a:avLst/>
          </a:prstGeom>
          <a:ln w="635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599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 Content">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pic>
        <p:nvPicPr>
          <p:cNvPr id="38" name="Graphic 37">
            <a:extLst>
              <a:ext uri="{FF2B5EF4-FFF2-40B4-BE49-F238E27FC236}">
                <a16:creationId xmlns:a16="http://schemas.microsoft.com/office/drawing/2014/main" id="{F119B414-7B2D-DDE5-326D-DB3B5265FE8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3"/>
          <a:stretch/>
        </p:blipFill>
        <p:spPr>
          <a:xfrm>
            <a:off x="-1" y="5316695"/>
            <a:ext cx="565553" cy="1573040"/>
          </a:xfrm>
          <a:prstGeom prst="rect">
            <a:avLst/>
          </a:prstGeom>
        </p:spPr>
      </p:pic>
      <p:sp>
        <p:nvSpPr>
          <p:cNvPr id="7" name="Right Triangle 6">
            <a:extLst>
              <a:ext uri="{FF2B5EF4-FFF2-40B4-BE49-F238E27FC236}">
                <a16:creationId xmlns:a16="http://schemas.microsoft.com/office/drawing/2014/main" id="{D2E5E5D0-37AB-51B4-E897-2244726D4E46}"/>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BDC37F22-8658-9585-1F48-C3887552B06A}"/>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Graphic 2">
            <a:extLst>
              <a:ext uri="{FF2B5EF4-FFF2-40B4-BE49-F238E27FC236}">
                <a16:creationId xmlns:a16="http://schemas.microsoft.com/office/drawing/2014/main" id="{E880D50B-300D-C82D-DEC8-B9670FBF1A4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4287" r="-1"/>
          <a:stretch/>
        </p:blipFill>
        <p:spPr>
          <a:xfrm>
            <a:off x="-1" y="951513"/>
            <a:ext cx="1226134" cy="1443208"/>
          </a:xfrm>
          <a:prstGeom prst="rect">
            <a:avLst/>
          </a:prstGeom>
        </p:spPr>
      </p:pic>
      <p:sp>
        <p:nvSpPr>
          <p:cNvPr id="6" name="Slide Number Placeholder 8">
            <a:extLst>
              <a:ext uri="{FF2B5EF4-FFF2-40B4-BE49-F238E27FC236}">
                <a16:creationId xmlns:a16="http://schemas.microsoft.com/office/drawing/2014/main" id="{F2F29ECB-E38B-379D-8B9C-862AB0C8BF25}"/>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8" name="Title 1">
            <a:extLst>
              <a:ext uri="{FF2B5EF4-FFF2-40B4-BE49-F238E27FC236}">
                <a16:creationId xmlns:a16="http://schemas.microsoft.com/office/drawing/2014/main" id="{A37A91CF-ECED-17BD-3CA4-59ABE038AE80}"/>
              </a:ext>
            </a:extLst>
          </p:cNvPr>
          <p:cNvSpPr>
            <a:spLocks noGrp="1"/>
          </p:cNvSpPr>
          <p:nvPr>
            <p:ph type="ctrTitle" hasCustomPrompt="1"/>
          </p:nvPr>
        </p:nvSpPr>
        <p:spPr>
          <a:xfrm>
            <a:off x="474387"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5" name="Footer Placeholder 4">
            <a:extLst>
              <a:ext uri="{FF2B5EF4-FFF2-40B4-BE49-F238E27FC236}">
                <a16:creationId xmlns:a16="http://schemas.microsoft.com/office/drawing/2014/main" id="{95184395-5D7E-84E7-4DE6-35303E495620}"/>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5547008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 Content">
    <p:spTree>
      <p:nvGrpSpPr>
        <p:cNvPr id="1" name=""/>
        <p:cNvGrpSpPr/>
        <p:nvPr/>
      </p:nvGrpSpPr>
      <p:grpSpPr>
        <a:xfrm>
          <a:off x="0" y="0"/>
          <a:ext cx="0" cy="0"/>
          <a:chOff x="0" y="0"/>
          <a:chExt cx="0" cy="0"/>
        </a:xfrm>
      </p:grpSpPr>
      <p:sp>
        <p:nvSpPr>
          <p:cNvPr id="8" name="Right Triangle 7">
            <a:extLst>
              <a:ext uri="{FF2B5EF4-FFF2-40B4-BE49-F238E27FC236}">
                <a16:creationId xmlns:a16="http://schemas.microsoft.com/office/drawing/2014/main" id="{3ED6B1BD-5096-F286-0911-91BAE6271FCF}"/>
              </a:ext>
            </a:extLst>
          </p:cNvPr>
          <p:cNvSpPr>
            <a:spLocks noChangeAspect="1"/>
          </p:cNvSpPr>
          <p:nvPr userDrawn="1"/>
        </p:nvSpPr>
        <p:spPr>
          <a:xfrm rot="16200000">
            <a:off x="10333714" y="4988560"/>
            <a:ext cx="1869437" cy="1869437"/>
          </a:xfrm>
          <a:prstGeom prst="r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475BBFA-8DE1-74A6-2156-6B4AE52DE7E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Slide Number Placeholder 8">
            <a:extLst>
              <a:ext uri="{FF2B5EF4-FFF2-40B4-BE49-F238E27FC236}">
                <a16:creationId xmlns:a16="http://schemas.microsoft.com/office/drawing/2014/main" id="{C88496AF-76FF-F0C2-5DCE-9BCC42643E93}"/>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3" name="Title 1">
            <a:extLst>
              <a:ext uri="{FF2B5EF4-FFF2-40B4-BE49-F238E27FC236}">
                <a16:creationId xmlns:a16="http://schemas.microsoft.com/office/drawing/2014/main" id="{4DC14F45-5433-90C0-F597-B5D196451F30}"/>
              </a:ext>
            </a:extLst>
          </p:cNvPr>
          <p:cNvSpPr>
            <a:spLocks noGrp="1"/>
          </p:cNvSpPr>
          <p:nvPr>
            <p:ph type="ctrTitle" hasCustomPrompt="1"/>
          </p:nvPr>
        </p:nvSpPr>
        <p:spPr>
          <a:xfrm>
            <a:off x="474387"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7" name="Content Placeholder 2">
            <a:extLst>
              <a:ext uri="{FF2B5EF4-FFF2-40B4-BE49-F238E27FC236}">
                <a16:creationId xmlns:a16="http://schemas.microsoft.com/office/drawing/2014/main" id="{4B3629D6-029D-7E05-C6D4-37CFD8FB60E6}"/>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1CA9FDEE-251A-D835-F577-434D8AE9D1D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3"/>
          <a:stretch/>
        </p:blipFill>
        <p:spPr>
          <a:xfrm>
            <a:off x="-1" y="5316695"/>
            <a:ext cx="565553" cy="1573040"/>
          </a:xfrm>
          <a:prstGeom prst="rect">
            <a:avLst/>
          </a:prstGeom>
        </p:spPr>
      </p:pic>
      <p:pic>
        <p:nvPicPr>
          <p:cNvPr id="12" name="Graphic 11">
            <a:extLst>
              <a:ext uri="{FF2B5EF4-FFF2-40B4-BE49-F238E27FC236}">
                <a16:creationId xmlns:a16="http://schemas.microsoft.com/office/drawing/2014/main" id="{7D2F2684-4F12-8BF2-4B74-5341774C426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3809" r="-3603"/>
          <a:stretch/>
        </p:blipFill>
        <p:spPr>
          <a:xfrm>
            <a:off x="-1" y="951513"/>
            <a:ext cx="1335537" cy="1443208"/>
          </a:xfrm>
          <a:prstGeom prst="rect">
            <a:avLst/>
          </a:prstGeom>
        </p:spPr>
      </p:pic>
      <p:sp>
        <p:nvSpPr>
          <p:cNvPr id="4" name="Footer Placeholder 3">
            <a:extLst>
              <a:ext uri="{FF2B5EF4-FFF2-40B4-BE49-F238E27FC236}">
                <a16:creationId xmlns:a16="http://schemas.microsoft.com/office/drawing/2014/main" id="{BFCA5AA6-3800-CAE2-E97A-932FCB9F5830}"/>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298288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Slide Number Placeholder 8">
            <a:extLst>
              <a:ext uri="{FF2B5EF4-FFF2-40B4-BE49-F238E27FC236}">
                <a16:creationId xmlns:a16="http://schemas.microsoft.com/office/drawing/2014/main" id="{94DB6090-EE8A-7A4E-059B-CD5811F1BB34}"/>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cxnSp>
        <p:nvCxnSpPr>
          <p:cNvPr id="3" name="Straight Connector 2">
            <a:extLst>
              <a:ext uri="{FF2B5EF4-FFF2-40B4-BE49-F238E27FC236}">
                <a16:creationId xmlns:a16="http://schemas.microsoft.com/office/drawing/2014/main" id="{46DA188E-0B19-7BB7-CBA9-09F6C5B02B12}"/>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0D5FE9DF-B35C-9923-B040-CC36DC4974A9}"/>
              </a:ext>
            </a:extLst>
          </p:cNvPr>
          <p:cNvSpPr>
            <a:spLocks noGrp="1"/>
          </p:cNvSpPr>
          <p:nvPr>
            <p:ph type="ctrTitle" hasCustomPrompt="1"/>
          </p:nvPr>
        </p:nvSpPr>
        <p:spPr>
          <a:xfrm>
            <a:off x="474388" y="211382"/>
            <a:ext cx="10858787"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5" name="Content Placeholder 2">
            <a:extLst>
              <a:ext uri="{FF2B5EF4-FFF2-40B4-BE49-F238E27FC236}">
                <a16:creationId xmlns:a16="http://schemas.microsoft.com/office/drawing/2014/main" id="{C6EB5BE5-FC44-B965-F5BD-1AE540679BC1}"/>
              </a:ext>
            </a:extLst>
          </p:cNvPr>
          <p:cNvSpPr>
            <a:spLocks noGrp="1"/>
          </p:cNvSpPr>
          <p:nvPr>
            <p:ph idx="1"/>
          </p:nvPr>
        </p:nvSpPr>
        <p:spPr>
          <a:xfrm>
            <a:off x="696594" y="1581297"/>
            <a:ext cx="10636581"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288319E3-97B8-0E6B-18D5-418DCF167476}"/>
              </a:ext>
            </a:extLst>
          </p:cNvPr>
          <p:cNvSpPr>
            <a:spLocks noGrp="1"/>
          </p:cNvSpPr>
          <p:nvPr>
            <p:ph type="ftr" sz="quarter" idx="10"/>
          </p:nvPr>
        </p:nvSpPr>
        <p:spPr/>
        <p:txBody>
          <a:bodyPr/>
          <a:lstStyle/>
          <a:p>
            <a:r>
              <a:rPr lang="en-US"/>
              <a:t>Optional Placeholder Footer Text - Remove If Not Needed</a:t>
            </a:r>
          </a:p>
        </p:txBody>
      </p:sp>
    </p:spTree>
    <p:extLst>
      <p:ext uri="{BB962C8B-B14F-4D97-AF65-F5344CB8AC3E}">
        <p14:creationId xmlns:p14="http://schemas.microsoft.com/office/powerpoint/2010/main" val="10887685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2 Content">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366120D7-541D-9BF6-94D3-176B0F8EB0DB}"/>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691308" y="1598577"/>
            <a:ext cx="5181600" cy="4159486"/>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89E77717-D12B-50E5-A8AD-A52DE33D75EE}"/>
              </a:ext>
            </a:extLst>
          </p:cNvPr>
          <p:cNvSpPr>
            <a:spLocks noGrp="1"/>
          </p:cNvSpPr>
          <p:nvPr>
            <p:ph sz="half" idx="2"/>
          </p:nvPr>
        </p:nvSpPr>
        <p:spPr>
          <a:xfrm>
            <a:off x="6172200" y="1598577"/>
            <a:ext cx="5181600" cy="4159486"/>
          </a:xfrm>
        </p:spPr>
        <p:txBody>
          <a:bodyPr>
            <a:noAutofit/>
          </a:bodyPr>
          <a:lstStyle>
            <a:lvl1pPr>
              <a:defRPr sz="1800"/>
            </a:lvl1pPr>
            <a:lvl2pPr>
              <a:defRPr sz="1600"/>
            </a:lvl2pPr>
            <a:lvl3pPr marL="1143000" indent="-342900">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Graphic 5">
            <a:extLst>
              <a:ext uri="{FF2B5EF4-FFF2-40B4-BE49-F238E27FC236}">
                <a16:creationId xmlns:a16="http://schemas.microsoft.com/office/drawing/2014/main" id="{CA61615D-3CAF-9811-9E21-EE1F71B1B0D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pic>
        <p:nvPicPr>
          <p:cNvPr id="4" name="Graphic 3">
            <a:extLst>
              <a:ext uri="{FF2B5EF4-FFF2-40B4-BE49-F238E27FC236}">
                <a16:creationId xmlns:a16="http://schemas.microsoft.com/office/drawing/2014/main" id="{5CE71EC0-FC6D-4741-6CAF-0537E0EBF3E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4287" r="-1"/>
          <a:stretch/>
        </p:blipFill>
        <p:spPr>
          <a:xfrm>
            <a:off x="-1" y="951513"/>
            <a:ext cx="1226134" cy="1443208"/>
          </a:xfrm>
          <a:prstGeom prst="rect">
            <a:avLst/>
          </a:prstGeom>
        </p:spPr>
      </p:pic>
      <p:sp>
        <p:nvSpPr>
          <p:cNvPr id="10" name="Slide Number Placeholder 8">
            <a:extLst>
              <a:ext uri="{FF2B5EF4-FFF2-40B4-BE49-F238E27FC236}">
                <a16:creationId xmlns:a16="http://schemas.microsoft.com/office/drawing/2014/main" id="{A4C6A42B-6F19-C852-E407-30A11301AEDB}"/>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8" name="Title 1">
            <a:extLst>
              <a:ext uri="{FF2B5EF4-FFF2-40B4-BE49-F238E27FC236}">
                <a16:creationId xmlns:a16="http://schemas.microsoft.com/office/drawing/2014/main" id="{2AD4906A-A95E-9744-5971-8A0040F5CA55}"/>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2" name="Footer Placeholder 1">
            <a:extLst>
              <a:ext uri="{FF2B5EF4-FFF2-40B4-BE49-F238E27FC236}">
                <a16:creationId xmlns:a16="http://schemas.microsoft.com/office/drawing/2014/main" id="{3C5EDE4F-76D7-C9B6-1EB4-BA8A491FB887}"/>
              </a:ext>
            </a:extLst>
          </p:cNvPr>
          <p:cNvSpPr>
            <a:spLocks noGrp="1"/>
          </p:cNvSpPr>
          <p:nvPr>
            <p:ph type="ftr" sz="quarter" idx="16"/>
          </p:nvPr>
        </p:nvSpPr>
        <p:spPr/>
        <p:txBody>
          <a:bodyPr/>
          <a:lstStyle/>
          <a:p>
            <a:r>
              <a:rPr lang="en-US"/>
              <a:t>Optional Placeholder Footer Text - Remove If Not Needed</a:t>
            </a:r>
          </a:p>
        </p:txBody>
      </p:sp>
    </p:spTree>
    <p:extLst>
      <p:ext uri="{BB962C8B-B14F-4D97-AF65-F5344CB8AC3E}">
        <p14:creationId xmlns:p14="http://schemas.microsoft.com/office/powerpoint/2010/main" val="371055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Image Right">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A15842C4-5E14-26F7-0807-006EAFB8D64C}"/>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D942B948-2274-FE21-CB7D-37302163E803}"/>
              </a:ext>
            </a:extLst>
          </p:cNvPr>
          <p:cNvSpPr/>
          <p:nvPr userDrawn="1"/>
        </p:nvSpPr>
        <p:spPr>
          <a:xfrm rot="10800000">
            <a:off x="10050379" y="3"/>
            <a:ext cx="2141620" cy="214162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696594" y="1598577"/>
            <a:ext cx="5181600" cy="4159486"/>
          </a:xfrm>
        </p:spPr>
        <p:txBody>
          <a:bodyPr>
            <a:noAutofit/>
          </a:bodyPr>
          <a:lstStyle>
            <a:lvl1pPr marL="292100" indent="-292100">
              <a:tabLst/>
              <a:defRPr sz="1800"/>
            </a:lvl1pPr>
            <a:lvl2pPr marL="800100" indent="-342900">
              <a:tabLst/>
              <a:defRPr sz="1600"/>
            </a:lvl2pPr>
            <a:lvl3pPr marL="1095375" indent="-295275">
              <a:tabLst/>
              <a:defRPr sz="1400"/>
            </a:lvl3pPr>
            <a:lvl4pPr marL="1428750" indent="-285750">
              <a:tabLst/>
              <a:defRPr sz="1200"/>
            </a:lvl4pPr>
            <a:lvl5pPr marL="1716088" indent="-287338">
              <a:tabLst/>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24CEF619-F8A1-11EE-4D2D-7872A3C2FD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sp>
        <p:nvSpPr>
          <p:cNvPr id="6" name="Slide Number Placeholder 8">
            <a:extLst>
              <a:ext uri="{FF2B5EF4-FFF2-40B4-BE49-F238E27FC236}">
                <a16:creationId xmlns:a16="http://schemas.microsoft.com/office/drawing/2014/main" id="{92103197-E916-4D35-AE11-06DDBDF98F62}"/>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Picture Placeholder 12">
            <a:extLst>
              <a:ext uri="{FF2B5EF4-FFF2-40B4-BE49-F238E27FC236}">
                <a16:creationId xmlns:a16="http://schemas.microsoft.com/office/drawing/2014/main" id="{5C9702C3-64C4-EA99-20DF-C1CDBB798811}"/>
              </a:ext>
            </a:extLst>
          </p:cNvPr>
          <p:cNvSpPr>
            <a:spLocks noGrp="1"/>
          </p:cNvSpPr>
          <p:nvPr>
            <p:ph type="pic" sz="quarter" idx="16"/>
          </p:nvPr>
        </p:nvSpPr>
        <p:spPr>
          <a:xfrm>
            <a:off x="6571785" y="1264568"/>
            <a:ext cx="4418977" cy="4513653"/>
          </a:xfrm>
        </p:spPr>
        <p:txBody>
          <a:bodyPr anchor="t" anchorCtr="0">
            <a:normAutofit/>
          </a:bodyPr>
          <a:lstStyle>
            <a:lvl1pPr marL="0" indent="0" algn="l">
              <a:buNone/>
              <a:defRPr sz="1800"/>
            </a:lvl1pPr>
          </a:lstStyle>
          <a:p>
            <a:r>
              <a:rPr lang="en-US"/>
              <a:t>Click icon to add picture</a:t>
            </a:r>
          </a:p>
        </p:txBody>
      </p:sp>
      <p:pic>
        <p:nvPicPr>
          <p:cNvPr id="5" name="Graphic 4">
            <a:extLst>
              <a:ext uri="{FF2B5EF4-FFF2-40B4-BE49-F238E27FC236}">
                <a16:creationId xmlns:a16="http://schemas.microsoft.com/office/drawing/2014/main" id="{C44DBD92-D361-7C6D-7A20-6AB84C689C4C}"/>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53809" r="-3603"/>
          <a:stretch/>
        </p:blipFill>
        <p:spPr>
          <a:xfrm>
            <a:off x="-1" y="951513"/>
            <a:ext cx="1335537" cy="1443208"/>
          </a:xfrm>
          <a:prstGeom prst="rect">
            <a:avLst/>
          </a:prstGeom>
        </p:spPr>
      </p:pic>
      <p:sp>
        <p:nvSpPr>
          <p:cNvPr id="7" name="Title 1">
            <a:extLst>
              <a:ext uri="{FF2B5EF4-FFF2-40B4-BE49-F238E27FC236}">
                <a16:creationId xmlns:a16="http://schemas.microsoft.com/office/drawing/2014/main" id="{C6DBDF4A-57B9-6EFB-68A1-8C870FCC44D1}"/>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4" name="Footer Placeholder 3">
            <a:extLst>
              <a:ext uri="{FF2B5EF4-FFF2-40B4-BE49-F238E27FC236}">
                <a16:creationId xmlns:a16="http://schemas.microsoft.com/office/drawing/2014/main" id="{0CEE5EC3-455F-947A-7C70-C30660661165}"/>
              </a:ext>
            </a:extLst>
          </p:cNvPr>
          <p:cNvSpPr>
            <a:spLocks noGrp="1"/>
          </p:cNvSpPr>
          <p:nvPr>
            <p:ph type="ftr" sz="quarter" idx="17"/>
          </p:nvPr>
        </p:nvSpPr>
        <p:spPr/>
        <p:txBody>
          <a:bodyPr/>
          <a:lstStyle/>
          <a:p>
            <a:r>
              <a:rPr lang="en-US"/>
              <a:t>Optional Placeholder Footer Text - Remove If Not Needed</a:t>
            </a:r>
          </a:p>
        </p:txBody>
      </p:sp>
    </p:spTree>
    <p:extLst>
      <p:ext uri="{BB962C8B-B14F-4D97-AF65-F5344CB8AC3E}">
        <p14:creationId xmlns:p14="http://schemas.microsoft.com/office/powerpoint/2010/main" val="3639138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Image Left">
    <p:spTree>
      <p:nvGrpSpPr>
        <p:cNvPr id="1" name=""/>
        <p:cNvGrpSpPr/>
        <p:nvPr/>
      </p:nvGrpSpPr>
      <p:grpSpPr>
        <a:xfrm>
          <a:off x="0" y="0"/>
          <a:ext cx="0" cy="0"/>
          <a:chOff x="0" y="0"/>
          <a:chExt cx="0" cy="0"/>
        </a:xfrm>
      </p:grpSpPr>
      <p:sp>
        <p:nvSpPr>
          <p:cNvPr id="10" name="Right Triangle 9">
            <a:extLst>
              <a:ext uri="{FF2B5EF4-FFF2-40B4-BE49-F238E27FC236}">
                <a16:creationId xmlns:a16="http://schemas.microsoft.com/office/drawing/2014/main" id="{A9F2E3EE-612E-3C53-A4E4-463D76BA5ABC}"/>
              </a:ext>
            </a:extLst>
          </p:cNvPr>
          <p:cNvSpPr/>
          <p:nvPr userDrawn="1"/>
        </p:nvSpPr>
        <p:spPr>
          <a:xfrm rot="16200000">
            <a:off x="10333712" y="4988560"/>
            <a:ext cx="1869437" cy="1869437"/>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12">
            <a:extLst>
              <a:ext uri="{FF2B5EF4-FFF2-40B4-BE49-F238E27FC236}">
                <a16:creationId xmlns:a16="http://schemas.microsoft.com/office/drawing/2014/main" id="{27D9A094-E899-CC36-697E-34232917833C}"/>
              </a:ext>
            </a:extLst>
          </p:cNvPr>
          <p:cNvSpPr>
            <a:spLocks noGrp="1"/>
          </p:cNvSpPr>
          <p:nvPr>
            <p:ph type="pic" sz="quarter" idx="16"/>
          </p:nvPr>
        </p:nvSpPr>
        <p:spPr>
          <a:xfrm>
            <a:off x="689288" y="1244410"/>
            <a:ext cx="4418977" cy="4513653"/>
          </a:xfrm>
        </p:spPr>
        <p:txBody>
          <a:bodyPr anchor="t" anchorCtr="0">
            <a:normAutofit/>
          </a:bodyPr>
          <a:lstStyle>
            <a:lvl1pPr marL="0" indent="0" algn="l">
              <a:buNone/>
              <a:defRPr sz="1800"/>
            </a:lvl1pPr>
          </a:lstStyle>
          <a:p>
            <a:r>
              <a:rPr lang="en-US"/>
              <a:t>Click icon to add picture</a:t>
            </a:r>
          </a:p>
        </p:txBody>
      </p:sp>
      <p:sp>
        <p:nvSpPr>
          <p:cNvPr id="11" name="Right Triangle 10">
            <a:extLst>
              <a:ext uri="{FF2B5EF4-FFF2-40B4-BE49-F238E27FC236}">
                <a16:creationId xmlns:a16="http://schemas.microsoft.com/office/drawing/2014/main" id="{D942B948-2274-FE21-CB7D-37302163E803}"/>
              </a:ext>
            </a:extLst>
          </p:cNvPr>
          <p:cNvSpPr/>
          <p:nvPr userDrawn="1"/>
        </p:nvSpPr>
        <p:spPr>
          <a:xfrm rot="10800000">
            <a:off x="10050379" y="3"/>
            <a:ext cx="2141620" cy="214162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4C08405-D066-D533-26CD-F151CCD10159}"/>
              </a:ext>
            </a:extLst>
          </p:cNvPr>
          <p:cNvCxnSpPr>
            <a:cxnSpLocks/>
          </p:cNvCxnSpPr>
          <p:nvPr userDrawn="1"/>
        </p:nvCxnSpPr>
        <p:spPr>
          <a:xfrm>
            <a:off x="474388" y="795213"/>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2D2E061-727F-EF33-A830-7550B9584B20}"/>
              </a:ext>
            </a:extLst>
          </p:cNvPr>
          <p:cNvSpPr>
            <a:spLocks noGrp="1"/>
          </p:cNvSpPr>
          <p:nvPr>
            <p:ph sz="half" idx="15"/>
          </p:nvPr>
        </p:nvSpPr>
        <p:spPr>
          <a:xfrm>
            <a:off x="5507667" y="1244411"/>
            <a:ext cx="5966381" cy="4513652"/>
          </a:xfrm>
        </p:spPr>
        <p:txBody>
          <a:bodyPr>
            <a:noAutofit/>
          </a:bodyPr>
          <a:lstStyle>
            <a:lvl1pPr marL="292100" indent="-292100">
              <a:tabLst/>
              <a:defRPr sz="1800"/>
            </a:lvl1pPr>
            <a:lvl2pPr>
              <a:defRPr sz="1600"/>
            </a:lvl2pPr>
            <a:lvl3pPr marL="1095375" indent="-295275">
              <a:tabLst/>
              <a:defRPr sz="1400"/>
            </a:lvl3pPr>
            <a:lvl4pPr marL="1428750" indent="-285750">
              <a:tabLst/>
              <a:defRPr sz="1200"/>
            </a:lvl4pPr>
            <a:lvl5pPr marL="1716088" indent="-287338">
              <a:tabLst/>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Graphic 8">
            <a:extLst>
              <a:ext uri="{FF2B5EF4-FFF2-40B4-BE49-F238E27FC236}">
                <a16:creationId xmlns:a16="http://schemas.microsoft.com/office/drawing/2014/main" id="{7183CDCF-F796-D703-5467-A801C8551B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5775" t="-256" r="-10047" b="256"/>
          <a:stretch/>
        </p:blipFill>
        <p:spPr>
          <a:xfrm>
            <a:off x="0" y="5312664"/>
            <a:ext cx="731520" cy="1573040"/>
          </a:xfrm>
          <a:prstGeom prst="rect">
            <a:avLst/>
          </a:prstGeom>
        </p:spPr>
      </p:pic>
      <p:sp>
        <p:nvSpPr>
          <p:cNvPr id="6" name="Slide Number Placeholder 8">
            <a:extLst>
              <a:ext uri="{FF2B5EF4-FFF2-40B4-BE49-F238E27FC236}">
                <a16:creationId xmlns:a16="http://schemas.microsoft.com/office/drawing/2014/main" id="{7DDBDDAB-09E8-8651-8252-0C01C0FEAB9B}"/>
              </a:ext>
            </a:extLst>
          </p:cNvPr>
          <p:cNvSpPr txBox="1">
            <a:spLocks/>
          </p:cNvSpPr>
          <p:nvPr userDrawn="1"/>
        </p:nvSpPr>
        <p:spPr>
          <a:xfrm>
            <a:off x="10352221" y="309334"/>
            <a:ext cx="1329496" cy="365125"/>
          </a:xfrm>
          <a:prstGeom prst="rect">
            <a:avLst/>
          </a:prstGeom>
        </p:spPr>
        <p:txBody>
          <a:bodyPr vert="horz" lIns="91440" tIns="45720" rIns="91440" bIns="45720" rtlCol="0" anchor="ctr"/>
          <a:lstStyle>
            <a:defPPr>
              <a:defRPr lang="en-US"/>
            </a:defPPr>
            <a:lvl1pPr marL="0" algn="r" defTabSz="914400" rtl="0" eaLnBrk="1" latinLnBrk="0" hangingPunct="1">
              <a:defRPr sz="1000" kern="1200">
                <a:solidFill>
                  <a:schemeClr val="accent3"/>
                </a:solidFill>
                <a:latin typeface="+mj-lt"/>
                <a:ea typeface="+mn-ea"/>
                <a:cs typeface="+mn-cs"/>
              </a:defRPr>
            </a:lvl1pPr>
            <a:lvl2pPr marL="457200" algn="l" defTabSz="914400" rtl="0" eaLnBrk="1" latinLnBrk="0" hangingPunct="1">
              <a:defRPr sz="1000" b="1" i="0" kern="1200">
                <a:solidFill>
                  <a:schemeClr val="accent1"/>
                </a:solidFill>
                <a:latin typeface="Arial Narrow" panose="020B0604020202020204" pitchFamily="34" charset="0"/>
                <a:ea typeface="+mn-ea"/>
                <a:cs typeface="Arial Narrow" panose="020B0604020202020204" pitchFamily="34" charset="0"/>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lgn="r"/>
            <a:fld id="{E25E1F36-AFF5-9D45-8D4C-301C77C4548D}" type="slidenum">
              <a:rPr lang="en-US" smtClean="0"/>
              <a:pPr lvl="1" algn="r"/>
              <a:t>‹#›</a:t>
            </a:fld>
            <a:endParaRPr lang="en-US"/>
          </a:p>
        </p:txBody>
      </p:sp>
      <p:sp>
        <p:nvSpPr>
          <p:cNvPr id="2" name="Title 1">
            <a:extLst>
              <a:ext uri="{FF2B5EF4-FFF2-40B4-BE49-F238E27FC236}">
                <a16:creationId xmlns:a16="http://schemas.microsoft.com/office/drawing/2014/main" id="{113BBC05-DEE5-4E44-AB15-617A52B6A366}"/>
              </a:ext>
            </a:extLst>
          </p:cNvPr>
          <p:cNvSpPr>
            <a:spLocks noGrp="1"/>
          </p:cNvSpPr>
          <p:nvPr>
            <p:ph type="ctrTitle" hasCustomPrompt="1"/>
          </p:nvPr>
        </p:nvSpPr>
        <p:spPr>
          <a:xfrm>
            <a:off x="474388" y="211382"/>
            <a:ext cx="10879412" cy="583831"/>
          </a:xfrm>
        </p:spPr>
        <p:txBody>
          <a:bodyPr anchor="b" anchorCtr="0">
            <a:normAutofit/>
          </a:bodyPr>
          <a:lstStyle>
            <a:lvl1pPr algn="l">
              <a:defRPr sz="2800" b="1" i="0" cap="all" baseline="0">
                <a:latin typeface="Arial Narrow" panose="020B0604020202020204" pitchFamily="34" charset="0"/>
                <a:cs typeface="Arial Narrow" panose="020B0604020202020204" pitchFamily="34" charset="0"/>
              </a:defRPr>
            </a:lvl1pPr>
          </a:lstStyle>
          <a:p>
            <a:r>
              <a:rPr lang="en-US"/>
              <a:t>CLICK TO EDIT SLIDE TITLE</a:t>
            </a:r>
          </a:p>
        </p:txBody>
      </p:sp>
      <p:sp>
        <p:nvSpPr>
          <p:cNvPr id="4" name="Footer Placeholder 3">
            <a:extLst>
              <a:ext uri="{FF2B5EF4-FFF2-40B4-BE49-F238E27FC236}">
                <a16:creationId xmlns:a16="http://schemas.microsoft.com/office/drawing/2014/main" id="{7F78BC88-6D06-C46A-9A0F-8D91F19A622A}"/>
              </a:ext>
            </a:extLst>
          </p:cNvPr>
          <p:cNvSpPr>
            <a:spLocks noGrp="1"/>
          </p:cNvSpPr>
          <p:nvPr>
            <p:ph type="ftr" sz="quarter" idx="17"/>
          </p:nvPr>
        </p:nvSpPr>
        <p:spPr/>
        <p:txBody>
          <a:bodyPr/>
          <a:lstStyle/>
          <a:p>
            <a:r>
              <a:rPr lang="en-US"/>
              <a:t>Optional Placeholder Footer Text - Remove If Not Needed</a:t>
            </a:r>
          </a:p>
        </p:txBody>
      </p:sp>
    </p:spTree>
    <p:extLst>
      <p:ext uri="{BB962C8B-B14F-4D97-AF65-F5344CB8AC3E}">
        <p14:creationId xmlns:p14="http://schemas.microsoft.com/office/powerpoint/2010/main" val="1263495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837B8F-CD32-5A94-3369-FD8BFF1283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ED03A9-CF28-A2F6-510A-4F7970B566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E6E6B779-456F-233D-117D-50718EB0BF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Optional Placeholder Footer Text - Remove If Not Needed</a:t>
            </a:r>
          </a:p>
        </p:txBody>
      </p:sp>
      <p:sp>
        <p:nvSpPr>
          <p:cNvPr id="6" name="TextBox 5">
            <a:extLst>
              <a:ext uri="{FF2B5EF4-FFF2-40B4-BE49-F238E27FC236}">
                <a16:creationId xmlns:a16="http://schemas.microsoft.com/office/drawing/2014/main" id="{62BD18F5-6EA9-4826-374D-95A033B4A57D}"/>
              </a:ext>
            </a:extLst>
          </p:cNvPr>
          <p:cNvSpPr txBox="1"/>
          <p:nvPr userDrawn="1">
            <p:extLst>
              <p:ext uri="{1162E1C5-73C7-4A58-AE30-91384D911F3F}">
                <p184:classification xmlns:p184="http://schemas.microsoft.com/office/powerpoint/2018/4/main" val="ftr"/>
              </p:ext>
            </p:extLst>
          </p:nvPr>
        </p:nvSpPr>
        <p:spPr>
          <a:xfrm>
            <a:off x="190500" y="6515100"/>
            <a:ext cx="1212850" cy="152400"/>
          </a:xfrm>
          <a:prstGeom prst="rect">
            <a:avLst/>
          </a:prstGeom>
        </p:spPr>
        <p:txBody>
          <a:bodyPr horzOverflow="overflow" lIns="0" tIns="0" rIns="0" bIns="0">
            <a:spAutoFit/>
          </a:bodyPr>
          <a:lstStyle/>
          <a:p>
            <a:pPr algn="l"/>
            <a:r>
              <a:rPr lang="en-US" sz="1000">
                <a:solidFill>
                  <a:srgbClr val="737373"/>
                </a:solidFill>
                <a:latin typeface="Arial" panose="020B0604020202020204" pitchFamily="34" charset="0"/>
                <a:cs typeface="Arial" panose="020B0604020202020204" pitchFamily="34" charset="0"/>
              </a:rPr>
              <a:t>DTCC Public (White)</a:t>
            </a:r>
          </a:p>
        </p:txBody>
      </p:sp>
    </p:spTree>
    <p:extLst>
      <p:ext uri="{BB962C8B-B14F-4D97-AF65-F5344CB8AC3E}">
        <p14:creationId xmlns:p14="http://schemas.microsoft.com/office/powerpoint/2010/main" val="2629108606"/>
      </p:ext>
    </p:extLst>
  </p:cSld>
  <p:clrMap bg1="lt1" tx1="dk1" bg2="lt2" tx2="dk2" accent1="accent1" accent2="accent2" accent3="accent3" accent4="accent4" accent5="accent5" accent6="accent6" hlink="hlink" folHlink="folHlink"/>
  <p:sldLayoutIdLst>
    <p:sldLayoutId id="2147483670" r:id="rId1"/>
    <p:sldLayoutId id="2147483661" r:id="rId2"/>
    <p:sldLayoutId id="2147483662" r:id="rId3"/>
    <p:sldLayoutId id="2147483664" r:id="rId4"/>
    <p:sldLayoutId id="2147483663" r:id="rId5"/>
    <p:sldLayoutId id="2147483671" r:id="rId6"/>
    <p:sldLayoutId id="2147483666" r:id="rId7"/>
    <p:sldLayoutId id="2147483665" r:id="rId8"/>
    <p:sldLayoutId id="2147483667" r:id="rId9"/>
    <p:sldLayoutId id="2147483655" r:id="rId10"/>
    <p:sldLayoutId id="2147483672" r:id="rId11"/>
    <p:sldLayoutId id="2147483669" r:id="rId12"/>
    <p:sldLayoutId id="2147483660" r:id="rId13"/>
    <p:sldLayoutId id="2147483673" r:id="rId14"/>
    <p:sldLayoutId id="2147483675" r:id="rId15"/>
    <p:sldLayoutId id="2147483676" r:id="rId16"/>
    <p:sldLayoutId id="2147483677" r:id="rId17"/>
    <p:sldLayoutId id="2147483678" r:id="rId18"/>
  </p:sldLayoutIdLst>
  <p:hf sldNum="0" hdr="0" dt="0"/>
  <p:txStyles>
    <p:title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p:titleStyle>
    <p:body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11.xml"/><Relationship Id="rId4" Type="http://schemas.openxmlformats.org/officeDocument/2006/relationships/image" Target="../media/image36.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7.png"/><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2A7F52B0-E8B4-75E6-7A76-2034F0446157}"/>
              </a:ext>
            </a:extLst>
          </p:cNvPr>
          <p:cNvSpPr txBox="1"/>
          <p:nvPr/>
        </p:nvSpPr>
        <p:spPr>
          <a:xfrm>
            <a:off x="454668" y="5514161"/>
            <a:ext cx="1093548" cy="24622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cap="all">
                <a:solidFill>
                  <a:schemeClr val="accent1"/>
                </a:solidFill>
              </a:rPr>
              <a:t>PRESENTER:</a:t>
            </a:r>
          </a:p>
        </p:txBody>
      </p:sp>
      <p:sp>
        <p:nvSpPr>
          <p:cNvPr id="23" name="TextBox 22">
            <a:extLst>
              <a:ext uri="{FF2B5EF4-FFF2-40B4-BE49-F238E27FC236}">
                <a16:creationId xmlns:a16="http://schemas.microsoft.com/office/drawing/2014/main" id="{28BF3A29-82F0-1DD0-8BC3-AE9589A1657B}"/>
              </a:ext>
            </a:extLst>
          </p:cNvPr>
          <p:cNvSpPr txBox="1"/>
          <p:nvPr/>
        </p:nvSpPr>
        <p:spPr>
          <a:xfrm>
            <a:off x="448174" y="5715151"/>
            <a:ext cx="584979" cy="246221"/>
          </a:xfrm>
          <a:prstGeom prst="rect">
            <a:avLst/>
          </a:prstGeom>
          <a:noFill/>
        </p:spPr>
        <p:txBody>
          <a:bodyPr wrap="square" rtlCol="0">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00" b="0" cap="all">
                <a:solidFill>
                  <a:schemeClr val="accent1"/>
                </a:solidFill>
              </a:rPr>
              <a:t>DATE:</a:t>
            </a:r>
          </a:p>
        </p:txBody>
      </p:sp>
      <p:sp>
        <p:nvSpPr>
          <p:cNvPr id="2" name="Title 1">
            <a:extLst>
              <a:ext uri="{FF2B5EF4-FFF2-40B4-BE49-F238E27FC236}">
                <a16:creationId xmlns:a16="http://schemas.microsoft.com/office/drawing/2014/main" id="{3C27ED3D-A10D-4D3C-87A4-3CFED9F04BCA}"/>
              </a:ext>
            </a:extLst>
          </p:cNvPr>
          <p:cNvSpPr>
            <a:spLocks noGrp="1"/>
          </p:cNvSpPr>
          <p:nvPr>
            <p:ph type="ctrTitle"/>
          </p:nvPr>
        </p:nvSpPr>
        <p:spPr>
          <a:xfrm>
            <a:off x="565553" y="2491018"/>
            <a:ext cx="9319111" cy="1755648"/>
          </a:xfrm>
        </p:spPr>
        <p:txBody>
          <a:bodyPr>
            <a:noAutofit/>
          </a:bodyPr>
          <a:lstStyle/>
          <a:p>
            <a:pPr marL="192088" indent="-192088">
              <a:spcBef>
                <a:spcPts val="100"/>
              </a:spcBef>
              <a:spcAft>
                <a:spcPts val="100"/>
              </a:spcAft>
            </a:pPr>
            <a:r>
              <a:rPr lang="en-US" dirty="0"/>
              <a:t>Smart Credit Underwriter </a:t>
            </a:r>
            <a:r>
              <a:rPr lang="en-US" sz="3600" dirty="0">
                <a:solidFill>
                  <a:schemeClr val="accent3"/>
                </a:solidFill>
              </a:rPr>
              <a:t>Democratizing Access to Credit</a:t>
            </a:r>
            <a:endParaRPr lang="en-US" dirty="0">
              <a:solidFill>
                <a:schemeClr val="accent3"/>
              </a:solidFill>
            </a:endParaRPr>
          </a:p>
        </p:txBody>
      </p:sp>
      <p:sp>
        <p:nvSpPr>
          <p:cNvPr id="6" name="Subtitle 5">
            <a:extLst>
              <a:ext uri="{FF2B5EF4-FFF2-40B4-BE49-F238E27FC236}">
                <a16:creationId xmlns:a16="http://schemas.microsoft.com/office/drawing/2014/main" id="{C81FD80A-71AC-AC2D-E0F2-CE90BDE68A41}"/>
              </a:ext>
            </a:extLst>
          </p:cNvPr>
          <p:cNvSpPr>
            <a:spLocks noGrp="1"/>
          </p:cNvSpPr>
          <p:nvPr>
            <p:ph type="subTitle" idx="1"/>
          </p:nvPr>
        </p:nvSpPr>
        <p:spPr/>
        <p:txBody>
          <a:bodyPr>
            <a:noAutofit/>
          </a:bodyPr>
          <a:lstStyle/>
          <a:p>
            <a:r>
              <a:rPr lang="en-US" sz="1800" dirty="0" err="1">
                <a:solidFill>
                  <a:schemeClr val="tx1"/>
                </a:solidFill>
              </a:rPr>
              <a:t>LoanLex</a:t>
            </a:r>
            <a:br>
              <a:rPr lang="en-US" sz="1800" dirty="0">
                <a:solidFill>
                  <a:schemeClr val="tx1"/>
                </a:solidFill>
              </a:rPr>
            </a:br>
            <a:r>
              <a:rPr lang="en-US" sz="1800" dirty="0">
                <a:solidFill>
                  <a:schemeClr val="tx1"/>
                </a:solidFill>
              </a:rPr>
              <a:t>Broadridge - AWS</a:t>
            </a:r>
            <a:br>
              <a:rPr lang="en-US" sz="1800" dirty="0">
                <a:solidFill>
                  <a:schemeClr val="tx1"/>
                </a:solidFill>
              </a:rPr>
            </a:br>
            <a:endParaRPr lang="en-US" dirty="0"/>
          </a:p>
        </p:txBody>
      </p:sp>
      <p:sp>
        <p:nvSpPr>
          <p:cNvPr id="19" name="Text Placeholder 27">
            <a:extLst>
              <a:ext uri="{FF2B5EF4-FFF2-40B4-BE49-F238E27FC236}">
                <a16:creationId xmlns:a16="http://schemas.microsoft.com/office/drawing/2014/main" id="{2151889C-3A8B-8187-D544-50E94B2746DA}"/>
              </a:ext>
            </a:extLst>
          </p:cNvPr>
          <p:cNvSpPr txBox="1">
            <a:spLocks/>
          </p:cNvSpPr>
          <p:nvPr/>
        </p:nvSpPr>
        <p:spPr>
          <a:xfrm>
            <a:off x="1290049" y="5507742"/>
            <a:ext cx="4232927" cy="253490"/>
          </a:xfrm>
          <a:prstGeom prst="rect">
            <a:avLst/>
          </a:prstGeom>
        </p:spPr>
        <p:txBody>
          <a:bodyPr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t>Saitharun, Augustine, Max Winter, Abhinav Guptha, Aviad Stein</a:t>
            </a:r>
          </a:p>
        </p:txBody>
      </p:sp>
      <p:sp>
        <p:nvSpPr>
          <p:cNvPr id="20" name="Text Placeholder 27">
            <a:extLst>
              <a:ext uri="{FF2B5EF4-FFF2-40B4-BE49-F238E27FC236}">
                <a16:creationId xmlns:a16="http://schemas.microsoft.com/office/drawing/2014/main" id="{52A34CC8-BA14-BDC0-B0BF-77FEF495450D}"/>
              </a:ext>
            </a:extLst>
          </p:cNvPr>
          <p:cNvSpPr txBox="1">
            <a:spLocks/>
          </p:cNvSpPr>
          <p:nvPr/>
        </p:nvSpPr>
        <p:spPr>
          <a:xfrm>
            <a:off x="848608" y="5717223"/>
            <a:ext cx="859133" cy="246222"/>
          </a:xfrm>
          <a:prstGeom prst="rect">
            <a:avLst/>
          </a:prstGeom>
        </p:spPr>
        <p:txBody>
          <a:bodyPr anchor="ctr" anchorCtr="0">
            <a:noAutofit/>
          </a:bodyPr>
          <a:lstStyle>
            <a:lvl1pPr marL="0" indent="0" algn="l" defTabSz="685800" rtl="0" eaLnBrk="1" latinLnBrk="0" hangingPunct="1">
              <a:lnSpc>
                <a:spcPct val="90000"/>
              </a:lnSpc>
              <a:spcBef>
                <a:spcPts val="750"/>
              </a:spcBef>
              <a:buClr>
                <a:schemeClr val="accent3"/>
              </a:buClr>
              <a:buFont typeface="System Font Regular"/>
              <a:buNone/>
              <a:tabLst/>
              <a:defRPr sz="900" kern="1200">
                <a:solidFill>
                  <a:schemeClr val="accent3"/>
                </a:solidFill>
                <a:latin typeface="+mn-lt"/>
                <a:ea typeface="+mn-ea"/>
                <a:cs typeface="+mn-cs"/>
              </a:defRPr>
            </a:lvl1pPr>
            <a:lvl2pPr marL="342900" indent="0" algn="l" defTabSz="685800" rtl="0" eaLnBrk="1" latinLnBrk="0" hangingPunct="1">
              <a:lnSpc>
                <a:spcPct val="90000"/>
              </a:lnSpc>
              <a:spcBef>
                <a:spcPts val="375"/>
              </a:spcBef>
              <a:buClr>
                <a:schemeClr val="accent4"/>
              </a:buClr>
              <a:buFont typeface="System Font Regular"/>
              <a:buNone/>
              <a:tabLst/>
              <a:defRPr sz="1500" kern="1200">
                <a:solidFill>
                  <a:schemeClr val="tx1"/>
                </a:solidFill>
                <a:latin typeface="+mn-lt"/>
                <a:ea typeface="+mn-ea"/>
                <a:cs typeface="+mn-cs"/>
              </a:defRPr>
            </a:lvl2pPr>
            <a:lvl3pPr marL="685800" indent="0" algn="l" defTabSz="685800" rtl="0" eaLnBrk="1" latinLnBrk="0" hangingPunct="1">
              <a:lnSpc>
                <a:spcPct val="90000"/>
              </a:lnSpc>
              <a:spcBef>
                <a:spcPts val="375"/>
              </a:spcBef>
              <a:buClr>
                <a:schemeClr val="accent5"/>
              </a:buClr>
              <a:buFont typeface="System Font Regular"/>
              <a:buNone/>
              <a:tabLst/>
              <a:defRPr sz="1350" kern="1200">
                <a:solidFill>
                  <a:schemeClr val="tx1"/>
                </a:solidFill>
                <a:latin typeface="+mn-lt"/>
                <a:ea typeface="+mn-ea"/>
                <a:cs typeface="+mn-cs"/>
              </a:defRPr>
            </a:lvl3pPr>
            <a:lvl4pPr marL="1028700" indent="0" algn="l" defTabSz="685800" rtl="0" eaLnBrk="1" latinLnBrk="0" hangingPunct="1">
              <a:lnSpc>
                <a:spcPct val="90000"/>
              </a:lnSpc>
              <a:spcBef>
                <a:spcPts val="375"/>
              </a:spcBef>
              <a:buClr>
                <a:schemeClr val="accent6"/>
              </a:buClr>
              <a:buFont typeface="System Font Regular"/>
              <a:buNone/>
              <a:tabLst/>
              <a:defRPr sz="1200" kern="1200">
                <a:solidFill>
                  <a:schemeClr val="tx1"/>
                </a:solidFill>
                <a:latin typeface="+mn-lt"/>
                <a:ea typeface="+mn-ea"/>
                <a:cs typeface="+mn-cs"/>
              </a:defRPr>
            </a:lvl4pPr>
            <a:lvl5pPr marL="1371600" indent="0" algn="l" defTabSz="685800" rtl="0" eaLnBrk="1" latinLnBrk="0" hangingPunct="1">
              <a:lnSpc>
                <a:spcPct val="90000"/>
              </a:lnSpc>
              <a:spcBef>
                <a:spcPts val="375"/>
              </a:spcBef>
              <a:buClr>
                <a:schemeClr val="tx1"/>
              </a:buClr>
              <a:buFont typeface="System Font Regular"/>
              <a:buNone/>
              <a:tabLst/>
              <a:defRPr sz="12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000" dirty="0"/>
              <a:t>7</a:t>
            </a:r>
            <a:r>
              <a:rPr lang="en-US" sz="1000" baseline="30000" dirty="0"/>
              <a:t>th</a:t>
            </a:r>
            <a:r>
              <a:rPr lang="en-US" sz="1000" dirty="0"/>
              <a:t> Feb</a:t>
            </a:r>
          </a:p>
        </p:txBody>
      </p:sp>
    </p:spTree>
    <p:extLst>
      <p:ext uri="{BB962C8B-B14F-4D97-AF65-F5344CB8AC3E}">
        <p14:creationId xmlns:p14="http://schemas.microsoft.com/office/powerpoint/2010/main" val="794632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lide Number"/>
          <p:cNvSpPr txBox="1">
            <a:spLocks noGrp="1"/>
          </p:cNvSpPr>
          <p:nvPr>
            <p:ph type="sldNum" sz="quarter" idx="2"/>
          </p:nvPr>
        </p:nvSpPr>
        <p:spPr>
          <a:xfrm>
            <a:off x="11450576" y="379024"/>
            <a:ext cx="231141" cy="2257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chemeClr val="accent3"/>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9pPr>
          </a:lstStyle>
          <a:p>
            <a:fld id="{86CB4B4D-7CA3-9044-876B-883B54F8677D}" type="slidenum">
              <a:rPr lang="en-US" smtClean="0"/>
              <a:pPr/>
              <a:t>10</a:t>
            </a:fld>
            <a:endParaRPr/>
          </a:p>
        </p:txBody>
      </p:sp>
      <p:pic>
        <p:nvPicPr>
          <p:cNvPr id="379" name="pasted-movie.png" descr="pasted-movie.png"/>
          <p:cNvPicPr>
            <a:picLocks noChangeAspect="1"/>
          </p:cNvPicPr>
          <p:nvPr/>
        </p:nvPicPr>
        <p:blipFill>
          <a:blip r:embed="rId2"/>
          <a:stretch>
            <a:fillRect/>
          </a:stretch>
        </p:blipFill>
        <p:spPr>
          <a:xfrm>
            <a:off x="7185736" y="-1"/>
            <a:ext cx="4463687" cy="6858001"/>
          </a:xfrm>
          <a:prstGeom prst="rect">
            <a:avLst/>
          </a:prstGeom>
          <a:ln w="12700">
            <a:miter lim="400000"/>
          </a:ln>
        </p:spPr>
      </p:pic>
      <p:pic>
        <p:nvPicPr>
          <p:cNvPr id="380" name="pasted-movie.png" descr="pasted-movie.png"/>
          <p:cNvPicPr>
            <a:picLocks noChangeAspect="1"/>
          </p:cNvPicPr>
          <p:nvPr/>
        </p:nvPicPr>
        <p:blipFill>
          <a:blip r:embed="rId3"/>
          <a:stretch>
            <a:fillRect/>
          </a:stretch>
        </p:blipFill>
        <p:spPr>
          <a:xfrm>
            <a:off x="756357" y="-38100"/>
            <a:ext cx="5246315" cy="6858001"/>
          </a:xfrm>
          <a:prstGeom prst="rect">
            <a:avLst/>
          </a:prstGeom>
          <a:ln w="12700">
            <a:miter lim="400000"/>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3C3AB-432C-2F2D-7E87-9E639FF2A656}"/>
            </a:ext>
          </a:extLst>
        </p:cNvPr>
        <p:cNvGrpSpPr/>
        <p:nvPr/>
      </p:nvGrpSpPr>
      <p:grpSpPr>
        <a:xfrm>
          <a:off x="0" y="0"/>
          <a:ext cx="0" cy="0"/>
          <a:chOff x="0" y="0"/>
          <a:chExt cx="0" cy="0"/>
        </a:xfrm>
      </p:grpSpPr>
      <p:sp>
        <p:nvSpPr>
          <p:cNvPr id="3" name="Title 6">
            <a:extLst>
              <a:ext uri="{FF2B5EF4-FFF2-40B4-BE49-F238E27FC236}">
                <a16:creationId xmlns:a16="http://schemas.microsoft.com/office/drawing/2014/main" id="{513722DF-04BA-25A9-CE2D-96762249A2D3}"/>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dirty="0">
                <a:cs typeface="Arial"/>
              </a:rPr>
              <a:t>Future Scope</a:t>
            </a:r>
          </a:p>
        </p:txBody>
      </p:sp>
      <p:pic>
        <p:nvPicPr>
          <p:cNvPr id="1026" name="Picture 2">
            <a:extLst>
              <a:ext uri="{FF2B5EF4-FFF2-40B4-BE49-F238E27FC236}">
                <a16:creationId xmlns:a16="http://schemas.microsoft.com/office/drawing/2014/main" id="{27936C82-A4CC-2594-E52A-ADF28A35F7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734" b="5067"/>
          <a:stretch/>
        </p:blipFill>
        <p:spPr bwMode="auto">
          <a:xfrm>
            <a:off x="1670843" y="795213"/>
            <a:ext cx="8850313" cy="5568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700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6A8E471-E982-E142-602A-987D56D87AD1}"/>
              </a:ext>
            </a:extLst>
          </p:cNvPr>
          <p:cNvSpPr txBox="1">
            <a:spLocks/>
          </p:cNvSpPr>
          <p:nvPr/>
        </p:nvSpPr>
        <p:spPr>
          <a:xfrm>
            <a:off x="3171175" y="2122149"/>
            <a:ext cx="5491162" cy="1467542"/>
          </a:xfrm>
          <a:prstGeom prst="rect">
            <a:avLst/>
          </a:prstGeom>
          <a:solidFill>
            <a:schemeClr val="accent4">
              <a:lumMod val="20000"/>
              <a:lumOff val="80000"/>
            </a:schemeClr>
          </a:solidFill>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a:t>Appendix</a:t>
            </a:r>
          </a:p>
        </p:txBody>
      </p:sp>
    </p:spTree>
    <p:extLst>
      <p:ext uri="{BB962C8B-B14F-4D97-AF65-F5344CB8AC3E}">
        <p14:creationId xmlns:p14="http://schemas.microsoft.com/office/powerpoint/2010/main" val="336318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616A5-E510-8AAE-B602-8ED65786BF3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3758354-886C-80C3-778F-BD7C097AA343}"/>
              </a:ext>
            </a:extLst>
          </p:cNvPr>
          <p:cNvSpPr txBox="1">
            <a:spLocks/>
          </p:cNvSpPr>
          <p:nvPr/>
        </p:nvSpPr>
        <p:spPr>
          <a:xfrm>
            <a:off x="663730" y="2930625"/>
            <a:ext cx="3778266" cy="996750"/>
          </a:xfrm>
          <a:prstGeom prst="rect">
            <a:avLst/>
          </a:prstGeom>
          <a:solidFill>
            <a:schemeClr val="accent4">
              <a:lumMod val="20000"/>
              <a:lumOff val="80000"/>
            </a:schemeClr>
          </a:solidFill>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6000" dirty="0"/>
              <a:t>AGENDA</a:t>
            </a:r>
          </a:p>
        </p:txBody>
      </p:sp>
      <p:sp>
        <p:nvSpPr>
          <p:cNvPr id="3" name="Text Placeholder 2">
            <a:extLst>
              <a:ext uri="{FF2B5EF4-FFF2-40B4-BE49-F238E27FC236}">
                <a16:creationId xmlns:a16="http://schemas.microsoft.com/office/drawing/2014/main" id="{ECA99E25-846E-304F-26FF-E908E00D4C6C}"/>
              </a:ext>
            </a:extLst>
          </p:cNvPr>
          <p:cNvSpPr txBox="1">
            <a:spLocks/>
          </p:cNvSpPr>
          <p:nvPr/>
        </p:nvSpPr>
        <p:spPr>
          <a:xfrm>
            <a:off x="5777278" y="1216019"/>
            <a:ext cx="5038725" cy="4425961"/>
          </a:xfrm>
          <a:prstGeom prst="rect">
            <a:avLst/>
          </a:prstGeom>
        </p:spPr>
        <p:txBody>
          <a:bodyPr>
            <a:noAutofit/>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t>Problem Statement</a:t>
            </a:r>
          </a:p>
          <a:p>
            <a:r>
              <a:rPr lang="en-US" sz="4000" dirty="0"/>
              <a:t>Solution</a:t>
            </a:r>
          </a:p>
          <a:p>
            <a:r>
              <a:rPr lang="en-US" sz="4000" dirty="0"/>
              <a:t>Tech Architecture</a:t>
            </a:r>
          </a:p>
          <a:p>
            <a:r>
              <a:rPr lang="en-US" sz="4000" dirty="0"/>
              <a:t>Industry Impact</a:t>
            </a:r>
          </a:p>
          <a:p>
            <a:r>
              <a:rPr lang="en-US" sz="4000" dirty="0"/>
              <a:t>Demo</a:t>
            </a:r>
          </a:p>
          <a:p>
            <a:r>
              <a:rPr lang="en-US" sz="4000" dirty="0"/>
              <a:t>Future Scope</a:t>
            </a:r>
          </a:p>
        </p:txBody>
      </p:sp>
    </p:spTree>
    <p:extLst>
      <p:ext uri="{BB962C8B-B14F-4D97-AF65-F5344CB8AC3E}">
        <p14:creationId xmlns:p14="http://schemas.microsoft.com/office/powerpoint/2010/main" val="3958664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sian middle aged farmer man wearing straw hat write on clipboard in rice field with smile during keep data">
            <a:extLst>
              <a:ext uri="{FF2B5EF4-FFF2-40B4-BE49-F238E27FC236}">
                <a16:creationId xmlns:a16="http://schemas.microsoft.com/office/drawing/2014/main" id="{8D6FFC69-CB70-2691-78B4-59E51033E0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3595" y="1443037"/>
            <a:ext cx="5962650" cy="39719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leased young schoolgirl wearing back bag holding money her thumb up on purple">
            <a:extLst>
              <a:ext uri="{FF2B5EF4-FFF2-40B4-BE49-F238E27FC236}">
                <a16:creationId xmlns:a16="http://schemas.microsoft.com/office/drawing/2014/main" id="{64D9D042-9AC4-33FD-624C-BC6BCBBF6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467" y="404315"/>
            <a:ext cx="4264533" cy="302468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A smiling vendor selling fresh vegetables to happy customers outdoors generated by artificial intelligence">
            <a:extLst>
              <a:ext uri="{FF2B5EF4-FFF2-40B4-BE49-F238E27FC236}">
                <a16:creationId xmlns:a16="http://schemas.microsoft.com/office/drawing/2014/main" id="{9E7A3E48-DD57-1061-4D59-0DD3CDB06F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9883" y="3043735"/>
            <a:ext cx="5962650" cy="34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743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E9724-65F3-DBB2-67BC-CC1D398AC106}"/>
            </a:ext>
          </a:extLst>
        </p:cNvPr>
        <p:cNvGrpSpPr/>
        <p:nvPr/>
      </p:nvGrpSpPr>
      <p:grpSpPr>
        <a:xfrm>
          <a:off x="0" y="0"/>
          <a:ext cx="0" cy="0"/>
          <a:chOff x="0" y="0"/>
          <a:chExt cx="0" cy="0"/>
        </a:xfrm>
      </p:grpSpPr>
      <p:sp>
        <p:nvSpPr>
          <p:cNvPr id="3" name="Title 6">
            <a:extLst>
              <a:ext uri="{FF2B5EF4-FFF2-40B4-BE49-F238E27FC236}">
                <a16:creationId xmlns:a16="http://schemas.microsoft.com/office/drawing/2014/main" id="{9D32DD94-112D-A1FE-1709-3E2E3E5BF8BE}"/>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t>Problem Statement</a:t>
            </a:r>
          </a:p>
        </p:txBody>
      </p:sp>
      <p:cxnSp>
        <p:nvCxnSpPr>
          <p:cNvPr id="4" name="Straight Connector 3">
            <a:extLst>
              <a:ext uri="{FF2B5EF4-FFF2-40B4-BE49-F238E27FC236}">
                <a16:creationId xmlns:a16="http://schemas.microsoft.com/office/drawing/2014/main" id="{1B65A885-6719-FF7D-09F1-0CE3C24E2F41}"/>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Diagram 4">
            <a:extLst>
              <a:ext uri="{FF2B5EF4-FFF2-40B4-BE49-F238E27FC236}">
                <a16:creationId xmlns:a16="http://schemas.microsoft.com/office/drawing/2014/main" id="{0AA40503-08EC-E92B-CC2E-5AC6D9AEFA6D}"/>
              </a:ext>
            </a:extLst>
          </p:cNvPr>
          <p:cNvGraphicFramePr/>
          <p:nvPr>
            <p:extLst>
              <p:ext uri="{D42A27DB-BD31-4B8C-83A1-F6EECF244321}">
                <p14:modId xmlns:p14="http://schemas.microsoft.com/office/powerpoint/2010/main" val="3752600480"/>
              </p:ext>
            </p:extLst>
          </p:nvPr>
        </p:nvGraphicFramePr>
        <p:xfrm>
          <a:off x="3376168" y="984842"/>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Isosceles Triangle 5">
            <a:extLst>
              <a:ext uri="{FF2B5EF4-FFF2-40B4-BE49-F238E27FC236}">
                <a16:creationId xmlns:a16="http://schemas.microsoft.com/office/drawing/2014/main" id="{C0532131-C167-4D3F-5893-417DD204A77C}"/>
              </a:ext>
            </a:extLst>
          </p:cNvPr>
          <p:cNvSpPr/>
          <p:nvPr/>
        </p:nvSpPr>
        <p:spPr>
          <a:xfrm rot="16200000">
            <a:off x="-64855" y="3292686"/>
            <a:ext cx="5287942" cy="933704"/>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B07C4005-8CAE-689B-675C-B1E59A7D113E}"/>
              </a:ext>
            </a:extLst>
          </p:cNvPr>
          <p:cNvSpPr/>
          <p:nvPr/>
        </p:nvSpPr>
        <p:spPr>
          <a:xfrm>
            <a:off x="292100" y="3009729"/>
            <a:ext cx="1655064" cy="14996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Inefficient Credit Underwriting Process</a:t>
            </a:r>
          </a:p>
        </p:txBody>
      </p:sp>
    </p:spTree>
    <p:extLst>
      <p:ext uri="{BB962C8B-B14F-4D97-AF65-F5344CB8AC3E}">
        <p14:creationId xmlns:p14="http://schemas.microsoft.com/office/powerpoint/2010/main" val="3603960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8DB932B8-6553-FCAA-D56C-18D413DDCA24}"/>
              </a:ext>
            </a:extLst>
          </p:cNvPr>
          <p:cNvGraphicFramePr/>
          <p:nvPr>
            <p:extLst>
              <p:ext uri="{D42A27DB-BD31-4B8C-83A1-F6EECF244321}">
                <p14:modId xmlns:p14="http://schemas.microsoft.com/office/powerpoint/2010/main" val="2586265721"/>
              </p:ext>
            </p:extLst>
          </p:nvPr>
        </p:nvGraphicFramePr>
        <p:xfrm>
          <a:off x="715264" y="2663619"/>
          <a:ext cx="10925048" cy="39163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black background with white letters&#10;&#10;Description automatically generated">
            <a:extLst>
              <a:ext uri="{FF2B5EF4-FFF2-40B4-BE49-F238E27FC236}">
                <a16:creationId xmlns:a16="http://schemas.microsoft.com/office/drawing/2014/main" id="{1608190E-B6BE-72AC-A90D-99AA67C1E6D9}"/>
              </a:ext>
            </a:extLst>
          </p:cNvPr>
          <p:cNvPicPr>
            <a:picLocks noChangeAspect="1"/>
          </p:cNvPicPr>
          <p:nvPr/>
        </p:nvPicPr>
        <p:blipFill>
          <a:blip r:embed="rId7"/>
          <a:stretch>
            <a:fillRect/>
          </a:stretch>
        </p:blipFill>
        <p:spPr>
          <a:xfrm>
            <a:off x="3795712" y="472779"/>
            <a:ext cx="4600575" cy="1181100"/>
          </a:xfrm>
          <a:prstGeom prst="rect">
            <a:avLst/>
          </a:prstGeom>
        </p:spPr>
      </p:pic>
      <p:sp>
        <p:nvSpPr>
          <p:cNvPr id="7" name="TextBox 6">
            <a:extLst>
              <a:ext uri="{FF2B5EF4-FFF2-40B4-BE49-F238E27FC236}">
                <a16:creationId xmlns:a16="http://schemas.microsoft.com/office/drawing/2014/main" id="{9029FF7F-224B-EB78-AB5A-AF278A4E5C36}"/>
              </a:ext>
            </a:extLst>
          </p:cNvPr>
          <p:cNvSpPr txBox="1"/>
          <p:nvPr/>
        </p:nvSpPr>
        <p:spPr>
          <a:xfrm>
            <a:off x="1996567" y="1734235"/>
            <a:ext cx="8362442" cy="954107"/>
          </a:xfrm>
          <a:prstGeom prst="rect">
            <a:avLst/>
          </a:prstGeom>
          <a:noFill/>
        </p:spPr>
        <p:txBody>
          <a:bodyPr wrap="square">
            <a:spAutoFit/>
          </a:bodyPr>
          <a:lstStyle/>
          <a:p>
            <a:pPr algn="ctr"/>
            <a:r>
              <a:rPr lang="en-US" sz="2800" dirty="0"/>
              <a:t>An intelligent system that automates and enhances credit risk assessment using cutting-edge AI</a:t>
            </a:r>
          </a:p>
        </p:txBody>
      </p:sp>
    </p:spTree>
    <p:extLst>
      <p:ext uri="{BB962C8B-B14F-4D97-AF65-F5344CB8AC3E}">
        <p14:creationId xmlns:p14="http://schemas.microsoft.com/office/powerpoint/2010/main" val="145170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FF4D5-15EA-8025-AC92-13DBBA062EC3}"/>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3794B1A-4574-18D4-4ECF-DF15206378A0}"/>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itle 6">
            <a:extLst>
              <a:ext uri="{FF2B5EF4-FFF2-40B4-BE49-F238E27FC236}">
                <a16:creationId xmlns:a16="http://schemas.microsoft.com/office/drawing/2014/main" id="{0A91D6F2-115F-7F1B-75CB-69DD7818CF17}"/>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t>Technical Implementation</a:t>
            </a:r>
          </a:p>
        </p:txBody>
      </p:sp>
      <p:pic>
        <p:nvPicPr>
          <p:cNvPr id="3" name="Picture 2" descr="A screenshot of a computer&#10;&#10;Description automatically generated">
            <a:extLst>
              <a:ext uri="{FF2B5EF4-FFF2-40B4-BE49-F238E27FC236}">
                <a16:creationId xmlns:a16="http://schemas.microsoft.com/office/drawing/2014/main" id="{D5B2EAF7-E6B9-4DF3-B18D-17BC54A1D64A}"/>
              </a:ext>
            </a:extLst>
          </p:cNvPr>
          <p:cNvPicPr>
            <a:picLocks noChangeAspect="1"/>
          </p:cNvPicPr>
          <p:nvPr/>
        </p:nvPicPr>
        <p:blipFill>
          <a:blip r:embed="rId2"/>
          <a:stretch>
            <a:fillRect/>
          </a:stretch>
        </p:blipFill>
        <p:spPr>
          <a:xfrm>
            <a:off x="718461" y="1145509"/>
            <a:ext cx="10962483" cy="5275312"/>
          </a:xfrm>
          <a:prstGeom prst="rect">
            <a:avLst/>
          </a:prstGeom>
        </p:spPr>
      </p:pic>
    </p:spTree>
    <p:extLst>
      <p:ext uri="{BB962C8B-B14F-4D97-AF65-F5344CB8AC3E}">
        <p14:creationId xmlns:p14="http://schemas.microsoft.com/office/powerpoint/2010/main" val="2261748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0AE0B-2321-984E-3BAD-C18206368783}"/>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B1182EE-C605-96FC-0077-D246401158AF}"/>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6">
            <a:extLst>
              <a:ext uri="{FF2B5EF4-FFF2-40B4-BE49-F238E27FC236}">
                <a16:creationId xmlns:a16="http://schemas.microsoft.com/office/drawing/2014/main" id="{23A7EA9D-2C5E-3244-5714-C922741E7AA2}"/>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cs typeface="Arial"/>
              </a:rPr>
              <a:t>Industry Impact, Collaboration and Production Viability</a:t>
            </a:r>
          </a:p>
        </p:txBody>
      </p:sp>
      <p:pic>
        <p:nvPicPr>
          <p:cNvPr id="3074" name="Picture 2">
            <a:extLst>
              <a:ext uri="{FF2B5EF4-FFF2-40B4-BE49-F238E27FC236}">
                <a16:creationId xmlns:a16="http://schemas.microsoft.com/office/drawing/2014/main" id="{83C331FB-4768-8D01-3D8D-3348A38579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381" b="10305"/>
          <a:stretch/>
        </p:blipFill>
        <p:spPr bwMode="auto">
          <a:xfrm>
            <a:off x="1695310" y="2295145"/>
            <a:ext cx="8801379" cy="421538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BAE96D9B-E6A7-052D-B9FA-7825EA8E4E1A}"/>
              </a:ext>
            </a:extLst>
          </p:cNvPr>
          <p:cNvSpPr/>
          <p:nvPr/>
        </p:nvSpPr>
        <p:spPr>
          <a:xfrm>
            <a:off x="4390344" y="860889"/>
            <a:ext cx="3374644" cy="149961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Industry Impact</a:t>
            </a:r>
          </a:p>
        </p:txBody>
      </p:sp>
    </p:spTree>
    <p:extLst>
      <p:ext uri="{BB962C8B-B14F-4D97-AF65-F5344CB8AC3E}">
        <p14:creationId xmlns:p14="http://schemas.microsoft.com/office/powerpoint/2010/main" val="2678382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EC8E6-12DE-995B-60EE-028DC42D8FED}"/>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6EE7AE2-88BB-3EA8-BED0-902F304A1EB4}"/>
              </a:ext>
            </a:extLst>
          </p:cNvPr>
          <p:cNvCxnSpPr>
            <a:cxnSpLocks/>
          </p:cNvCxnSpPr>
          <p:nvPr/>
        </p:nvCxnSpPr>
        <p:spPr>
          <a:xfrm>
            <a:off x="474388" y="762564"/>
            <a:ext cx="1120655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7">
            <a:extLst>
              <a:ext uri="{FF2B5EF4-FFF2-40B4-BE49-F238E27FC236}">
                <a16:creationId xmlns:a16="http://schemas.microsoft.com/office/drawing/2014/main" id="{9FD5C49A-C708-3CF9-F709-78F4DD11134F}"/>
              </a:ext>
            </a:extLst>
          </p:cNvPr>
          <p:cNvSpPr txBox="1">
            <a:spLocks/>
          </p:cNvSpPr>
          <p:nvPr/>
        </p:nvSpPr>
        <p:spPr>
          <a:xfrm>
            <a:off x="777708" y="4116598"/>
            <a:ext cx="10636581" cy="583832"/>
          </a:xfrm>
          <a:prstGeom prst="rect">
            <a:avLst/>
          </a:prstGeom>
        </p:spPr>
        <p:txBody>
          <a:bodyPr/>
          <a:lstStyle>
            <a:lvl1pPr marL="292100" indent="-292100" algn="l" defTabSz="914400" rtl="0" eaLnBrk="1" latinLnBrk="0" hangingPunct="1">
              <a:lnSpc>
                <a:spcPct val="100000"/>
              </a:lnSpc>
              <a:spcBef>
                <a:spcPts val="1000"/>
              </a:spcBef>
              <a:buClr>
                <a:schemeClr val="accent3"/>
              </a:buClr>
              <a:buFont typeface="System Font Regular"/>
              <a:buChar char="▸"/>
              <a:tabLst/>
              <a:defRPr sz="1800" kern="1200">
                <a:solidFill>
                  <a:schemeClr val="tx1"/>
                </a:solidFill>
                <a:latin typeface="+mn-lt"/>
                <a:ea typeface="+mn-ea"/>
                <a:cs typeface="+mn-cs"/>
              </a:defRPr>
            </a:lvl1pPr>
            <a:lvl2pPr marL="800100" indent="-342900" algn="l" defTabSz="914400" rtl="0" eaLnBrk="1" latinLnBrk="0" hangingPunct="1">
              <a:lnSpc>
                <a:spcPct val="100000"/>
              </a:lnSpc>
              <a:spcBef>
                <a:spcPts val="500"/>
              </a:spcBef>
              <a:buClr>
                <a:schemeClr val="accent4"/>
              </a:buClr>
              <a:buFont typeface="System Font Regular"/>
              <a:buChar char="▸"/>
              <a:tabLst/>
              <a:defRPr sz="1600" kern="1200">
                <a:solidFill>
                  <a:schemeClr val="tx1"/>
                </a:solidFill>
                <a:latin typeface="+mn-lt"/>
                <a:ea typeface="+mn-ea"/>
                <a:cs typeface="+mn-cs"/>
              </a:defRPr>
            </a:lvl2pPr>
            <a:lvl3pPr marL="1095375" indent="-295275" algn="l" defTabSz="914400" rtl="0" eaLnBrk="1" latinLnBrk="0" hangingPunct="1">
              <a:lnSpc>
                <a:spcPct val="100000"/>
              </a:lnSpc>
              <a:spcBef>
                <a:spcPts val="500"/>
              </a:spcBef>
              <a:buClr>
                <a:schemeClr val="accent5"/>
              </a:buClr>
              <a:buFont typeface="System Font Regular"/>
              <a:buChar char="▸"/>
              <a:tabLst/>
              <a:defRPr sz="1400" kern="1200">
                <a:solidFill>
                  <a:schemeClr val="tx1"/>
                </a:solidFill>
                <a:latin typeface="+mn-lt"/>
                <a:ea typeface="+mn-ea"/>
                <a:cs typeface="+mn-cs"/>
              </a:defRPr>
            </a:lvl3pPr>
            <a:lvl4pPr marL="1485900" indent="-285750" algn="l" defTabSz="914400" rtl="0" eaLnBrk="1" latinLnBrk="0" hangingPunct="1">
              <a:lnSpc>
                <a:spcPct val="100000"/>
              </a:lnSpc>
              <a:spcBef>
                <a:spcPts val="500"/>
              </a:spcBef>
              <a:buClr>
                <a:schemeClr val="accent6"/>
              </a:buClr>
              <a:buFont typeface="System Font Regular"/>
              <a:buChar char="▸"/>
              <a:tabLst/>
              <a:defRPr sz="1200" kern="1200">
                <a:solidFill>
                  <a:schemeClr val="tx1"/>
                </a:solidFill>
                <a:latin typeface="+mn-lt"/>
                <a:ea typeface="+mn-ea"/>
                <a:cs typeface="+mn-cs"/>
              </a:defRPr>
            </a:lvl4pPr>
            <a:lvl5pPr marL="1773238" indent="-287338" algn="l" defTabSz="914400" rtl="0" eaLnBrk="1" latinLnBrk="0" hangingPunct="1">
              <a:lnSpc>
                <a:spcPct val="100000"/>
              </a:lnSpc>
              <a:spcBef>
                <a:spcPts val="500"/>
              </a:spcBef>
              <a:buClr>
                <a:schemeClr val="tx1"/>
              </a:buClr>
              <a:buFont typeface="System Font Regular"/>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100"/>
              </a:spcBef>
              <a:spcAft>
                <a:spcPts val="100"/>
              </a:spcAft>
              <a:buNone/>
            </a:pPr>
            <a:r>
              <a:rPr lang="en-US" sz="2800" dirty="0"/>
              <a:t>Early Product Walkthrough</a:t>
            </a:r>
            <a:endParaRPr lang="en-US" sz="2800" spc="-20" dirty="0"/>
          </a:p>
        </p:txBody>
      </p:sp>
      <p:sp>
        <p:nvSpPr>
          <p:cNvPr id="6" name="Title 6">
            <a:extLst>
              <a:ext uri="{FF2B5EF4-FFF2-40B4-BE49-F238E27FC236}">
                <a16:creationId xmlns:a16="http://schemas.microsoft.com/office/drawing/2014/main" id="{90AB7C0C-CDC3-D195-D648-35BBC1D21F24}"/>
              </a:ext>
            </a:extLst>
          </p:cNvPr>
          <p:cNvSpPr txBox="1">
            <a:spLocks/>
          </p:cNvSpPr>
          <p:nvPr/>
        </p:nvSpPr>
        <p:spPr>
          <a:xfrm>
            <a:off x="474387" y="211382"/>
            <a:ext cx="10858787" cy="583831"/>
          </a:xfrm>
          <a:prstGeom prst="rect">
            <a:avLst/>
          </a:prstGeom>
        </p:spPr>
        <p:txBody>
          <a:bodyPr/>
          <a:lstStyle>
            <a:lvl1pPr algn="l" defTabSz="914400" rtl="0" eaLnBrk="1" latinLnBrk="0" hangingPunct="1">
              <a:lnSpc>
                <a:spcPct val="90000"/>
              </a:lnSpc>
              <a:spcBef>
                <a:spcPct val="0"/>
              </a:spcBef>
              <a:buNone/>
              <a:defRPr sz="2800" b="1" i="0" kern="1200">
                <a:solidFill>
                  <a:schemeClr val="tx1"/>
                </a:solidFill>
                <a:latin typeface="+mj-lt"/>
                <a:ea typeface="+mj-ea"/>
                <a:cs typeface="Arial Narrow" panose="020B0604020202020204" pitchFamily="34" charset="0"/>
              </a:defRPr>
            </a:lvl1pPr>
          </a:lstStyle>
          <a:p>
            <a:r>
              <a:rPr lang="en-US">
                <a:cs typeface="Arial"/>
              </a:rPr>
              <a:t>Demo</a:t>
            </a:r>
          </a:p>
        </p:txBody>
      </p:sp>
      <p:pic>
        <p:nvPicPr>
          <p:cNvPr id="2" name="Picture 1" descr="A black background with white letters&#10;&#10;Description automatically generated">
            <a:extLst>
              <a:ext uri="{FF2B5EF4-FFF2-40B4-BE49-F238E27FC236}">
                <a16:creationId xmlns:a16="http://schemas.microsoft.com/office/drawing/2014/main" id="{9AF70796-FA78-6DE1-1577-2E30BCFDEF20}"/>
              </a:ext>
            </a:extLst>
          </p:cNvPr>
          <p:cNvPicPr>
            <a:picLocks noChangeAspect="1"/>
          </p:cNvPicPr>
          <p:nvPr/>
        </p:nvPicPr>
        <p:blipFill>
          <a:blip r:embed="rId2"/>
          <a:stretch>
            <a:fillRect/>
          </a:stretch>
        </p:blipFill>
        <p:spPr>
          <a:xfrm>
            <a:off x="3795712" y="2421362"/>
            <a:ext cx="4600575" cy="1181100"/>
          </a:xfrm>
          <a:prstGeom prst="rect">
            <a:avLst/>
          </a:prstGeom>
        </p:spPr>
      </p:pic>
    </p:spTree>
    <p:extLst>
      <p:ext uri="{BB962C8B-B14F-4D97-AF65-F5344CB8AC3E}">
        <p14:creationId xmlns:p14="http://schemas.microsoft.com/office/powerpoint/2010/main" val="1076723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Slide Number"/>
          <p:cNvSpPr txBox="1">
            <a:spLocks noGrp="1"/>
          </p:cNvSpPr>
          <p:nvPr>
            <p:ph type="sldNum" sz="quarter" idx="2"/>
          </p:nvPr>
        </p:nvSpPr>
        <p:spPr>
          <a:xfrm>
            <a:off x="11450576" y="379024"/>
            <a:ext cx="231141" cy="2257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000" b="0" i="0" u="none" strike="noStrike" cap="none" spc="0" normalizeH="0" baseline="0">
                <a:ln>
                  <a:noFill/>
                </a:ln>
                <a:solidFill>
                  <a:schemeClr val="accent3"/>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Arial"/>
                <a:ea typeface="Arial"/>
                <a:cs typeface="Arial"/>
                <a:sym typeface="Arial"/>
              </a:defRPr>
            </a:lvl9pPr>
          </a:lstStyle>
          <a:p>
            <a:fld id="{86CB4B4D-7CA3-9044-876B-883B54F8677D}" type="slidenum">
              <a:rPr lang="en-US" smtClean="0"/>
              <a:pPr/>
              <a:t>9</a:t>
            </a:fld>
            <a:endParaRPr/>
          </a:p>
        </p:txBody>
      </p:sp>
      <p:pic>
        <p:nvPicPr>
          <p:cNvPr id="376" name="pasted-movie.png" descr="pasted-movie.png"/>
          <p:cNvPicPr>
            <a:picLocks noChangeAspect="1"/>
          </p:cNvPicPr>
          <p:nvPr/>
        </p:nvPicPr>
        <p:blipFill>
          <a:blip r:embed="rId2"/>
          <a:stretch>
            <a:fillRect/>
          </a:stretch>
        </p:blipFill>
        <p:spPr>
          <a:xfrm>
            <a:off x="2510298" y="2011"/>
            <a:ext cx="7171404" cy="6858001"/>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DTCC">
      <a:dk1>
        <a:srgbClr val="0E5447"/>
      </a:dk1>
      <a:lt1>
        <a:srgbClr val="FFFFFF"/>
      </a:lt1>
      <a:dk2>
        <a:srgbClr val="F5EAD9"/>
      </a:dk2>
      <a:lt2>
        <a:srgbClr val="FBF9F3"/>
      </a:lt2>
      <a:accent1>
        <a:srgbClr val="0E5447"/>
      </a:accent1>
      <a:accent2>
        <a:srgbClr val="F5EAD9"/>
      </a:accent2>
      <a:accent3>
        <a:srgbClr val="FF7540"/>
      </a:accent3>
      <a:accent4>
        <a:srgbClr val="FFA700"/>
      </a:accent4>
      <a:accent5>
        <a:srgbClr val="F6C544"/>
      </a:accent5>
      <a:accent6>
        <a:srgbClr val="B8E0D5"/>
      </a:accent6>
      <a:hlink>
        <a:srgbClr val="0000FF"/>
      </a:hlink>
      <a:folHlink>
        <a:srgbClr val="800080"/>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TCC_Rebrand_PPT_Template_v0304" id="{9D5A6915-ACC0-4BD8-B63A-62B939A581C1}" vid="{DED5141E-331C-4A70-B006-3A6C0B328D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a284ed9-66f8-4526-8ffe-a759eb7a5148"/>
    <lcf76f155ced4ddcb4097134ff3c332f xmlns="1065a63a-d1fb-4e7c-b49a-75e3b7913b1b">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511F91C0216FC43B39B2D1788EB71F2" ma:contentTypeVersion="17" ma:contentTypeDescription="Create a new document." ma:contentTypeScope="" ma:versionID="89d5374596b3f17b559a695e48028790">
  <xsd:schema xmlns:xsd="http://www.w3.org/2001/XMLSchema" xmlns:xs="http://www.w3.org/2001/XMLSchema" xmlns:p="http://schemas.microsoft.com/office/2006/metadata/properties" xmlns:ns2="1065a63a-d1fb-4e7c-b49a-75e3b7913b1b" xmlns:ns3="4a284ed9-66f8-4526-8ffe-a759eb7a5148" targetNamespace="http://schemas.microsoft.com/office/2006/metadata/properties" ma:root="true" ma:fieldsID="7fd180370dd7b60f421aec0680370c04" ns2:_="" ns3:_="">
    <xsd:import namespace="1065a63a-d1fb-4e7c-b49a-75e3b7913b1b"/>
    <xsd:import namespace="4a284ed9-66f8-4526-8ffe-a759eb7a514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65a63a-d1fb-4e7c-b49a-75e3b7913b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200bc84-4c82-43ff-b78b-b44d41b61d5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a284ed9-66f8-4526-8ffe-a759eb7a514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ad39868b-d01a-489a-8f32-14f80e41ce90}" ma:internalName="TaxCatchAll" ma:showField="CatchAllData" ma:web="4a284ed9-66f8-4526-8ffe-a759eb7a514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3BF5B5-40F2-4997-8968-A7C02944E0E9}">
  <ds:schemaRefs>
    <ds:schemaRef ds:uri="1065a63a-d1fb-4e7c-b49a-75e3b7913b1b"/>
    <ds:schemaRef ds:uri="4a284ed9-66f8-4526-8ffe-a759eb7a514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8A69A05-8B48-4522-B0A8-0E1853F4B294}">
  <ds:schemaRefs>
    <ds:schemaRef ds:uri="1065a63a-d1fb-4e7c-b49a-75e3b7913b1b"/>
    <ds:schemaRef ds:uri="4a284ed9-66f8-4526-8ffe-a759eb7a514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671692A-3EFE-48B4-AC97-E6DDEACD88F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539</TotalTime>
  <Words>272</Words>
  <Application>Microsoft Office PowerPoint</Application>
  <PresentationFormat>Widescreen</PresentationFormat>
  <Paragraphs>44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Narrow</vt:lpstr>
      <vt:lpstr>Calibri</vt:lpstr>
      <vt:lpstr>System Font Regular</vt:lpstr>
      <vt:lpstr>Times New Roman</vt:lpstr>
      <vt:lpstr>Office Theme</vt:lpstr>
      <vt:lpstr>Smart Credit Underwriter Democratizing Access to Credit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Ghosh, Ranjana</dc:creator>
  <cp:lastModifiedBy>Guptha, Abhinav</cp:lastModifiedBy>
  <cp:revision>4</cp:revision>
  <dcterms:created xsi:type="dcterms:W3CDTF">2025-02-04T13:05:55Z</dcterms:created>
  <dcterms:modified xsi:type="dcterms:W3CDTF">2025-02-07T15:03:40Z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0x010100C511F91C0216FC43B39B2D1788EB71F2</vt:lpwstr>
  </property>
  <property fmtid="{D5CDD505-2E9C-101B-9397-08002B2CF9AE}" pid="3" name="MediaServiceImageTags">
    <vt:lpwstr/>
  </property>
  <property fmtid="{D5CDD505-2E9C-101B-9397-08002B2CF9AE}" pid="4" name="MSIP_Label_242c581c-cd59-41e0-bc87-8ec6be11c54e_Enabled">
    <vt:lpwstr>true</vt:lpwstr>
  </property>
  <property fmtid="{D5CDD505-2E9C-101B-9397-08002B2CF9AE}" pid="5" name="MSIP_Label_242c581c-cd59-41e0-bc87-8ec6be11c54e_SetDate">
    <vt:lpwstr>2025-02-04T13:07:49Z</vt:lpwstr>
  </property>
  <property fmtid="{D5CDD505-2E9C-101B-9397-08002B2CF9AE}" pid="6" name="MSIP_Label_242c581c-cd59-41e0-bc87-8ec6be11c54e_Method">
    <vt:lpwstr>Privileged</vt:lpwstr>
  </property>
  <property fmtid="{D5CDD505-2E9C-101B-9397-08002B2CF9AE}" pid="7" name="MSIP_Label_242c581c-cd59-41e0-bc87-8ec6be11c54e_Name">
    <vt:lpwstr>242c581c-cd59-41e0-bc87-8ec6be11c54e</vt:lpwstr>
  </property>
  <property fmtid="{D5CDD505-2E9C-101B-9397-08002B2CF9AE}" pid="8" name="MSIP_Label_242c581c-cd59-41e0-bc87-8ec6be11c54e_SiteId">
    <vt:lpwstr>0465519d-7f55-4d47-998b-55e2a86f04a8</vt:lpwstr>
  </property>
  <property fmtid="{D5CDD505-2E9C-101B-9397-08002B2CF9AE}" pid="9" name="MSIP_Label_242c581c-cd59-41e0-bc87-8ec6be11c54e_ActionId">
    <vt:lpwstr>354744ea-9591-4764-89bd-659f8463d123</vt:lpwstr>
  </property>
  <property fmtid="{D5CDD505-2E9C-101B-9397-08002B2CF9AE}" pid="10" name="MSIP_Label_242c581c-cd59-41e0-bc87-8ec6be11c54e_ContentBits">
    <vt:lpwstr>2</vt:lpwstr>
  </property>
  <property fmtid="{D5CDD505-2E9C-101B-9397-08002B2CF9AE}" pid="11" name="ClassificationContentMarkingFooterLocations">
    <vt:lpwstr>Office Theme:6</vt:lpwstr>
  </property>
  <property fmtid="{D5CDD505-2E9C-101B-9397-08002B2CF9AE}" pid="12" name="ClassificationContentMarkingFooterText">
    <vt:lpwstr>DTCC Public (White)</vt:lpwstr>
  </property>
</Properties>
</file>