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1"/>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1"/>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1"/>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1"/>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1"/>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1"/>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1"/>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1"/>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1"/>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chemeClr val="accent1"/>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FCE"/>
          </a:solidFill>
        </a:fill>
      </a:tcStyle>
    </a:wholeTbl>
    <a:band2H>
      <a:tcTxStyle b="def" i="def"/>
      <a:tcStyle>
        <a:tcBdr/>
        <a:fill>
          <a:solidFill>
            <a:srgbClr val="E6E9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chemeClr val="accent1"/>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D5CD"/>
          </a:solidFill>
        </a:fill>
      </a:tcStyle>
    </a:wholeTbl>
    <a:band2H>
      <a:tcTxStyle b="def" i="def"/>
      <a:tcStyle>
        <a:tcBdr/>
        <a:fill>
          <a:solidFill>
            <a:srgbClr val="FFEB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chemeClr val="accent1"/>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6F3EF"/>
          </a:solidFill>
        </a:fill>
      </a:tcStyle>
    </a:wholeTbl>
    <a:band2H>
      <a:tcTxStyle b="def" i="def"/>
      <a:tcStyle>
        <a:tcBdr/>
        <a:fill>
          <a:solidFill>
            <a:srgbClr val="F3F9F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chemeClr val="accent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9E8"/>
          </a:solidFill>
        </a:fill>
      </a:tcStyle>
    </a:wholeTbl>
    <a:band2H>
      <a:tcTxStyle b="def" i="def"/>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chemeClr val="accent1"/>
      </a:tcTxStyle>
      <a:tcStyle>
        <a:tcBdr>
          <a:left>
            <a:ln w="12700" cap="flat">
              <a:noFill/>
              <a:miter lim="400000"/>
            </a:ln>
          </a:left>
          <a:right>
            <a:ln w="12700" cap="flat">
              <a:noFill/>
              <a:miter lim="400000"/>
            </a:ln>
          </a:right>
          <a:top>
            <a:ln w="50800" cap="flat">
              <a:solidFill>
                <a:schemeClr val="accent1"/>
              </a:solidFill>
              <a:prstDash val="solid"/>
              <a:round/>
            </a:ln>
          </a:top>
          <a:bottom>
            <a:ln w="25400" cap="flat">
              <a:solidFill>
                <a:schemeClr val="accent1"/>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chemeClr val="accent1"/>
              </a:solidFill>
              <a:prstDash val="solid"/>
              <a:round/>
            </a:ln>
          </a:top>
          <a:bottom>
            <a:ln w="25400" cap="flat">
              <a:solidFill>
                <a:schemeClr val="accent1"/>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chemeClr val="accent1"/>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FCE"/>
          </a:solidFill>
        </a:fill>
      </a:tcStyle>
    </a:wholeTbl>
    <a:band2H>
      <a:tcTxStyle b="def" i="def"/>
      <a:tcStyle>
        <a:tcBdr/>
        <a:fill>
          <a:solidFill>
            <a:srgbClr val="E6E9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2708684C-4D16-4618-839F-0558EEFCDFE6}" styleName="">
    <a:tblBg/>
    <a:wholeTbl>
      <a:tcTxStyle b="off" i="off">
        <a:font>
          <a:latin typeface="Arial"/>
          <a:ea typeface="Arial"/>
          <a:cs typeface="Arial"/>
        </a:font>
        <a:schemeClr val="accent1"/>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chemeClr val="accent1">
              <a:alpha val="20000"/>
            </a:schemeClr>
          </a:solidFill>
        </a:fill>
      </a:tcStyle>
    </a:wholeTbl>
    <a:band2H>
      <a:tcTxStyle b="def" i="def"/>
      <a:tcStyle>
        <a:tcBdr/>
        <a:fill>
          <a:solidFill>
            <a:srgbClr val="FFFFFF"/>
          </a:solidFill>
        </a:fill>
      </a:tcStyle>
    </a:band2H>
    <a:firstCol>
      <a:tcTxStyle b="on" i="off">
        <a:font>
          <a:latin typeface="Arial"/>
          <a:ea typeface="Arial"/>
          <a:cs typeface="Arial"/>
        </a:font>
        <a:schemeClr val="accent1"/>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chemeClr val="accent1">
              <a:alpha val="20000"/>
            </a:schemeClr>
          </a:solidFill>
        </a:fill>
      </a:tcStyle>
    </a:firstCol>
    <a:lastRow>
      <a:tcTxStyle b="on" i="off">
        <a:font>
          <a:latin typeface="Arial"/>
          <a:ea typeface="Arial"/>
          <a:cs typeface="Arial"/>
        </a:font>
        <a:schemeClr val="accent1"/>
      </a:tcTxStyle>
      <a:tcStyle>
        <a:tcBdr>
          <a:left>
            <a:ln w="12700" cap="flat">
              <a:solidFill>
                <a:schemeClr val="accent1"/>
              </a:solidFill>
              <a:prstDash val="solid"/>
              <a:round/>
            </a:ln>
          </a:left>
          <a:right>
            <a:ln w="12700" cap="flat">
              <a:solidFill>
                <a:schemeClr val="accent1"/>
              </a:solidFill>
              <a:prstDash val="solid"/>
              <a:round/>
            </a:ln>
          </a:right>
          <a:top>
            <a:ln w="508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noFill/>
        </a:fill>
      </a:tcStyle>
    </a:lastRow>
    <a:firstRow>
      <a:tcTxStyle b="on" i="off">
        <a:font>
          <a:latin typeface="Arial"/>
          <a:ea typeface="Arial"/>
          <a:cs typeface="Arial"/>
        </a:font>
        <a:schemeClr val="accent1"/>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254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67" name="Shape 267"/>
          <p:cNvSpPr/>
          <p:nvPr>
            <p:ph type="sldImg"/>
          </p:nvPr>
        </p:nvSpPr>
        <p:spPr>
          <a:xfrm>
            <a:off x="1143000" y="685800"/>
            <a:ext cx="4572000" cy="3429000"/>
          </a:xfrm>
          <a:prstGeom prst="rect">
            <a:avLst/>
          </a:prstGeom>
        </p:spPr>
        <p:txBody>
          <a:bodyPr/>
          <a:lstStyle/>
          <a:p>
            <a:pPr/>
          </a:p>
        </p:txBody>
      </p:sp>
      <p:sp>
        <p:nvSpPr>
          <p:cNvPr id="268" name="Shape 26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hyperlink" Target="https://one.dtcc.com/our-company/our-brand-and-corporate-strategy/our-brand/brand-resource-center/Pages/default.aspx" TargetMode="Externa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 Id="rId3" Type="http://schemas.openxmlformats.org/officeDocument/2006/relationships/image" Target="../media/image18.png"/></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2.png"/><Relationship Id="rId4" Type="http://schemas.openxmlformats.org/officeDocument/2006/relationships/image" Target="../media/image7.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9.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1_Title Slide">
    <p:bg>
      <p:bgPr>
        <a:solidFill>
          <a:srgbClr val="FBF9F3"/>
        </a:solidFill>
      </p:bgPr>
    </p:bg>
    <p:spTree>
      <p:nvGrpSpPr>
        <p:cNvPr id="1" name=""/>
        <p:cNvGrpSpPr/>
        <p:nvPr/>
      </p:nvGrpSpPr>
      <p:grpSpPr>
        <a:xfrm>
          <a:off x="0" y="0"/>
          <a:ext cx="0" cy="0"/>
          <a:chOff x="0" y="0"/>
          <a:chExt cx="0" cy="0"/>
        </a:xfrm>
      </p:grpSpPr>
      <p:sp>
        <p:nvSpPr>
          <p:cNvPr id="16" name="TextBox 5"/>
          <p:cNvSpPr txBox="1"/>
          <p:nvPr/>
        </p:nvSpPr>
        <p:spPr>
          <a:xfrm>
            <a:off x="190500" y="6515100"/>
            <a:ext cx="1212850" cy="13554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737373"/>
                </a:solidFill>
              </a:defRPr>
            </a:lvl1pPr>
          </a:lstStyle>
          <a:p>
            <a:pPr/>
            <a:r>
              <a:t>DTCC Public (White)</a:t>
            </a:r>
          </a:p>
        </p:txBody>
      </p:sp>
      <p:sp>
        <p:nvSpPr>
          <p:cNvPr id="17" name="Click to Edit Presentation Title"/>
          <p:cNvSpPr txBox="1"/>
          <p:nvPr>
            <p:ph type="title" hasCustomPrompt="1"/>
          </p:nvPr>
        </p:nvSpPr>
        <p:spPr>
          <a:xfrm>
            <a:off x="565552" y="2491017"/>
            <a:ext cx="6657498" cy="1755649"/>
          </a:xfrm>
          <a:prstGeom prst="rect">
            <a:avLst/>
          </a:prstGeom>
        </p:spPr>
        <p:txBody>
          <a:bodyPr/>
          <a:lstStyle>
            <a:lvl1pPr>
              <a:defRPr cap="none" sz="6000">
                <a:latin typeface="Times New Roman"/>
                <a:ea typeface="Times New Roman"/>
                <a:cs typeface="Times New Roman"/>
                <a:sym typeface="Times New Roman"/>
              </a:defRPr>
            </a:lvl1pPr>
          </a:lstStyle>
          <a:p>
            <a:pPr/>
            <a:r>
              <a:t>Click to Edit Presentation Title</a:t>
            </a:r>
          </a:p>
        </p:txBody>
      </p:sp>
      <p:sp>
        <p:nvSpPr>
          <p:cNvPr id="18" name="Straight Connector 20"/>
          <p:cNvSpPr/>
          <p:nvPr/>
        </p:nvSpPr>
        <p:spPr>
          <a:xfrm>
            <a:off x="597563" y="4389506"/>
            <a:ext cx="7157117" cy="1"/>
          </a:xfrm>
          <a:prstGeom prst="line">
            <a:avLst/>
          </a:prstGeom>
          <a:ln w="63500">
            <a:solidFill>
              <a:schemeClr val="accent5"/>
            </a:solidFill>
            <a:miter/>
          </a:ln>
        </p:spPr>
        <p:txBody>
          <a:bodyPr lIns="45719" rIns="45719"/>
          <a:lstStyle/>
          <a:p>
            <a:pPr/>
          </a:p>
        </p:txBody>
      </p:sp>
      <p:sp>
        <p:nvSpPr>
          <p:cNvPr id="19" name="Body Level One…"/>
          <p:cNvSpPr txBox="1"/>
          <p:nvPr>
            <p:ph type="body" sz="quarter" idx="1" hasCustomPrompt="1"/>
          </p:nvPr>
        </p:nvSpPr>
        <p:spPr>
          <a:xfrm>
            <a:off x="510476" y="4666464"/>
            <a:ext cx="6625487" cy="462749"/>
          </a:xfrm>
          <a:prstGeom prst="rect">
            <a:avLst/>
          </a:prstGeom>
        </p:spPr>
        <p:txBody>
          <a:bodyPr/>
          <a:lstStyle>
            <a:lvl1pPr marL="0" indent="0">
              <a:buClrTx/>
              <a:buSzTx/>
              <a:buFontTx/>
              <a:buNone/>
              <a:defRPr b="1" cap="all" spc="30">
                <a:latin typeface="Arial Narrow"/>
                <a:ea typeface="Arial Narrow"/>
                <a:cs typeface="Arial Narrow"/>
                <a:sym typeface="Arial Narrow"/>
              </a:defRPr>
            </a:lvl1pPr>
            <a:lvl2pPr marL="0" indent="457200">
              <a:buClrTx/>
              <a:buSzTx/>
              <a:buFontTx/>
              <a:buNone/>
              <a:defRPr b="1" cap="all" spc="30">
                <a:latin typeface="Arial Narrow"/>
                <a:ea typeface="Arial Narrow"/>
                <a:cs typeface="Arial Narrow"/>
                <a:sym typeface="Arial Narrow"/>
              </a:defRPr>
            </a:lvl2pPr>
            <a:lvl3pPr marL="0" indent="914400">
              <a:buClrTx/>
              <a:buSzTx/>
              <a:buFontTx/>
              <a:buNone/>
              <a:defRPr b="1" cap="all" spc="30">
                <a:latin typeface="Arial Narrow"/>
                <a:ea typeface="Arial Narrow"/>
                <a:cs typeface="Arial Narrow"/>
                <a:sym typeface="Arial Narrow"/>
              </a:defRPr>
            </a:lvl3pPr>
            <a:lvl4pPr marL="0" indent="1371600">
              <a:buClrTx/>
              <a:buSzTx/>
              <a:buFontTx/>
              <a:buNone/>
              <a:defRPr b="1" cap="all" spc="30">
                <a:latin typeface="Arial Narrow"/>
                <a:ea typeface="Arial Narrow"/>
                <a:cs typeface="Arial Narrow"/>
                <a:sym typeface="Arial Narrow"/>
              </a:defRPr>
            </a:lvl4pPr>
            <a:lvl5pPr marL="0" indent="1828800">
              <a:buClrTx/>
              <a:buSzTx/>
              <a:buFontTx/>
              <a:buNone/>
              <a:defRPr b="1" cap="all" spc="30">
                <a:latin typeface="Arial Narrow"/>
                <a:ea typeface="Arial Narrow"/>
                <a:cs typeface="Arial Narrow"/>
                <a:sym typeface="Arial Narrow"/>
              </a:defRPr>
            </a:lvl5pPr>
          </a:lstStyle>
          <a:p>
            <a:pPr/>
            <a:r>
              <a:t>CLICK TO EDIT MASTER SUBTITLE</a:t>
            </a:r>
          </a:p>
          <a:p>
            <a:pPr lvl="1"/>
            <a:r>
              <a:t/>
            </a:r>
          </a:p>
          <a:p>
            <a:pPr lvl="2"/>
            <a:r>
              <a:t/>
            </a:r>
          </a:p>
          <a:p>
            <a:pPr lvl="3"/>
            <a:r>
              <a:t/>
            </a:r>
          </a:p>
          <a:p>
            <a:pPr lvl="4"/>
            <a:r>
              <a:t/>
            </a:r>
          </a:p>
        </p:txBody>
      </p:sp>
      <p:sp>
        <p:nvSpPr>
          <p:cNvPr id="20" name="Slide Number"/>
          <p:cNvSpPr txBox="1"/>
          <p:nvPr>
            <p:ph type="sldNum" sz="quarter" idx="2"/>
          </p:nvPr>
        </p:nvSpPr>
        <p:spPr>
          <a:xfrm>
            <a:off x="5892800" y="6172200"/>
            <a:ext cx="2844800" cy="368301"/>
          </a:xfrm>
          <a:prstGeom prst="rect">
            <a:avLst/>
          </a:prstGeom>
        </p:spPr>
        <p:txBody>
          <a:bodyPr/>
          <a:lstStyle>
            <a:lvl1pPr>
              <a:defRPr sz="1200">
                <a:solidFill>
                  <a:schemeClr val="accent1"/>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Slide With Logo">
    <p:spTree>
      <p:nvGrpSpPr>
        <p:cNvPr id="1" name=""/>
        <p:cNvGrpSpPr/>
        <p:nvPr/>
      </p:nvGrpSpPr>
      <p:grpSpPr>
        <a:xfrm>
          <a:off x="0" y="0"/>
          <a:ext cx="0" cy="0"/>
          <a:chOff x="0" y="0"/>
          <a:chExt cx="0" cy="0"/>
        </a:xfrm>
      </p:grpSpPr>
      <p:sp>
        <p:nvSpPr>
          <p:cNvPr id="132" name="TextBox 5"/>
          <p:cNvSpPr txBox="1"/>
          <p:nvPr/>
        </p:nvSpPr>
        <p:spPr>
          <a:xfrm>
            <a:off x="190500" y="6515100"/>
            <a:ext cx="1212850" cy="13554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737373"/>
                </a:solidFill>
              </a:defRPr>
            </a:lvl1pPr>
          </a:lstStyle>
          <a:p>
            <a:pPr/>
            <a:r>
              <a:t>DTCC Public (White)</a:t>
            </a:r>
          </a:p>
        </p:txBody>
      </p:sp>
      <p:sp>
        <p:nvSpPr>
          <p:cNvPr id="13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Slide">
    <p:spTree>
      <p:nvGrpSpPr>
        <p:cNvPr id="1" name=""/>
        <p:cNvGrpSpPr/>
        <p:nvPr/>
      </p:nvGrpSpPr>
      <p:grpSpPr>
        <a:xfrm>
          <a:off x="0" y="0"/>
          <a:ext cx="0" cy="0"/>
          <a:chOff x="0" y="0"/>
          <a:chExt cx="0" cy="0"/>
        </a:xfrm>
      </p:grpSpPr>
      <p:sp>
        <p:nvSpPr>
          <p:cNvPr id="140" name="TextBox 5"/>
          <p:cNvSpPr txBox="1"/>
          <p:nvPr/>
        </p:nvSpPr>
        <p:spPr>
          <a:xfrm>
            <a:off x="190500" y="6515100"/>
            <a:ext cx="1212850" cy="13554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737373"/>
                </a:solidFill>
              </a:defRPr>
            </a:lvl1pPr>
          </a:lstStyle>
          <a:p>
            <a:pPr/>
            <a:r>
              <a:t>DTCC Public (White)</a:t>
            </a:r>
          </a:p>
        </p:txBody>
      </p:sp>
      <p:sp>
        <p:nvSpPr>
          <p:cNvPr id="141" name="Slide Number"/>
          <p:cNvSpPr txBox="1"/>
          <p:nvPr>
            <p:ph type="sldNum" sz="quarter" idx="2"/>
          </p:nvPr>
        </p:nvSpPr>
        <p:spPr>
          <a:xfrm>
            <a:off x="11450576" y="379024"/>
            <a:ext cx="231141" cy="225745"/>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_Blank Closing Slide">
    <p:spTree>
      <p:nvGrpSpPr>
        <p:cNvPr id="1" name=""/>
        <p:cNvGrpSpPr/>
        <p:nvPr/>
      </p:nvGrpSpPr>
      <p:grpSpPr>
        <a:xfrm>
          <a:off x="0" y="0"/>
          <a:ext cx="0" cy="0"/>
          <a:chOff x="0" y="0"/>
          <a:chExt cx="0" cy="0"/>
        </a:xfrm>
      </p:grpSpPr>
      <p:sp>
        <p:nvSpPr>
          <p:cNvPr id="148" name="TextBox 5"/>
          <p:cNvSpPr txBox="1"/>
          <p:nvPr/>
        </p:nvSpPr>
        <p:spPr>
          <a:xfrm>
            <a:off x="190500" y="6515100"/>
            <a:ext cx="1212850" cy="13554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737373"/>
                </a:solidFill>
              </a:defRPr>
            </a:lvl1pPr>
          </a:lstStyle>
          <a:p>
            <a:pPr/>
            <a:r>
              <a:t>DTCC Public (White)</a:t>
            </a:r>
          </a:p>
        </p:txBody>
      </p:sp>
      <p:sp>
        <p:nvSpPr>
          <p:cNvPr id="149" name="Right Triangle 3"/>
          <p:cNvSpPr/>
          <p:nvPr/>
        </p:nvSpPr>
        <p:spPr>
          <a:xfrm rot="16200000">
            <a:off x="10322562" y="4988559"/>
            <a:ext cx="1869438" cy="18694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5"/>
          </a:solidFill>
          <a:ln w="12700">
            <a:miter lim="400000"/>
          </a:ln>
        </p:spPr>
        <p:txBody>
          <a:bodyPr lIns="45719" rIns="45719" anchor="ctr"/>
          <a:lstStyle/>
          <a:p>
            <a:pPr algn="ctr">
              <a:defRPr>
                <a:solidFill>
                  <a:srgbClr val="FFFFFF"/>
                </a:solidFill>
              </a:defRPr>
            </a:pPr>
          </a:p>
        </p:txBody>
      </p:sp>
      <p:pic>
        <p:nvPicPr>
          <p:cNvPr id="150" name="Graphic 21" descr="Graphic 21"/>
          <p:cNvPicPr>
            <a:picLocks noChangeAspect="1"/>
          </p:cNvPicPr>
          <p:nvPr/>
        </p:nvPicPr>
        <p:blipFill>
          <a:blip r:embed="rId2">
            <a:extLst/>
          </a:blip>
          <a:srcRect l="33686" t="0" r="0" b="17785"/>
          <a:stretch>
            <a:fillRect/>
          </a:stretch>
        </p:blipFill>
        <p:spPr>
          <a:xfrm>
            <a:off x="-1" y="817569"/>
            <a:ext cx="9070753" cy="6050968"/>
          </a:xfrm>
          <a:prstGeom prst="rect">
            <a:avLst/>
          </a:prstGeom>
          <a:ln w="12700">
            <a:miter lim="400000"/>
          </a:ln>
        </p:spPr>
      </p:pic>
      <p:pic>
        <p:nvPicPr>
          <p:cNvPr id="151" name="Graphic 7" descr="Graphic 7"/>
          <p:cNvPicPr>
            <a:picLocks noChangeAspect="1"/>
          </p:cNvPicPr>
          <p:nvPr/>
        </p:nvPicPr>
        <p:blipFill>
          <a:blip r:embed="rId3">
            <a:extLst/>
          </a:blip>
          <a:srcRect l="0" t="0" r="24888" b="0"/>
          <a:stretch>
            <a:fillRect/>
          </a:stretch>
        </p:blipFill>
        <p:spPr>
          <a:xfrm>
            <a:off x="8927138" y="1835997"/>
            <a:ext cx="3264862" cy="4138005"/>
          </a:xfrm>
          <a:prstGeom prst="rect">
            <a:avLst/>
          </a:prstGeom>
          <a:ln w="12700">
            <a:miter lim="400000"/>
          </a:ln>
        </p:spPr>
      </p:pic>
      <p:pic>
        <p:nvPicPr>
          <p:cNvPr id="152" name="Graphic 23" descr="Graphic 23"/>
          <p:cNvPicPr>
            <a:picLocks noChangeAspect="1"/>
          </p:cNvPicPr>
          <p:nvPr/>
        </p:nvPicPr>
        <p:blipFill>
          <a:blip r:embed="rId4">
            <a:extLst/>
          </a:blip>
          <a:srcRect l="0" t="20250" r="0" b="0"/>
          <a:stretch>
            <a:fillRect/>
          </a:stretch>
        </p:blipFill>
        <p:spPr>
          <a:xfrm>
            <a:off x="4237065" y="-10538"/>
            <a:ext cx="2932734" cy="2226563"/>
          </a:xfrm>
          <a:prstGeom prst="rect">
            <a:avLst/>
          </a:prstGeom>
          <a:ln w="12700">
            <a:miter lim="400000"/>
          </a:ln>
        </p:spPr>
      </p:pic>
      <p:sp>
        <p:nvSpPr>
          <p:cNvPr id="153" name="Body Level One…"/>
          <p:cNvSpPr txBox="1"/>
          <p:nvPr>
            <p:ph type="body" sz="quarter" idx="1"/>
          </p:nvPr>
        </p:nvSpPr>
        <p:spPr>
          <a:xfrm>
            <a:off x="777831" y="2980889"/>
            <a:ext cx="5491164" cy="1467543"/>
          </a:xfrm>
          <a:prstGeom prst="rect">
            <a:avLst/>
          </a:prstGeom>
        </p:spPr>
        <p:txBody>
          <a:bodyPr/>
          <a:lstStyle>
            <a:lvl1pPr marL="0" indent="0">
              <a:buClrTx/>
              <a:buSzTx/>
              <a:buFontTx/>
              <a:buNone/>
              <a:defRPr b="1" sz="4400">
                <a:latin typeface="Times New Roman"/>
                <a:ea typeface="Times New Roman"/>
                <a:cs typeface="Times New Roman"/>
                <a:sym typeface="Times New Roman"/>
              </a:defRPr>
            </a:lvl1pPr>
            <a:lvl2pPr marL="1400175" indent="-942975">
              <a:buClrTx/>
              <a:buFontTx/>
              <a:defRPr b="1" sz="4400">
                <a:latin typeface="Times New Roman"/>
                <a:ea typeface="Times New Roman"/>
                <a:cs typeface="Times New Roman"/>
                <a:sym typeface="Times New Roman"/>
              </a:defRPr>
            </a:lvl2pPr>
            <a:lvl3pPr marL="1728107" indent="-928007">
              <a:buClrTx/>
              <a:buFontTx/>
              <a:defRPr b="1" sz="4400">
                <a:latin typeface="Times New Roman"/>
                <a:ea typeface="Times New Roman"/>
                <a:cs typeface="Times New Roman"/>
                <a:sym typeface="Times New Roman"/>
              </a:defRPr>
            </a:lvl3pPr>
            <a:lvl4pPr marL="2247900" indent="-1047750">
              <a:buClrTx/>
              <a:buFontTx/>
              <a:defRPr b="1" sz="4400">
                <a:latin typeface="Times New Roman"/>
                <a:ea typeface="Times New Roman"/>
                <a:cs typeface="Times New Roman"/>
                <a:sym typeface="Times New Roman"/>
              </a:defRPr>
            </a:lvl4pPr>
            <a:lvl5pPr marL="2635251" indent="-1149351">
              <a:buClrTx/>
              <a:buFontTx/>
              <a:defRPr b="1" sz="4400">
                <a:latin typeface="Times New Roman"/>
                <a:ea typeface="Times New Roman"/>
                <a:cs typeface="Times New Roman"/>
                <a:sym typeface="Times New Roman"/>
              </a:defRPr>
            </a:lvl5pPr>
          </a:lstStyle>
          <a:p>
            <a:pPr/>
            <a:r>
              <a:t>Body Level One</a:t>
            </a:r>
          </a:p>
          <a:p>
            <a:pPr lvl="1"/>
            <a:r>
              <a:t>Body Level Two</a:t>
            </a:r>
          </a:p>
          <a:p>
            <a:pPr lvl="2"/>
            <a:r>
              <a:t>Body Level Three</a:t>
            </a:r>
          </a:p>
          <a:p>
            <a:pPr lvl="3"/>
            <a:r>
              <a:t>Body Level Four</a:t>
            </a:r>
          </a:p>
          <a:p>
            <a:pPr lvl="4"/>
            <a:r>
              <a:t>Body Level Five</a:t>
            </a:r>
          </a:p>
        </p:txBody>
      </p:sp>
      <p:sp>
        <p:nvSpPr>
          <p:cNvPr id="154" name="Slide Number"/>
          <p:cNvSpPr txBox="1"/>
          <p:nvPr>
            <p:ph type="sldNum" sz="quarter" idx="2"/>
          </p:nvPr>
        </p:nvSpPr>
        <p:spPr>
          <a:xfrm>
            <a:off x="5892800" y="6172200"/>
            <a:ext cx="2844800" cy="368301"/>
          </a:xfrm>
          <a:prstGeom prst="rect">
            <a:avLst/>
          </a:prstGeom>
        </p:spPr>
        <p:txBody>
          <a:bodyPr/>
          <a:lstStyle>
            <a:lvl1pPr>
              <a:defRPr sz="1200">
                <a:solidFill>
                  <a:schemeClr val="accent1"/>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End Slide">
    <p:spTree>
      <p:nvGrpSpPr>
        <p:cNvPr id="1" name=""/>
        <p:cNvGrpSpPr/>
        <p:nvPr/>
      </p:nvGrpSpPr>
      <p:grpSpPr>
        <a:xfrm>
          <a:off x="0" y="0"/>
          <a:ext cx="0" cy="0"/>
          <a:chOff x="0" y="0"/>
          <a:chExt cx="0" cy="0"/>
        </a:xfrm>
      </p:grpSpPr>
      <p:sp>
        <p:nvSpPr>
          <p:cNvPr id="161" name="TextBox 5"/>
          <p:cNvSpPr txBox="1"/>
          <p:nvPr/>
        </p:nvSpPr>
        <p:spPr>
          <a:xfrm>
            <a:off x="190500" y="6515100"/>
            <a:ext cx="1212850" cy="13554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737373"/>
                </a:solidFill>
              </a:defRPr>
            </a:lvl1pPr>
          </a:lstStyle>
          <a:p>
            <a:pPr/>
            <a:r>
              <a:t>DTCC Public (White)</a:t>
            </a:r>
          </a:p>
        </p:txBody>
      </p:sp>
      <p:sp>
        <p:nvSpPr>
          <p:cNvPr id="162" name="Rectangle 1"/>
          <p:cNvSpPr/>
          <p:nvPr/>
        </p:nvSpPr>
        <p:spPr>
          <a:xfrm>
            <a:off x="8566484" y="-1"/>
            <a:ext cx="3625516" cy="6851654"/>
          </a:xfrm>
          <a:prstGeom prst="rect">
            <a:avLst/>
          </a:prstGeom>
          <a:solidFill>
            <a:srgbClr val="FBF9F3"/>
          </a:solidFill>
          <a:ln w="12700">
            <a:miter lim="400000"/>
          </a:ln>
        </p:spPr>
        <p:txBody>
          <a:bodyPr lIns="45719" rIns="45719" anchor="ctr"/>
          <a:lstStyle/>
          <a:p>
            <a:pPr algn="ctr">
              <a:defRPr>
                <a:solidFill>
                  <a:srgbClr val="FFFFFF"/>
                </a:solidFill>
              </a:defRPr>
            </a:pPr>
          </a:p>
        </p:txBody>
      </p:sp>
      <p:sp>
        <p:nvSpPr>
          <p:cNvPr id="163" name="Rectangle 2"/>
          <p:cNvSpPr/>
          <p:nvPr/>
        </p:nvSpPr>
        <p:spPr>
          <a:xfrm>
            <a:off x="-1" y="-1"/>
            <a:ext cx="9986213" cy="6890195"/>
          </a:xfrm>
          <a:prstGeom prst="rect">
            <a:avLst/>
          </a:prstGeom>
          <a:solidFill>
            <a:schemeClr val="accent2"/>
          </a:solidFill>
          <a:ln w="12700">
            <a:miter lim="400000"/>
          </a:ln>
        </p:spPr>
        <p:txBody>
          <a:bodyPr lIns="45719" rIns="45719" anchor="ctr"/>
          <a:lstStyle/>
          <a:p>
            <a:pPr algn="ctr">
              <a:defRPr>
                <a:solidFill>
                  <a:srgbClr val="FFFFFF"/>
                </a:solidFill>
              </a:defRPr>
            </a:pPr>
          </a:p>
        </p:txBody>
      </p:sp>
      <p:pic>
        <p:nvPicPr>
          <p:cNvPr id="164" name="Graphic 7" descr="Graphic 7"/>
          <p:cNvPicPr>
            <a:picLocks noChangeAspect="1"/>
          </p:cNvPicPr>
          <p:nvPr/>
        </p:nvPicPr>
        <p:blipFill>
          <a:blip r:embed="rId2">
            <a:extLst/>
          </a:blip>
          <a:srcRect l="461" t="5244" r="20890" b="4994"/>
          <a:stretch>
            <a:fillRect/>
          </a:stretch>
        </p:blipFill>
        <p:spPr>
          <a:xfrm>
            <a:off x="5791201" y="-1"/>
            <a:ext cx="6400801" cy="6890195"/>
          </a:xfrm>
          <a:prstGeom prst="rect">
            <a:avLst/>
          </a:prstGeom>
          <a:ln w="12700">
            <a:miter lim="400000"/>
          </a:ln>
        </p:spPr>
      </p:pic>
      <p:sp>
        <p:nvSpPr>
          <p:cNvPr id="165" name="Right Triangle 18"/>
          <p:cNvSpPr/>
          <p:nvPr/>
        </p:nvSpPr>
        <p:spPr>
          <a:xfrm rot="13500000">
            <a:off x="-2105769" y="1338963"/>
            <a:ext cx="4180074" cy="41800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6"/>
          </a:solidFill>
          <a:ln w="12700">
            <a:miter lim="400000"/>
          </a:ln>
        </p:spPr>
        <p:txBody>
          <a:bodyPr lIns="45719" rIns="45719" anchor="ctr"/>
          <a:lstStyle/>
          <a:p>
            <a:pPr algn="ctr">
              <a:defRPr>
                <a:solidFill>
                  <a:srgbClr val="FFFFFF"/>
                </a:solidFill>
              </a:defRPr>
            </a:pPr>
          </a:p>
        </p:txBody>
      </p:sp>
      <p:pic>
        <p:nvPicPr>
          <p:cNvPr id="166" name="Graphic 11" descr="Graphic 11"/>
          <p:cNvPicPr>
            <a:picLocks noChangeAspect="1"/>
          </p:cNvPicPr>
          <p:nvPr/>
        </p:nvPicPr>
        <p:blipFill>
          <a:blip r:embed="rId3">
            <a:extLst/>
          </a:blip>
          <a:srcRect l="0" t="50299" r="0" b="0"/>
          <a:stretch>
            <a:fillRect/>
          </a:stretch>
        </p:blipFill>
        <p:spPr>
          <a:xfrm>
            <a:off x="5911517" y="0"/>
            <a:ext cx="5223100" cy="2471470"/>
          </a:xfrm>
          <a:prstGeom prst="rect">
            <a:avLst/>
          </a:prstGeom>
          <a:ln w="12700">
            <a:miter lim="400000"/>
          </a:ln>
        </p:spPr>
      </p:pic>
      <p:pic>
        <p:nvPicPr>
          <p:cNvPr id="167" name="Picture 8" descr="Picture 8"/>
          <p:cNvPicPr>
            <a:picLocks noChangeAspect="1"/>
          </p:cNvPicPr>
          <p:nvPr/>
        </p:nvPicPr>
        <p:blipFill>
          <a:blip r:embed="rId4">
            <a:extLst/>
          </a:blip>
          <a:stretch>
            <a:fillRect/>
          </a:stretch>
        </p:blipFill>
        <p:spPr>
          <a:xfrm>
            <a:off x="2730707" y="2670744"/>
            <a:ext cx="6120988" cy="1516511"/>
          </a:xfrm>
          <a:prstGeom prst="rect">
            <a:avLst/>
          </a:prstGeom>
          <a:ln w="12700">
            <a:miter lim="400000"/>
          </a:ln>
        </p:spPr>
      </p:pic>
      <p:pic>
        <p:nvPicPr>
          <p:cNvPr id="168" name="Graphic 9" descr="Graphic 9"/>
          <p:cNvPicPr>
            <a:picLocks noChangeAspect="1"/>
          </p:cNvPicPr>
          <p:nvPr/>
        </p:nvPicPr>
        <p:blipFill>
          <a:blip r:embed="rId5">
            <a:extLst/>
          </a:blip>
          <a:stretch>
            <a:fillRect/>
          </a:stretch>
        </p:blipFill>
        <p:spPr>
          <a:xfrm>
            <a:off x="10990761" y="6370566"/>
            <a:ext cx="976591" cy="301055"/>
          </a:xfrm>
          <a:prstGeom prst="rect">
            <a:avLst/>
          </a:prstGeom>
          <a:ln w="12700">
            <a:miter lim="400000"/>
          </a:ln>
        </p:spPr>
      </p:pic>
      <p:sp>
        <p:nvSpPr>
          <p:cNvPr id="169" name="Slide Number"/>
          <p:cNvSpPr txBox="1"/>
          <p:nvPr>
            <p:ph type="sldNum" sz="quarter" idx="2"/>
          </p:nvPr>
        </p:nvSpPr>
        <p:spPr>
          <a:xfrm>
            <a:off x="5892800" y="6172200"/>
            <a:ext cx="2844800" cy="368301"/>
          </a:xfrm>
          <a:prstGeom prst="rect">
            <a:avLst/>
          </a:prstGeom>
        </p:spPr>
        <p:txBody>
          <a:bodyPr/>
          <a:lstStyle>
            <a:lvl1pPr>
              <a:defRPr sz="1200">
                <a:solidFill>
                  <a:schemeClr val="accent1"/>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lor Palette">
    <p:spTree>
      <p:nvGrpSpPr>
        <p:cNvPr id="1" name=""/>
        <p:cNvGrpSpPr/>
        <p:nvPr/>
      </p:nvGrpSpPr>
      <p:grpSpPr>
        <a:xfrm>
          <a:off x="0" y="0"/>
          <a:ext cx="0" cy="0"/>
          <a:chOff x="0" y="0"/>
          <a:chExt cx="0" cy="0"/>
        </a:xfrm>
      </p:grpSpPr>
      <p:sp>
        <p:nvSpPr>
          <p:cNvPr id="176" name="TextBox 5"/>
          <p:cNvSpPr txBox="1"/>
          <p:nvPr/>
        </p:nvSpPr>
        <p:spPr>
          <a:xfrm>
            <a:off x="190500" y="6515100"/>
            <a:ext cx="1212850" cy="13554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737373"/>
                </a:solidFill>
              </a:defRPr>
            </a:lvl1pPr>
          </a:lstStyle>
          <a:p>
            <a:pPr/>
            <a:r>
              <a:t>DTCC Public (White)</a:t>
            </a:r>
          </a:p>
        </p:txBody>
      </p:sp>
      <p:sp>
        <p:nvSpPr>
          <p:cNvPr id="177" name="Straight Connector 20"/>
          <p:cNvSpPr/>
          <p:nvPr/>
        </p:nvSpPr>
        <p:spPr>
          <a:xfrm>
            <a:off x="474387" y="795212"/>
            <a:ext cx="11206558" cy="1"/>
          </a:xfrm>
          <a:prstGeom prst="line">
            <a:avLst/>
          </a:prstGeom>
          <a:ln w="6350">
            <a:solidFill>
              <a:schemeClr val="accent1"/>
            </a:solidFill>
            <a:miter/>
          </a:ln>
        </p:spPr>
        <p:txBody>
          <a:bodyPr lIns="45719" rIns="45719"/>
          <a:lstStyle/>
          <a:p>
            <a:pPr/>
          </a:p>
        </p:txBody>
      </p:sp>
      <p:pic>
        <p:nvPicPr>
          <p:cNvPr id="178" name="Graphic 3" descr="Graphic 3"/>
          <p:cNvPicPr>
            <a:picLocks noChangeAspect="1"/>
          </p:cNvPicPr>
          <p:nvPr/>
        </p:nvPicPr>
        <p:blipFill>
          <a:blip r:embed="rId2">
            <a:extLst/>
          </a:blip>
          <a:stretch>
            <a:fillRect/>
          </a:stretch>
        </p:blipFill>
        <p:spPr>
          <a:xfrm>
            <a:off x="10990761" y="6370566"/>
            <a:ext cx="976591" cy="301055"/>
          </a:xfrm>
          <a:prstGeom prst="rect">
            <a:avLst/>
          </a:prstGeom>
          <a:ln w="12700">
            <a:miter lim="400000"/>
          </a:ln>
        </p:spPr>
      </p:pic>
      <p:sp>
        <p:nvSpPr>
          <p:cNvPr id="179" name="Slide Number"/>
          <p:cNvSpPr txBox="1"/>
          <p:nvPr>
            <p:ph type="sldNum" sz="quarter" idx="2"/>
          </p:nvPr>
        </p:nvSpPr>
        <p:spPr>
          <a:prstGeom prst="rect">
            <a:avLst/>
          </a:prstGeom>
        </p:spPr>
        <p:txBody>
          <a:bodyPr/>
          <a:lstStyle/>
          <a:p>
            <a:pPr/>
            <a:fld id="{86CB4B4D-7CA3-9044-876B-883B54F8677D}" type="slidenum"/>
          </a:p>
        </p:txBody>
      </p:sp>
      <p:sp>
        <p:nvSpPr>
          <p:cNvPr id="180" name="TextBox 1"/>
          <p:cNvSpPr txBox="1"/>
          <p:nvPr/>
        </p:nvSpPr>
        <p:spPr>
          <a:xfrm>
            <a:off x="520106" y="277884"/>
            <a:ext cx="2989719" cy="497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cap="all" sz="2800">
                <a:latin typeface="Arial Narrow"/>
                <a:ea typeface="Arial Narrow"/>
                <a:cs typeface="Arial Narrow"/>
                <a:sym typeface="Arial Narrow"/>
              </a:defRPr>
            </a:lvl1pPr>
          </a:lstStyle>
          <a:p>
            <a:pPr/>
            <a:r>
              <a:t>COLOR PALETTE</a:t>
            </a:r>
          </a:p>
        </p:txBody>
      </p:sp>
      <p:sp>
        <p:nvSpPr>
          <p:cNvPr id="181" name="TextBox 10"/>
          <p:cNvSpPr txBox="1"/>
          <p:nvPr/>
        </p:nvSpPr>
        <p:spPr>
          <a:xfrm>
            <a:off x="2332968" y="1542466"/>
            <a:ext cx="1176857" cy="288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400"/>
            </a:lvl1pPr>
          </a:lstStyle>
          <a:p>
            <a:pPr/>
            <a:r>
              <a:t>Hunter Green</a:t>
            </a:r>
          </a:p>
        </p:txBody>
      </p:sp>
      <p:sp>
        <p:nvSpPr>
          <p:cNvPr id="182" name="TextBox 14"/>
          <p:cNvSpPr txBox="1"/>
          <p:nvPr/>
        </p:nvSpPr>
        <p:spPr>
          <a:xfrm>
            <a:off x="3664558" y="1542464"/>
            <a:ext cx="637627" cy="28882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vl1pPr>
          </a:lstStyle>
          <a:p>
            <a:pPr/>
            <a:r>
              <a:t>Cream</a:t>
            </a:r>
          </a:p>
        </p:txBody>
      </p:sp>
      <p:sp>
        <p:nvSpPr>
          <p:cNvPr id="183" name="TextBox 23"/>
          <p:cNvSpPr txBox="1"/>
          <p:nvPr/>
        </p:nvSpPr>
        <p:spPr>
          <a:xfrm>
            <a:off x="1287019" y="1801006"/>
            <a:ext cx="866240" cy="320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a:defRPr b="1" sz="1600">
                <a:latin typeface="Arial Narrow"/>
                <a:ea typeface="Arial Narrow"/>
                <a:cs typeface="Arial Narrow"/>
                <a:sym typeface="Arial Narrow"/>
              </a:defRPr>
            </a:lvl1pPr>
          </a:lstStyle>
          <a:p>
            <a:pPr/>
            <a:r>
              <a:t>PRIMARY</a:t>
            </a:r>
          </a:p>
        </p:txBody>
      </p:sp>
      <p:sp>
        <p:nvSpPr>
          <p:cNvPr id="184" name="TextBox 24"/>
          <p:cNvSpPr txBox="1"/>
          <p:nvPr/>
        </p:nvSpPr>
        <p:spPr>
          <a:xfrm>
            <a:off x="990851" y="3056070"/>
            <a:ext cx="1162409" cy="320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a:defRPr b="1" sz="1600">
                <a:latin typeface="Arial Narrow"/>
                <a:ea typeface="Arial Narrow"/>
                <a:cs typeface="Arial Narrow"/>
                <a:sym typeface="Arial Narrow"/>
              </a:defRPr>
            </a:lvl1pPr>
          </a:lstStyle>
          <a:p>
            <a:pPr/>
            <a:r>
              <a:t>SECONDARY</a:t>
            </a:r>
          </a:p>
        </p:txBody>
      </p:sp>
      <p:sp>
        <p:nvSpPr>
          <p:cNvPr id="185" name="TextBox 25"/>
          <p:cNvSpPr txBox="1"/>
          <p:nvPr/>
        </p:nvSpPr>
        <p:spPr>
          <a:xfrm>
            <a:off x="1503019" y="4332084"/>
            <a:ext cx="650241" cy="320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a:defRPr b="1" sz="1600">
                <a:latin typeface="Arial Narrow"/>
                <a:ea typeface="Arial Narrow"/>
                <a:cs typeface="Arial Narrow"/>
                <a:sym typeface="Arial Narrow"/>
              </a:defRPr>
            </a:lvl1pPr>
          </a:lstStyle>
          <a:p>
            <a:pPr/>
            <a:r>
              <a:t>TINTS*</a:t>
            </a:r>
          </a:p>
        </p:txBody>
      </p:sp>
      <p:sp>
        <p:nvSpPr>
          <p:cNvPr id="186" name="TextBox 26"/>
          <p:cNvSpPr txBox="1"/>
          <p:nvPr/>
        </p:nvSpPr>
        <p:spPr>
          <a:xfrm>
            <a:off x="1290194" y="5614482"/>
            <a:ext cx="863066" cy="320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r">
              <a:defRPr b="1" sz="1600">
                <a:latin typeface="Arial Narrow"/>
                <a:ea typeface="Arial Narrow"/>
                <a:cs typeface="Arial Narrow"/>
                <a:sym typeface="Arial Narrow"/>
              </a:defRPr>
            </a:lvl1pPr>
          </a:lstStyle>
          <a:p>
            <a:pPr/>
            <a:r>
              <a:t>SHADES*</a:t>
            </a:r>
          </a:p>
        </p:txBody>
      </p:sp>
      <p:sp>
        <p:nvSpPr>
          <p:cNvPr id="187" name="TextBox 30"/>
          <p:cNvSpPr txBox="1"/>
          <p:nvPr/>
        </p:nvSpPr>
        <p:spPr>
          <a:xfrm>
            <a:off x="2335117" y="2493713"/>
            <a:ext cx="697184" cy="2888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vl1pPr>
          </a:lstStyle>
          <a:p>
            <a:pPr/>
            <a:r>
              <a:t>Orange</a:t>
            </a:r>
          </a:p>
        </p:txBody>
      </p:sp>
      <p:sp>
        <p:nvSpPr>
          <p:cNvPr id="188" name="TextBox 32"/>
          <p:cNvSpPr txBox="1"/>
          <p:nvPr/>
        </p:nvSpPr>
        <p:spPr>
          <a:xfrm>
            <a:off x="3664558" y="2493713"/>
            <a:ext cx="440033" cy="2888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vl1pPr>
          </a:lstStyle>
          <a:p>
            <a:pPr/>
            <a:r>
              <a:t>Mint</a:t>
            </a:r>
          </a:p>
        </p:txBody>
      </p:sp>
      <p:sp>
        <p:nvSpPr>
          <p:cNvPr id="189" name="TextBox 33"/>
          <p:cNvSpPr txBox="1"/>
          <p:nvPr/>
        </p:nvSpPr>
        <p:spPr>
          <a:xfrm>
            <a:off x="2335117" y="3103971"/>
            <a:ext cx="479708" cy="2888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vl1pPr>
          </a:lstStyle>
          <a:p>
            <a:pPr/>
            <a:r>
              <a:t>Gold</a:t>
            </a:r>
          </a:p>
        </p:txBody>
      </p:sp>
      <p:sp>
        <p:nvSpPr>
          <p:cNvPr id="190" name="TextBox 34"/>
          <p:cNvSpPr txBox="1"/>
          <p:nvPr/>
        </p:nvSpPr>
        <p:spPr>
          <a:xfrm>
            <a:off x="3664558" y="3103971"/>
            <a:ext cx="1062420" cy="28882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vl1pPr>
          </a:lstStyle>
          <a:p>
            <a:pPr/>
            <a:r>
              <a:t>Dark Cream</a:t>
            </a:r>
          </a:p>
        </p:txBody>
      </p:sp>
      <p:sp>
        <p:nvSpPr>
          <p:cNvPr id="191" name="TextBox 35"/>
          <p:cNvSpPr txBox="1"/>
          <p:nvPr/>
        </p:nvSpPr>
        <p:spPr>
          <a:xfrm>
            <a:off x="4953923" y="2485620"/>
            <a:ext cx="611583" cy="288825"/>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400"/>
            </a:lvl1pPr>
          </a:lstStyle>
          <a:p>
            <a:pPr/>
            <a:r>
              <a:t>Yellow</a:t>
            </a:r>
          </a:p>
        </p:txBody>
      </p:sp>
      <p:sp>
        <p:nvSpPr>
          <p:cNvPr id="192" name="TextBox 87"/>
          <p:cNvSpPr txBox="1"/>
          <p:nvPr/>
        </p:nvSpPr>
        <p:spPr>
          <a:xfrm>
            <a:off x="2328168" y="6409885"/>
            <a:ext cx="7123581" cy="31339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1600">
                <a:solidFill>
                  <a:schemeClr val="accent3"/>
                </a:solidFill>
              </a:defRPr>
            </a:lvl1pPr>
          </a:lstStyle>
          <a:p>
            <a:pPr/>
            <a:r>
              <a:t>*Tints and shades should only be used for data visualization</a:t>
            </a:r>
          </a:p>
        </p:txBody>
      </p:sp>
      <p:sp>
        <p:nvSpPr>
          <p:cNvPr id="193" name="TextBox 88"/>
          <p:cNvSpPr txBox="1"/>
          <p:nvPr/>
        </p:nvSpPr>
        <p:spPr>
          <a:xfrm>
            <a:off x="520106" y="989402"/>
            <a:ext cx="11115117" cy="3506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Use the eyedrop function with this palette to pull colors for Shape Fill, Font, etc.</a:t>
            </a:r>
          </a:p>
        </p:txBody>
      </p:sp>
      <p:sp>
        <p:nvSpPr>
          <p:cNvPr id="194" name="TextBox 2"/>
          <p:cNvSpPr txBox="1"/>
          <p:nvPr/>
        </p:nvSpPr>
        <p:spPr>
          <a:xfrm>
            <a:off x="8857819" y="333554"/>
            <a:ext cx="2575518" cy="294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1400">
                <a:solidFill>
                  <a:srgbClr val="D9117E"/>
                </a:solidFill>
                <a:latin typeface="Arial Narrow"/>
                <a:ea typeface="Arial Narrow"/>
                <a:cs typeface="Arial Narrow"/>
                <a:sym typeface="Arial Narrow"/>
              </a:defRPr>
            </a:lvl1pPr>
          </a:lstStyle>
          <a:p>
            <a:pPr/>
            <a:r>
              <a:t>Delete this page before presenting</a:t>
            </a:r>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Applying The New Brand Instructions_1">
    <p:spTree>
      <p:nvGrpSpPr>
        <p:cNvPr id="1" name=""/>
        <p:cNvGrpSpPr/>
        <p:nvPr/>
      </p:nvGrpSpPr>
      <p:grpSpPr>
        <a:xfrm>
          <a:off x="0" y="0"/>
          <a:ext cx="0" cy="0"/>
          <a:chOff x="0" y="0"/>
          <a:chExt cx="0" cy="0"/>
        </a:xfrm>
      </p:grpSpPr>
      <p:sp>
        <p:nvSpPr>
          <p:cNvPr id="201" name="TextBox 5"/>
          <p:cNvSpPr txBox="1"/>
          <p:nvPr/>
        </p:nvSpPr>
        <p:spPr>
          <a:xfrm>
            <a:off x="190500" y="6515100"/>
            <a:ext cx="1212850" cy="13554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737373"/>
                </a:solidFill>
              </a:defRPr>
            </a:lvl1pPr>
          </a:lstStyle>
          <a:p>
            <a:pPr/>
            <a:r>
              <a:t>DTCC Public (White)</a:t>
            </a:r>
          </a:p>
        </p:txBody>
      </p:sp>
      <p:sp>
        <p:nvSpPr>
          <p:cNvPr id="202" name="Straight Connector 20"/>
          <p:cNvSpPr/>
          <p:nvPr/>
        </p:nvSpPr>
        <p:spPr>
          <a:xfrm>
            <a:off x="474387" y="795212"/>
            <a:ext cx="11206558" cy="1"/>
          </a:xfrm>
          <a:prstGeom prst="line">
            <a:avLst/>
          </a:prstGeom>
          <a:ln w="6350">
            <a:solidFill>
              <a:schemeClr val="accent1"/>
            </a:solidFill>
            <a:miter/>
          </a:ln>
        </p:spPr>
        <p:txBody>
          <a:bodyPr lIns="45719" rIns="45719"/>
          <a:lstStyle/>
          <a:p>
            <a:pPr/>
          </a:p>
        </p:txBody>
      </p:sp>
      <p:pic>
        <p:nvPicPr>
          <p:cNvPr id="203" name="Graphic 3" descr="Graphic 3"/>
          <p:cNvPicPr>
            <a:picLocks noChangeAspect="1"/>
          </p:cNvPicPr>
          <p:nvPr/>
        </p:nvPicPr>
        <p:blipFill>
          <a:blip r:embed="rId2">
            <a:extLst/>
          </a:blip>
          <a:stretch>
            <a:fillRect/>
          </a:stretch>
        </p:blipFill>
        <p:spPr>
          <a:xfrm>
            <a:off x="10990761" y="6370566"/>
            <a:ext cx="976591" cy="301055"/>
          </a:xfrm>
          <a:prstGeom prst="rect">
            <a:avLst/>
          </a:prstGeom>
          <a:ln w="12700">
            <a:miter lim="400000"/>
          </a:ln>
        </p:spPr>
      </p:pic>
      <p:sp>
        <p:nvSpPr>
          <p:cNvPr id="204" name="Slide Number"/>
          <p:cNvSpPr txBox="1"/>
          <p:nvPr>
            <p:ph type="sldNum" sz="quarter" idx="2"/>
          </p:nvPr>
        </p:nvSpPr>
        <p:spPr>
          <a:prstGeom prst="rect">
            <a:avLst/>
          </a:prstGeom>
        </p:spPr>
        <p:txBody>
          <a:bodyPr/>
          <a:lstStyle/>
          <a:p>
            <a:pPr/>
            <a:fld id="{86CB4B4D-7CA3-9044-876B-883B54F8677D}" type="slidenum"/>
          </a:p>
        </p:txBody>
      </p:sp>
      <p:sp>
        <p:nvSpPr>
          <p:cNvPr id="205" name="Content Placeholder 1"/>
          <p:cNvSpPr txBox="1"/>
          <p:nvPr/>
        </p:nvSpPr>
        <p:spPr>
          <a:xfrm>
            <a:off x="372909" y="3023100"/>
            <a:ext cx="6196660" cy="384607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nSpc>
                <a:spcPct val="90000"/>
              </a:lnSpc>
              <a:spcBef>
                <a:spcPts val="1000"/>
              </a:spcBef>
              <a:defRPr sz="1400" u="sng"/>
            </a:pPr>
            <a:r>
              <a:t>Apply New Branded Templates and Adjust Slides Manually</a:t>
            </a:r>
            <a:endParaRPr sz="2400"/>
          </a:p>
          <a:p>
            <a:pPr marL="457200" indent="-457200">
              <a:lnSpc>
                <a:spcPct val="90000"/>
              </a:lnSpc>
              <a:spcBef>
                <a:spcPts val="1000"/>
              </a:spcBef>
              <a:buClr>
                <a:schemeClr val="accent3"/>
              </a:buClr>
              <a:buSzPct val="100000"/>
              <a:buAutoNum type="arabicPeriod" startAt="1"/>
              <a:defRPr sz="1400"/>
            </a:pPr>
            <a:r>
              <a:t>For each slide, click the “Layout” dropdown to the right of “New Slide” in the Home tab and select an appropriate new branded layout (Agenda, Section Header, 1_Title + Content, etc.)</a:t>
            </a:r>
            <a:endParaRPr sz="2400"/>
          </a:p>
          <a:p>
            <a:pPr marL="457200" indent="-457200">
              <a:lnSpc>
                <a:spcPct val="90000"/>
              </a:lnSpc>
              <a:spcBef>
                <a:spcPts val="1000"/>
              </a:spcBef>
              <a:buClr>
                <a:schemeClr val="accent3"/>
              </a:buClr>
              <a:buSzPct val="100000"/>
              <a:buAutoNum type="arabicPeriod" startAt="1"/>
              <a:defRPr sz="1400"/>
            </a:pPr>
            <a:r>
              <a:t>Select the page number in the bottom right and delete it. (The page number is on the top right of the new branded templates.)</a:t>
            </a:r>
            <a:endParaRPr sz="2400"/>
          </a:p>
          <a:p>
            <a:pPr marL="457200" indent="-457200">
              <a:lnSpc>
                <a:spcPct val="90000"/>
              </a:lnSpc>
              <a:spcBef>
                <a:spcPts val="1000"/>
              </a:spcBef>
              <a:buClr>
                <a:schemeClr val="accent3"/>
              </a:buClr>
              <a:buSzPct val="100000"/>
              <a:buAutoNum type="arabicPeriod" startAt="1"/>
              <a:defRPr sz="1400"/>
            </a:pPr>
            <a:r>
              <a:t>Other possible manual adjustments</a:t>
            </a:r>
            <a:endParaRPr sz="2400"/>
          </a:p>
          <a:p>
            <a:pPr lvl="1" marL="800100" indent="-342900">
              <a:lnSpc>
                <a:spcPct val="90000"/>
              </a:lnSpc>
              <a:spcBef>
                <a:spcPts val="500"/>
              </a:spcBef>
              <a:buClr>
                <a:schemeClr val="accent4"/>
              </a:buClr>
              <a:buSzPct val="100000"/>
              <a:buAutoNum type="arabicPeriod" startAt="1"/>
              <a:defRPr sz="1400"/>
            </a:pPr>
            <a:r>
              <a:t>Apply new color branding to graphics or text that may not have converted over correctly</a:t>
            </a:r>
            <a:endParaRPr sz="2000"/>
          </a:p>
          <a:p>
            <a:pPr lvl="1" marL="800100" indent="-342900">
              <a:lnSpc>
                <a:spcPct val="90000"/>
              </a:lnSpc>
              <a:spcBef>
                <a:spcPts val="500"/>
              </a:spcBef>
              <a:buClr>
                <a:schemeClr val="accent4"/>
              </a:buClr>
              <a:buSzPct val="100000"/>
              <a:buAutoNum type="arabicPeriod" startAt="1"/>
              <a:defRPr sz="1400"/>
            </a:pPr>
            <a:r>
              <a:t>Copy-paste content from free-form text boxes into template text boxes</a:t>
            </a:r>
            <a:endParaRPr sz="2000"/>
          </a:p>
          <a:p>
            <a:pPr lvl="1" marL="800100" indent="-342900">
              <a:lnSpc>
                <a:spcPct val="90000"/>
              </a:lnSpc>
              <a:spcBef>
                <a:spcPts val="500"/>
              </a:spcBef>
              <a:buClr>
                <a:schemeClr val="accent4"/>
              </a:buClr>
              <a:buSzPct val="100000"/>
              <a:buAutoNum type="arabicPeriod" startAt="1"/>
              <a:defRPr sz="1400"/>
            </a:pPr>
            <a:r>
              <a:t>Adjust sub-title positioning/color</a:t>
            </a:r>
            <a:endParaRPr sz="2000"/>
          </a:p>
          <a:p>
            <a:pPr lvl="1" marL="800100" indent="-342900">
              <a:lnSpc>
                <a:spcPct val="90000"/>
              </a:lnSpc>
              <a:spcBef>
                <a:spcPts val="500"/>
              </a:spcBef>
              <a:buClr>
                <a:schemeClr val="accent4"/>
              </a:buClr>
              <a:buSzPct val="100000"/>
              <a:buAutoNum type="arabicPeriod" startAt="1"/>
              <a:defRPr sz="1400"/>
            </a:pPr>
            <a:r>
              <a:t>Adjust font types (</a:t>
            </a:r>
            <a:r>
              <a:rPr b="1">
                <a:latin typeface="Times New Roman"/>
                <a:ea typeface="Times New Roman"/>
                <a:cs typeface="Times New Roman"/>
                <a:sym typeface="Times New Roman"/>
              </a:rPr>
              <a:t>Times New Roman Bold</a:t>
            </a:r>
            <a:r>
              <a:t>, </a:t>
            </a:r>
            <a:r>
              <a:rPr b="1">
                <a:latin typeface="Arial Narrow"/>
                <a:ea typeface="Arial Narrow"/>
                <a:cs typeface="Arial Narrow"/>
                <a:sym typeface="Arial Narrow"/>
              </a:rPr>
              <a:t>ARIAL NARROW BOLD IN ALL CAPS</a:t>
            </a:r>
            <a:r>
              <a:t>, Arial font family)</a:t>
            </a:r>
          </a:p>
        </p:txBody>
      </p:sp>
      <p:pic>
        <p:nvPicPr>
          <p:cNvPr id="206" name="Picture 6" descr="Picture 6"/>
          <p:cNvPicPr>
            <a:picLocks noChangeAspect="1"/>
          </p:cNvPicPr>
          <p:nvPr/>
        </p:nvPicPr>
        <p:blipFill>
          <a:blip r:embed="rId3">
            <a:extLst/>
          </a:blip>
          <a:stretch>
            <a:fillRect/>
          </a:stretch>
        </p:blipFill>
        <p:spPr>
          <a:xfrm>
            <a:off x="6732145" y="3000816"/>
            <a:ext cx="4284824" cy="3375339"/>
          </a:xfrm>
          <a:prstGeom prst="rect">
            <a:avLst/>
          </a:prstGeom>
          <a:ln w="12700">
            <a:miter lim="400000"/>
          </a:ln>
        </p:spPr>
      </p:pic>
      <p:pic>
        <p:nvPicPr>
          <p:cNvPr id="207" name="Picture 7" descr="Picture 7"/>
          <p:cNvPicPr>
            <a:picLocks noChangeAspect="1"/>
          </p:cNvPicPr>
          <p:nvPr/>
        </p:nvPicPr>
        <p:blipFill>
          <a:blip r:embed="rId4">
            <a:extLst/>
          </a:blip>
          <a:srcRect l="79367" t="6736" r="17556" b="88117"/>
          <a:stretch>
            <a:fillRect/>
          </a:stretch>
        </p:blipFill>
        <p:spPr>
          <a:xfrm>
            <a:off x="7003950" y="1530091"/>
            <a:ext cx="968189" cy="455426"/>
          </a:xfrm>
          <a:prstGeom prst="rect">
            <a:avLst/>
          </a:prstGeom>
          <a:ln w="12700">
            <a:miter lim="400000"/>
          </a:ln>
        </p:spPr>
      </p:pic>
      <p:sp>
        <p:nvSpPr>
          <p:cNvPr id="208" name="Straight Arrow Connector 9"/>
          <p:cNvSpPr/>
          <p:nvPr/>
        </p:nvSpPr>
        <p:spPr>
          <a:xfrm flipH="1">
            <a:off x="7972138" y="1904557"/>
            <a:ext cx="347952" cy="1"/>
          </a:xfrm>
          <a:prstGeom prst="line">
            <a:avLst/>
          </a:prstGeom>
          <a:ln w="57150">
            <a:solidFill>
              <a:schemeClr val="accent3"/>
            </a:solidFill>
            <a:miter/>
            <a:tailEnd type="triangle"/>
          </a:ln>
        </p:spPr>
        <p:txBody>
          <a:bodyPr lIns="45719" rIns="45719"/>
          <a:lstStyle/>
          <a:p>
            <a:pPr/>
          </a:p>
        </p:txBody>
      </p:sp>
      <p:sp>
        <p:nvSpPr>
          <p:cNvPr id="209" name="TextBox 13"/>
          <p:cNvSpPr txBox="1"/>
          <p:nvPr/>
        </p:nvSpPr>
        <p:spPr>
          <a:xfrm>
            <a:off x="8857819" y="333554"/>
            <a:ext cx="2575518" cy="294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1400">
                <a:solidFill>
                  <a:srgbClr val="D9117E"/>
                </a:solidFill>
                <a:latin typeface="Arial Narrow"/>
                <a:ea typeface="Arial Narrow"/>
                <a:cs typeface="Arial Narrow"/>
                <a:sym typeface="Arial Narrow"/>
              </a:defRPr>
            </a:lvl1pPr>
          </a:lstStyle>
          <a:p>
            <a:pPr/>
            <a:r>
              <a:t>Delete this page before presenting</a:t>
            </a:r>
          </a:p>
        </p:txBody>
      </p:sp>
      <p:sp>
        <p:nvSpPr>
          <p:cNvPr id="210" name="TextBox 16"/>
          <p:cNvSpPr txBox="1"/>
          <p:nvPr/>
        </p:nvSpPr>
        <p:spPr>
          <a:xfrm>
            <a:off x="401511" y="1051558"/>
            <a:ext cx="10543531" cy="153067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457200" indent="-457200">
              <a:lnSpc>
                <a:spcPct val="90000"/>
              </a:lnSpc>
              <a:spcBef>
                <a:spcPts val="1000"/>
              </a:spcBef>
              <a:buClr>
                <a:schemeClr val="accent3"/>
              </a:buClr>
              <a:buSzPct val="100000"/>
              <a:buAutoNum type="arabicPeriod" startAt="1"/>
              <a:defRPr sz="1400"/>
            </a:pPr>
            <a:r>
              <a:t>Download and save the new DTCC-branded PowerPoint template from the </a:t>
            </a:r>
            <a:r>
              <a:rPr u="sng">
                <a:solidFill>
                  <a:srgbClr val="0000FF"/>
                </a:solidFill>
                <a:uFill>
                  <a:solidFill>
                    <a:srgbClr val="0000FF"/>
                  </a:solidFill>
                </a:uFill>
                <a:hlinkClick r:id="rId5" invalidUrl="" action="" tgtFrame="" tooltip="" history="1" highlightClick="0" endSnd="0"/>
              </a:rPr>
              <a:t>Brand Resource Center</a:t>
            </a:r>
          </a:p>
          <a:p>
            <a:pPr marL="457200" indent="-457200">
              <a:lnSpc>
                <a:spcPct val="90000"/>
              </a:lnSpc>
              <a:spcBef>
                <a:spcPts val="1000"/>
              </a:spcBef>
              <a:buClr>
                <a:schemeClr val="accent3"/>
              </a:buClr>
              <a:buSzPct val="100000"/>
              <a:buAutoNum type="arabicPeriod" startAt="1"/>
              <a:defRPr sz="1400"/>
            </a:pPr>
            <a:r>
              <a:t>Open the existing legacy-branded PowerPoint deck</a:t>
            </a:r>
          </a:p>
          <a:p>
            <a:pPr marL="457200" indent="-457200">
              <a:lnSpc>
                <a:spcPct val="90000"/>
              </a:lnSpc>
              <a:spcBef>
                <a:spcPts val="1000"/>
              </a:spcBef>
              <a:buClr>
                <a:schemeClr val="accent3"/>
              </a:buClr>
              <a:buSzPct val="100000"/>
              <a:buAutoNum type="arabicPeriod" startAt="1"/>
              <a:defRPr sz="1400"/>
            </a:pPr>
            <a:r>
              <a:t>Select the Design ribbon.  In the Themes group, select the “More” drop down.</a:t>
            </a:r>
          </a:p>
          <a:p>
            <a:pPr marL="457200" indent="-457200">
              <a:lnSpc>
                <a:spcPct val="90000"/>
              </a:lnSpc>
              <a:spcBef>
                <a:spcPts val="1000"/>
              </a:spcBef>
              <a:buClr>
                <a:schemeClr val="accent3"/>
              </a:buClr>
              <a:buSzPct val="100000"/>
              <a:buAutoNum type="arabicPeriod" startAt="1"/>
              <a:defRPr sz="1400"/>
            </a:pPr>
            <a:r>
              <a:t>Click “Browse for Themes…”</a:t>
            </a:r>
          </a:p>
          <a:p>
            <a:pPr marL="457200" indent="-457200">
              <a:lnSpc>
                <a:spcPct val="90000"/>
              </a:lnSpc>
              <a:spcBef>
                <a:spcPts val="1000"/>
              </a:spcBef>
              <a:buClr>
                <a:schemeClr val="accent3"/>
              </a:buClr>
              <a:buSzPct val="100000"/>
              <a:buAutoNum type="arabicPeriod" startAt="1"/>
              <a:defRPr sz="1400"/>
            </a:pPr>
            <a:r>
              <a:t>Browse to the new DTCC-branded PowerPoint template that you downloaded from the branding site and click Apply.</a:t>
            </a:r>
          </a:p>
        </p:txBody>
      </p:sp>
      <p:sp>
        <p:nvSpPr>
          <p:cNvPr id="211" name="TextBox 21"/>
          <p:cNvSpPr txBox="1"/>
          <p:nvPr/>
        </p:nvSpPr>
        <p:spPr>
          <a:xfrm>
            <a:off x="520107" y="275998"/>
            <a:ext cx="7184019"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2800">
                <a:latin typeface="Arial Narrow"/>
                <a:ea typeface="Arial Narrow"/>
                <a:cs typeface="Arial Narrow"/>
                <a:sym typeface="Arial Narrow"/>
              </a:defRPr>
            </a:lvl1pPr>
          </a:lstStyle>
          <a:p>
            <a:pPr/>
            <a:r>
              <a:t>APPLYING THE NEW BRAND TO EXISTING SLIDES</a:t>
            </a:r>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Applying The New Brand Instructions_2">
    <p:spTree>
      <p:nvGrpSpPr>
        <p:cNvPr id="1" name=""/>
        <p:cNvGrpSpPr/>
        <p:nvPr/>
      </p:nvGrpSpPr>
      <p:grpSpPr>
        <a:xfrm>
          <a:off x="0" y="0"/>
          <a:ext cx="0" cy="0"/>
          <a:chOff x="0" y="0"/>
          <a:chExt cx="0" cy="0"/>
        </a:xfrm>
      </p:grpSpPr>
      <p:sp>
        <p:nvSpPr>
          <p:cNvPr id="218" name="TextBox 5"/>
          <p:cNvSpPr txBox="1"/>
          <p:nvPr/>
        </p:nvSpPr>
        <p:spPr>
          <a:xfrm>
            <a:off x="190500" y="6515100"/>
            <a:ext cx="1212850" cy="13554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737373"/>
                </a:solidFill>
              </a:defRPr>
            </a:lvl1pPr>
          </a:lstStyle>
          <a:p>
            <a:pPr/>
            <a:r>
              <a:t>DTCC Public (White)</a:t>
            </a:r>
          </a:p>
        </p:txBody>
      </p:sp>
      <p:sp>
        <p:nvSpPr>
          <p:cNvPr id="219" name="Straight Connector 20"/>
          <p:cNvSpPr/>
          <p:nvPr/>
        </p:nvSpPr>
        <p:spPr>
          <a:xfrm>
            <a:off x="474387" y="795212"/>
            <a:ext cx="11206558" cy="1"/>
          </a:xfrm>
          <a:prstGeom prst="line">
            <a:avLst/>
          </a:prstGeom>
          <a:ln w="6350">
            <a:solidFill>
              <a:schemeClr val="accent1"/>
            </a:solidFill>
            <a:miter/>
          </a:ln>
        </p:spPr>
        <p:txBody>
          <a:bodyPr lIns="45719" rIns="45719"/>
          <a:lstStyle/>
          <a:p>
            <a:pPr/>
          </a:p>
        </p:txBody>
      </p:sp>
      <p:pic>
        <p:nvPicPr>
          <p:cNvPr id="220" name="Graphic 3" descr="Graphic 3"/>
          <p:cNvPicPr>
            <a:picLocks noChangeAspect="1"/>
          </p:cNvPicPr>
          <p:nvPr/>
        </p:nvPicPr>
        <p:blipFill>
          <a:blip r:embed="rId2">
            <a:extLst/>
          </a:blip>
          <a:stretch>
            <a:fillRect/>
          </a:stretch>
        </p:blipFill>
        <p:spPr>
          <a:xfrm>
            <a:off x="10990761" y="6370566"/>
            <a:ext cx="976591" cy="301055"/>
          </a:xfrm>
          <a:prstGeom prst="rect">
            <a:avLst/>
          </a:prstGeom>
          <a:ln w="12700">
            <a:miter lim="400000"/>
          </a:ln>
        </p:spPr>
      </p:pic>
      <p:sp>
        <p:nvSpPr>
          <p:cNvPr id="221" name="Slide Number"/>
          <p:cNvSpPr txBox="1"/>
          <p:nvPr>
            <p:ph type="sldNum" sz="quarter" idx="2"/>
          </p:nvPr>
        </p:nvSpPr>
        <p:spPr>
          <a:prstGeom prst="rect">
            <a:avLst/>
          </a:prstGeom>
        </p:spPr>
        <p:txBody>
          <a:bodyPr/>
          <a:lstStyle/>
          <a:p>
            <a:pPr/>
            <a:fld id="{86CB4B4D-7CA3-9044-876B-883B54F8677D}" type="slidenum"/>
          </a:p>
        </p:txBody>
      </p:sp>
      <p:sp>
        <p:nvSpPr>
          <p:cNvPr id="222" name="TextBox 13"/>
          <p:cNvSpPr txBox="1"/>
          <p:nvPr/>
        </p:nvSpPr>
        <p:spPr>
          <a:xfrm>
            <a:off x="8857819" y="333554"/>
            <a:ext cx="2575518" cy="294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1400">
                <a:solidFill>
                  <a:srgbClr val="D9117E"/>
                </a:solidFill>
                <a:latin typeface="Arial Narrow"/>
                <a:ea typeface="Arial Narrow"/>
                <a:cs typeface="Arial Narrow"/>
                <a:sym typeface="Arial Narrow"/>
              </a:defRPr>
            </a:lvl1pPr>
          </a:lstStyle>
          <a:p>
            <a:pPr/>
            <a:r>
              <a:t>Delete this page before presenting</a:t>
            </a:r>
          </a:p>
        </p:txBody>
      </p:sp>
      <p:sp>
        <p:nvSpPr>
          <p:cNvPr id="223" name="TextBox 16"/>
          <p:cNvSpPr txBox="1"/>
          <p:nvPr/>
        </p:nvSpPr>
        <p:spPr>
          <a:xfrm>
            <a:off x="401513" y="1051558"/>
            <a:ext cx="7116324" cy="274987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400"/>
            </a:pPr>
            <a:r>
              <a:t>Conversion varies and legacy template elements persist.  </a:t>
            </a:r>
            <a:r>
              <a:rPr b="0"/>
              <a:t>Unfortunately, some residual elements of the legacy reporting need to be removed manually.  This includes the blue curved graphic on bottom, the duplicate page number in bottom right of content pages, and other residuals.</a:t>
            </a:r>
            <a:endParaRPr b="0"/>
          </a:p>
          <a:p>
            <a:pPr>
              <a:defRPr sz="1400"/>
            </a:pPr>
          </a:p>
          <a:p>
            <a:pPr>
              <a:defRPr sz="1400" u="sng"/>
            </a:pPr>
            <a:r>
              <a:t>Removal of Blue Curved Graphic</a:t>
            </a:r>
          </a:p>
          <a:p>
            <a:pPr marL="457200" indent="-457200">
              <a:lnSpc>
                <a:spcPct val="90000"/>
              </a:lnSpc>
              <a:spcBef>
                <a:spcPts val="1000"/>
              </a:spcBef>
              <a:buClr>
                <a:schemeClr val="accent3"/>
              </a:buClr>
              <a:buSzPct val="100000"/>
              <a:buAutoNum type="arabicPeriod" startAt="1"/>
              <a:defRPr sz="1400"/>
            </a:pPr>
            <a:r>
              <a:t>Click on the View ribbon.  Click on Slide Master in the Master Views group.</a:t>
            </a:r>
          </a:p>
          <a:p>
            <a:pPr marL="457200" indent="-457200">
              <a:lnSpc>
                <a:spcPct val="90000"/>
              </a:lnSpc>
              <a:spcBef>
                <a:spcPts val="1000"/>
              </a:spcBef>
              <a:buClr>
                <a:schemeClr val="accent3"/>
              </a:buClr>
              <a:buSzPct val="100000"/>
              <a:buAutoNum type="arabicPeriod" startAt="1"/>
              <a:defRPr sz="1400"/>
            </a:pPr>
            <a:r>
              <a:t>Select the outdated master slide from which the new branding inherits.</a:t>
            </a:r>
          </a:p>
          <a:p>
            <a:pPr marL="457200" indent="-457200">
              <a:lnSpc>
                <a:spcPct val="90000"/>
              </a:lnSpc>
              <a:spcBef>
                <a:spcPts val="1000"/>
              </a:spcBef>
              <a:buClr>
                <a:schemeClr val="accent3"/>
              </a:buClr>
              <a:buSzPct val="100000"/>
              <a:buAutoNum type="arabicPeriod" startAt="1"/>
              <a:defRPr sz="1400"/>
            </a:pPr>
            <a:r>
              <a:t>Select the blue curved bottom bar and delete it.  This will remove the bar from all indented slides</a:t>
            </a:r>
          </a:p>
          <a:p>
            <a:pPr marL="457200" indent="-457200">
              <a:lnSpc>
                <a:spcPct val="90000"/>
              </a:lnSpc>
              <a:spcBef>
                <a:spcPts val="1000"/>
              </a:spcBef>
              <a:buClr>
                <a:schemeClr val="accent3"/>
              </a:buClr>
              <a:buSzPct val="100000"/>
              <a:buAutoNum type="arabicPeriod" startAt="1"/>
              <a:defRPr sz="1400"/>
            </a:pPr>
            <a:r>
              <a:t>Click Close Master View in the Slide Master ribbon.</a:t>
            </a:r>
          </a:p>
        </p:txBody>
      </p:sp>
      <p:grpSp>
        <p:nvGrpSpPr>
          <p:cNvPr id="226" name="Group 1"/>
          <p:cNvGrpSpPr/>
          <p:nvPr/>
        </p:nvGrpSpPr>
        <p:grpSpPr>
          <a:xfrm>
            <a:off x="8131872" y="1881407"/>
            <a:ext cx="2038009" cy="4489161"/>
            <a:chOff x="0" y="0"/>
            <a:chExt cx="2038008" cy="4489160"/>
          </a:xfrm>
        </p:grpSpPr>
        <p:pic>
          <p:nvPicPr>
            <p:cNvPr id="224" name="Picture 2" descr="Picture 2"/>
            <p:cNvPicPr>
              <a:picLocks noChangeAspect="1"/>
            </p:cNvPicPr>
            <p:nvPr/>
          </p:nvPicPr>
          <p:blipFill>
            <a:blip r:embed="rId3">
              <a:extLst/>
            </a:blip>
            <a:stretch>
              <a:fillRect/>
            </a:stretch>
          </p:blipFill>
          <p:spPr>
            <a:xfrm>
              <a:off x="169995" y="0"/>
              <a:ext cx="1868013" cy="4489161"/>
            </a:xfrm>
            <a:prstGeom prst="rect">
              <a:avLst/>
            </a:prstGeom>
            <a:ln w="12700" cap="flat">
              <a:noFill/>
              <a:miter lim="400000"/>
            </a:ln>
            <a:effectLst/>
          </p:spPr>
        </p:pic>
        <p:sp>
          <p:nvSpPr>
            <p:cNvPr id="225" name="Rectangle 8"/>
            <p:cNvSpPr/>
            <p:nvPr/>
          </p:nvSpPr>
          <p:spPr>
            <a:xfrm>
              <a:off x="-1" y="9875"/>
              <a:ext cx="2020855" cy="1381571"/>
            </a:xfrm>
            <a:prstGeom prst="rect">
              <a:avLst/>
            </a:prstGeom>
            <a:noFill/>
            <a:ln w="38100" cap="flat">
              <a:solidFill>
                <a:schemeClr val="accent3"/>
              </a:solidFill>
              <a:prstDash val="solid"/>
              <a:miter lim="800000"/>
            </a:ln>
            <a:effectLst/>
          </p:spPr>
          <p:txBody>
            <a:bodyPr wrap="square" lIns="45719" tIns="45719" rIns="45719" bIns="45719" numCol="1" anchor="ctr">
              <a:noAutofit/>
            </a:bodyPr>
            <a:lstStyle/>
            <a:p>
              <a:pPr algn="ctr">
                <a:defRPr>
                  <a:solidFill>
                    <a:srgbClr val="FFFFFF"/>
                  </a:solidFill>
                </a:defRPr>
              </a:pPr>
            </a:p>
          </p:txBody>
        </p:sp>
      </p:grpSp>
      <p:sp>
        <p:nvSpPr>
          <p:cNvPr id="227" name="TextBox 10"/>
          <p:cNvSpPr txBox="1"/>
          <p:nvPr/>
        </p:nvSpPr>
        <p:spPr>
          <a:xfrm>
            <a:off x="10638615" y="4123757"/>
            <a:ext cx="1283017" cy="13048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solidFill>
                  <a:schemeClr val="accent3"/>
                </a:solidFill>
              </a:defRPr>
            </a:lvl1pPr>
          </a:lstStyle>
          <a:p>
            <a:pPr/>
            <a:r>
              <a:t>Branded child templates inheriting curved graphic from master slide.</a:t>
            </a:r>
          </a:p>
        </p:txBody>
      </p:sp>
      <p:sp>
        <p:nvSpPr>
          <p:cNvPr id="228" name="Right Brace 12"/>
          <p:cNvSpPr/>
          <p:nvPr/>
        </p:nvSpPr>
        <p:spPr>
          <a:xfrm>
            <a:off x="10234359" y="3304640"/>
            <a:ext cx="358539" cy="30232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5965" y="0"/>
                  <a:pt x="10800" y="96"/>
                  <a:pt x="10800" y="213"/>
                </a:cubicBezTo>
                <a:lnTo>
                  <a:pt x="10800" y="10587"/>
                </a:lnTo>
                <a:cubicBezTo>
                  <a:pt x="10800" y="10704"/>
                  <a:pt x="15635" y="10800"/>
                  <a:pt x="21600" y="10800"/>
                </a:cubicBezTo>
                <a:cubicBezTo>
                  <a:pt x="15635" y="10800"/>
                  <a:pt x="10800" y="10896"/>
                  <a:pt x="10800" y="11013"/>
                </a:cubicBezTo>
                <a:lnTo>
                  <a:pt x="10800" y="21387"/>
                </a:lnTo>
                <a:cubicBezTo>
                  <a:pt x="10800" y="21504"/>
                  <a:pt x="5965" y="21600"/>
                  <a:pt x="0" y="21600"/>
                </a:cubicBezTo>
              </a:path>
            </a:pathLst>
          </a:custGeom>
          <a:ln w="6350">
            <a:solidFill>
              <a:schemeClr val="accent3"/>
            </a:solidFill>
            <a:miter/>
          </a:ln>
        </p:spPr>
        <p:txBody>
          <a:bodyPr lIns="45719" rIns="45719" anchor="ctr"/>
          <a:lstStyle/>
          <a:p>
            <a:pPr algn="ctr"/>
          </a:p>
        </p:txBody>
      </p:sp>
      <p:sp>
        <p:nvSpPr>
          <p:cNvPr id="229" name="TextBox 14"/>
          <p:cNvSpPr txBox="1"/>
          <p:nvPr/>
        </p:nvSpPr>
        <p:spPr>
          <a:xfrm>
            <a:off x="7370143" y="3211086"/>
            <a:ext cx="996609" cy="69522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solidFill>
                  <a:schemeClr val="accent3"/>
                </a:solidFill>
              </a:defRPr>
            </a:lvl1pPr>
          </a:lstStyle>
          <a:p>
            <a:pPr/>
            <a:r>
              <a:t>Blue curved graphic</a:t>
            </a:r>
          </a:p>
        </p:txBody>
      </p:sp>
      <p:sp>
        <p:nvSpPr>
          <p:cNvPr id="230" name="Right Brace 15"/>
          <p:cNvSpPr/>
          <p:nvPr/>
        </p:nvSpPr>
        <p:spPr>
          <a:xfrm>
            <a:off x="10214143" y="1823186"/>
            <a:ext cx="358539" cy="13776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cubicBezTo>
                  <a:pt x="5965" y="0"/>
                  <a:pt x="10800" y="210"/>
                  <a:pt x="10800" y="468"/>
                </a:cubicBezTo>
                <a:lnTo>
                  <a:pt x="10800" y="10332"/>
                </a:lnTo>
                <a:cubicBezTo>
                  <a:pt x="10800" y="10590"/>
                  <a:pt x="15635" y="10800"/>
                  <a:pt x="21600" y="10800"/>
                </a:cubicBezTo>
                <a:cubicBezTo>
                  <a:pt x="15635" y="10800"/>
                  <a:pt x="10800" y="11010"/>
                  <a:pt x="10800" y="11268"/>
                </a:cubicBezTo>
                <a:lnTo>
                  <a:pt x="10800" y="21132"/>
                </a:lnTo>
                <a:cubicBezTo>
                  <a:pt x="10800" y="21390"/>
                  <a:pt x="5965" y="21600"/>
                  <a:pt x="0" y="21600"/>
                </a:cubicBezTo>
              </a:path>
            </a:pathLst>
          </a:custGeom>
          <a:ln w="6350">
            <a:solidFill>
              <a:schemeClr val="accent3"/>
            </a:solidFill>
            <a:miter/>
          </a:ln>
        </p:spPr>
        <p:txBody>
          <a:bodyPr lIns="45719" rIns="45719" anchor="ctr"/>
          <a:lstStyle/>
          <a:p>
            <a:pPr algn="ctr"/>
          </a:p>
        </p:txBody>
      </p:sp>
      <p:sp>
        <p:nvSpPr>
          <p:cNvPr id="231" name="TextBox 17"/>
          <p:cNvSpPr txBox="1"/>
          <p:nvPr/>
        </p:nvSpPr>
        <p:spPr>
          <a:xfrm>
            <a:off x="10563913" y="1881407"/>
            <a:ext cx="996609" cy="130482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defRPr b="1" sz="1400" u="sng">
                <a:solidFill>
                  <a:schemeClr val="accent3"/>
                </a:solidFill>
              </a:defRPr>
            </a:pPr>
            <a:r>
              <a:t>Master Slide </a:t>
            </a:r>
            <a:r>
              <a:rPr b="0" u="none"/>
              <a:t>with new branding child templates</a:t>
            </a:r>
          </a:p>
        </p:txBody>
      </p:sp>
      <p:sp>
        <p:nvSpPr>
          <p:cNvPr id="232" name="Straight Arrow Connector 18"/>
          <p:cNvSpPr/>
          <p:nvPr/>
        </p:nvSpPr>
        <p:spPr>
          <a:xfrm flipV="1">
            <a:off x="8140576" y="3146169"/>
            <a:ext cx="888331" cy="286704"/>
          </a:xfrm>
          <a:prstGeom prst="line">
            <a:avLst/>
          </a:prstGeom>
          <a:ln w="38100">
            <a:solidFill>
              <a:schemeClr val="accent3"/>
            </a:solidFill>
            <a:miter/>
            <a:tailEnd type="triangle"/>
          </a:ln>
        </p:spPr>
        <p:txBody>
          <a:bodyPr lIns="45719" rIns="45719"/>
          <a:lstStyle/>
          <a:p>
            <a:pPr/>
          </a:p>
        </p:txBody>
      </p:sp>
      <p:sp>
        <p:nvSpPr>
          <p:cNvPr id="233" name="TextBox 22"/>
          <p:cNvSpPr txBox="1"/>
          <p:nvPr/>
        </p:nvSpPr>
        <p:spPr>
          <a:xfrm>
            <a:off x="520107" y="275998"/>
            <a:ext cx="7184019"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2800">
                <a:latin typeface="Arial Narrow"/>
                <a:ea typeface="Arial Narrow"/>
                <a:cs typeface="Arial Narrow"/>
                <a:sym typeface="Arial Narrow"/>
              </a:defRPr>
            </a:lvl1pPr>
          </a:lstStyle>
          <a:p>
            <a:pPr/>
            <a:r>
              <a:t>APPLYING THE NEW BRAND TO EXISTING SLIDES</a:t>
            </a:r>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Approved Fonts">
    <p:spTree>
      <p:nvGrpSpPr>
        <p:cNvPr id="1" name=""/>
        <p:cNvGrpSpPr/>
        <p:nvPr/>
      </p:nvGrpSpPr>
      <p:grpSpPr>
        <a:xfrm>
          <a:off x="0" y="0"/>
          <a:ext cx="0" cy="0"/>
          <a:chOff x="0" y="0"/>
          <a:chExt cx="0" cy="0"/>
        </a:xfrm>
      </p:grpSpPr>
      <p:sp>
        <p:nvSpPr>
          <p:cNvPr id="240" name="TextBox 5"/>
          <p:cNvSpPr txBox="1"/>
          <p:nvPr/>
        </p:nvSpPr>
        <p:spPr>
          <a:xfrm>
            <a:off x="190500" y="6515100"/>
            <a:ext cx="1212850" cy="13554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737373"/>
                </a:solidFill>
              </a:defRPr>
            </a:lvl1pPr>
          </a:lstStyle>
          <a:p>
            <a:pPr/>
            <a:r>
              <a:t>DTCC Public (White)</a:t>
            </a:r>
          </a:p>
        </p:txBody>
      </p:sp>
      <p:sp>
        <p:nvSpPr>
          <p:cNvPr id="241" name="Straight Connector 20"/>
          <p:cNvSpPr/>
          <p:nvPr/>
        </p:nvSpPr>
        <p:spPr>
          <a:xfrm>
            <a:off x="474387" y="795212"/>
            <a:ext cx="11206558" cy="1"/>
          </a:xfrm>
          <a:prstGeom prst="line">
            <a:avLst/>
          </a:prstGeom>
          <a:ln w="6350">
            <a:solidFill>
              <a:schemeClr val="accent1"/>
            </a:solidFill>
            <a:miter/>
          </a:ln>
        </p:spPr>
        <p:txBody>
          <a:bodyPr lIns="45719" rIns="45719"/>
          <a:lstStyle/>
          <a:p>
            <a:pPr/>
          </a:p>
        </p:txBody>
      </p:sp>
      <p:pic>
        <p:nvPicPr>
          <p:cNvPr id="242" name="Graphic 3" descr="Graphic 3"/>
          <p:cNvPicPr>
            <a:picLocks noChangeAspect="1"/>
          </p:cNvPicPr>
          <p:nvPr/>
        </p:nvPicPr>
        <p:blipFill>
          <a:blip r:embed="rId2">
            <a:extLst/>
          </a:blip>
          <a:stretch>
            <a:fillRect/>
          </a:stretch>
        </p:blipFill>
        <p:spPr>
          <a:xfrm>
            <a:off x="10990761" y="6370566"/>
            <a:ext cx="976591" cy="301055"/>
          </a:xfrm>
          <a:prstGeom prst="rect">
            <a:avLst/>
          </a:prstGeom>
          <a:ln w="12700">
            <a:miter lim="400000"/>
          </a:ln>
        </p:spPr>
      </p:pic>
      <p:sp>
        <p:nvSpPr>
          <p:cNvPr id="243" name="Slide Number"/>
          <p:cNvSpPr txBox="1"/>
          <p:nvPr>
            <p:ph type="sldNum" sz="quarter" idx="2"/>
          </p:nvPr>
        </p:nvSpPr>
        <p:spPr>
          <a:prstGeom prst="rect">
            <a:avLst/>
          </a:prstGeom>
        </p:spPr>
        <p:txBody>
          <a:bodyPr/>
          <a:lstStyle/>
          <a:p>
            <a:pPr/>
            <a:fld id="{86CB4B4D-7CA3-9044-876B-883B54F8677D}" type="slidenum"/>
          </a:p>
        </p:txBody>
      </p:sp>
      <p:sp>
        <p:nvSpPr>
          <p:cNvPr id="244" name="TextBox 13"/>
          <p:cNvSpPr txBox="1"/>
          <p:nvPr/>
        </p:nvSpPr>
        <p:spPr>
          <a:xfrm>
            <a:off x="8857819" y="333554"/>
            <a:ext cx="2575518" cy="294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1400">
                <a:solidFill>
                  <a:srgbClr val="D9117E"/>
                </a:solidFill>
                <a:latin typeface="Arial Narrow"/>
                <a:ea typeface="Arial Narrow"/>
                <a:cs typeface="Arial Narrow"/>
                <a:sym typeface="Arial Narrow"/>
              </a:defRPr>
            </a:lvl1pPr>
          </a:lstStyle>
          <a:p>
            <a:pPr/>
            <a:r>
              <a:t>Delete this page before presenting</a:t>
            </a:r>
          </a:p>
        </p:txBody>
      </p:sp>
      <p:sp>
        <p:nvSpPr>
          <p:cNvPr id="245" name="Content Placeholder 4"/>
          <p:cNvSpPr txBox="1"/>
          <p:nvPr/>
        </p:nvSpPr>
        <p:spPr>
          <a:xfrm>
            <a:off x="401509" y="1226585"/>
            <a:ext cx="8340978" cy="541715"/>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defTabSz="624078">
              <a:lnSpc>
                <a:spcPct val="81000"/>
              </a:lnSpc>
              <a:spcBef>
                <a:spcPts val="600"/>
              </a:spcBef>
              <a:defRPr b="1" sz="3276">
                <a:latin typeface="Times New Roman"/>
                <a:ea typeface="Times New Roman"/>
                <a:cs typeface="Times New Roman"/>
                <a:sym typeface="Times New Roman"/>
              </a:defRPr>
            </a:lvl1pPr>
          </a:lstStyle>
          <a:p>
            <a:pPr/>
            <a:r>
              <a:t>Headline Font: Times New Roman Bold </a:t>
            </a:r>
          </a:p>
        </p:txBody>
      </p:sp>
      <p:sp>
        <p:nvSpPr>
          <p:cNvPr id="246" name="Content Placeholder 4"/>
          <p:cNvSpPr txBox="1"/>
          <p:nvPr/>
        </p:nvSpPr>
        <p:spPr>
          <a:xfrm>
            <a:off x="401510" y="1996213"/>
            <a:ext cx="8696770" cy="70473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defTabSz="685800">
              <a:lnSpc>
                <a:spcPct val="90000"/>
              </a:lnSpc>
              <a:spcBef>
                <a:spcPts val="700"/>
              </a:spcBef>
              <a:defRPr b="1" cap="all" sz="2200">
                <a:latin typeface="Arial Narrow"/>
                <a:ea typeface="Arial Narrow"/>
                <a:cs typeface="Arial Narrow"/>
                <a:sym typeface="Arial Narrow"/>
              </a:defRPr>
            </a:lvl1pPr>
          </a:lstStyle>
          <a:p>
            <a:pPr/>
            <a:r>
              <a:t>SUBHEAD FONT &amp; Slide title font: Arial narrow bold (All Caps)</a:t>
            </a:r>
          </a:p>
        </p:txBody>
      </p:sp>
      <p:sp>
        <p:nvSpPr>
          <p:cNvPr id="247" name="Content Placeholder 4"/>
          <p:cNvSpPr txBox="1"/>
          <p:nvPr/>
        </p:nvSpPr>
        <p:spPr>
          <a:xfrm>
            <a:off x="401510" y="2700943"/>
            <a:ext cx="8340978" cy="541715"/>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defTabSz="685800">
              <a:lnSpc>
                <a:spcPct val="90000"/>
              </a:lnSpc>
              <a:spcBef>
                <a:spcPts val="700"/>
              </a:spcBef>
              <a:defRPr sz="2000"/>
            </a:lvl1pPr>
          </a:lstStyle>
          <a:p>
            <a:pPr/>
            <a:r>
              <a:t>Body Copy Font: Arial Regular</a:t>
            </a:r>
          </a:p>
        </p:txBody>
      </p:sp>
      <p:sp>
        <p:nvSpPr>
          <p:cNvPr id="248" name="TextBox 19"/>
          <p:cNvSpPr txBox="1"/>
          <p:nvPr/>
        </p:nvSpPr>
        <p:spPr>
          <a:xfrm>
            <a:off x="520107" y="275998"/>
            <a:ext cx="2809514"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2800">
                <a:latin typeface="Arial Narrow"/>
                <a:ea typeface="Arial Narrow"/>
                <a:cs typeface="Arial Narrow"/>
                <a:sym typeface="Arial Narrow"/>
              </a:defRPr>
            </a:lvl1pPr>
          </a:lstStyle>
          <a:p>
            <a:pPr/>
            <a:r>
              <a:t>APPROVED FONTS</a:t>
            </a:r>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Icon Guidelines">
    <p:spTree>
      <p:nvGrpSpPr>
        <p:cNvPr id="1" name=""/>
        <p:cNvGrpSpPr/>
        <p:nvPr/>
      </p:nvGrpSpPr>
      <p:grpSpPr>
        <a:xfrm>
          <a:off x="0" y="0"/>
          <a:ext cx="0" cy="0"/>
          <a:chOff x="0" y="0"/>
          <a:chExt cx="0" cy="0"/>
        </a:xfrm>
      </p:grpSpPr>
      <p:sp>
        <p:nvSpPr>
          <p:cNvPr id="255" name="TextBox 5"/>
          <p:cNvSpPr txBox="1"/>
          <p:nvPr/>
        </p:nvSpPr>
        <p:spPr>
          <a:xfrm>
            <a:off x="190500" y="6515100"/>
            <a:ext cx="1212850" cy="13554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737373"/>
                </a:solidFill>
              </a:defRPr>
            </a:lvl1pPr>
          </a:lstStyle>
          <a:p>
            <a:pPr/>
            <a:r>
              <a:t>DTCC Public (White)</a:t>
            </a:r>
          </a:p>
        </p:txBody>
      </p:sp>
      <p:sp>
        <p:nvSpPr>
          <p:cNvPr id="256" name="Straight Connector 20"/>
          <p:cNvSpPr/>
          <p:nvPr/>
        </p:nvSpPr>
        <p:spPr>
          <a:xfrm>
            <a:off x="474387" y="795212"/>
            <a:ext cx="11206558" cy="1"/>
          </a:xfrm>
          <a:prstGeom prst="line">
            <a:avLst/>
          </a:prstGeom>
          <a:ln w="6350">
            <a:solidFill>
              <a:schemeClr val="accent1"/>
            </a:solidFill>
            <a:miter/>
          </a:ln>
        </p:spPr>
        <p:txBody>
          <a:bodyPr lIns="45719" rIns="45719"/>
          <a:lstStyle/>
          <a:p>
            <a:pPr/>
          </a:p>
        </p:txBody>
      </p:sp>
      <p:pic>
        <p:nvPicPr>
          <p:cNvPr id="257" name="Graphic 3" descr="Graphic 3"/>
          <p:cNvPicPr>
            <a:picLocks noChangeAspect="1"/>
          </p:cNvPicPr>
          <p:nvPr/>
        </p:nvPicPr>
        <p:blipFill>
          <a:blip r:embed="rId2">
            <a:extLst/>
          </a:blip>
          <a:stretch>
            <a:fillRect/>
          </a:stretch>
        </p:blipFill>
        <p:spPr>
          <a:xfrm>
            <a:off x="10990761" y="6370566"/>
            <a:ext cx="976591" cy="301055"/>
          </a:xfrm>
          <a:prstGeom prst="rect">
            <a:avLst/>
          </a:prstGeom>
          <a:ln w="12700">
            <a:miter lim="400000"/>
          </a:ln>
        </p:spPr>
      </p:pic>
      <p:sp>
        <p:nvSpPr>
          <p:cNvPr id="258" name="Slide Number"/>
          <p:cNvSpPr txBox="1"/>
          <p:nvPr>
            <p:ph type="sldNum" sz="quarter" idx="2"/>
          </p:nvPr>
        </p:nvSpPr>
        <p:spPr>
          <a:prstGeom prst="rect">
            <a:avLst/>
          </a:prstGeom>
        </p:spPr>
        <p:txBody>
          <a:bodyPr/>
          <a:lstStyle/>
          <a:p>
            <a:pPr/>
            <a:fld id="{86CB4B4D-7CA3-9044-876B-883B54F8677D}" type="slidenum"/>
          </a:p>
        </p:txBody>
      </p:sp>
      <p:sp>
        <p:nvSpPr>
          <p:cNvPr id="259" name="TextBox 13"/>
          <p:cNvSpPr txBox="1"/>
          <p:nvPr/>
        </p:nvSpPr>
        <p:spPr>
          <a:xfrm>
            <a:off x="8857819" y="333554"/>
            <a:ext cx="2575518" cy="294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1400">
                <a:solidFill>
                  <a:srgbClr val="D9117E"/>
                </a:solidFill>
                <a:latin typeface="Arial Narrow"/>
                <a:ea typeface="Arial Narrow"/>
                <a:cs typeface="Arial Narrow"/>
                <a:sym typeface="Arial Narrow"/>
              </a:defRPr>
            </a:lvl1pPr>
          </a:lstStyle>
          <a:p>
            <a:pPr/>
            <a:r>
              <a:t>Delete this page before presenting</a:t>
            </a:r>
          </a:p>
        </p:txBody>
      </p:sp>
      <p:sp>
        <p:nvSpPr>
          <p:cNvPr id="260" name="TextBox 8"/>
          <p:cNvSpPr txBox="1"/>
          <p:nvPr/>
        </p:nvSpPr>
        <p:spPr>
          <a:xfrm>
            <a:off x="401511" y="1308163"/>
            <a:ext cx="11233713" cy="288223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defTabSz="685800">
              <a:lnSpc>
                <a:spcPct val="90000"/>
              </a:lnSpc>
              <a:spcBef>
                <a:spcPts val="700"/>
              </a:spcBef>
              <a:buClr>
                <a:schemeClr val="accent3"/>
              </a:buClr>
              <a:buSzPct val="100000"/>
              <a:buFont typeface="Helvetica"/>
              <a:buChar char="▸"/>
              <a:defRPr sz="1600"/>
            </a:pPr>
            <a:r>
              <a:t>These icons have been provided to enable you to easily add on-brand visualizations to your PowerPoint presentations</a:t>
            </a:r>
          </a:p>
          <a:p>
            <a:pPr marL="342900" indent="-342900" defTabSz="685800">
              <a:lnSpc>
                <a:spcPct val="90000"/>
              </a:lnSpc>
              <a:spcBef>
                <a:spcPts val="700"/>
              </a:spcBef>
              <a:buClr>
                <a:schemeClr val="accent3"/>
              </a:buClr>
              <a:buSzPct val="100000"/>
              <a:buFont typeface="Helvetica"/>
              <a:buChar char="▸"/>
              <a:defRPr sz="1600"/>
            </a:pPr>
          </a:p>
          <a:p>
            <a:pPr marL="342900" indent="-342900" defTabSz="685800">
              <a:lnSpc>
                <a:spcPct val="90000"/>
              </a:lnSpc>
              <a:spcBef>
                <a:spcPts val="700"/>
              </a:spcBef>
              <a:buClr>
                <a:schemeClr val="accent3"/>
              </a:buClr>
              <a:buSzPct val="100000"/>
              <a:buFont typeface="Helvetica"/>
              <a:buChar char="▸"/>
              <a:defRPr sz="1600"/>
            </a:pPr>
            <a:r>
              <a:t>Simply copy (Ctrl +C) your desired icon from the following two slides and paste (Ctrl +V) into your presentation</a:t>
            </a:r>
          </a:p>
          <a:p>
            <a:pPr marL="342900" indent="-342900" defTabSz="685800">
              <a:lnSpc>
                <a:spcPct val="90000"/>
              </a:lnSpc>
              <a:spcBef>
                <a:spcPts val="700"/>
              </a:spcBef>
              <a:buClr>
                <a:schemeClr val="accent3"/>
              </a:buClr>
              <a:buSzPct val="100000"/>
              <a:buFont typeface="Helvetica"/>
              <a:buChar char="▸"/>
              <a:defRPr sz="1600"/>
            </a:pPr>
          </a:p>
          <a:p>
            <a:pPr marL="342900" indent="-342900" defTabSz="685800">
              <a:lnSpc>
                <a:spcPct val="90000"/>
              </a:lnSpc>
              <a:spcBef>
                <a:spcPts val="700"/>
              </a:spcBef>
              <a:buClr>
                <a:schemeClr val="accent3"/>
              </a:buClr>
              <a:buSzPct val="100000"/>
              <a:buFont typeface="Helvetica"/>
              <a:buChar char="▸"/>
              <a:defRPr sz="1600"/>
            </a:pPr>
            <a:r>
              <a:t>To resize the icon, right click and go to “size and position”, or drag a corner of the icon (not the sides) to avoid distorting the image</a:t>
            </a:r>
          </a:p>
          <a:p>
            <a:pPr marL="342900" indent="-342900" defTabSz="685800">
              <a:lnSpc>
                <a:spcPct val="90000"/>
              </a:lnSpc>
              <a:spcBef>
                <a:spcPts val="700"/>
              </a:spcBef>
              <a:buClr>
                <a:schemeClr val="accent3"/>
              </a:buClr>
              <a:buSzPct val="100000"/>
              <a:buFont typeface="Helvetica"/>
              <a:buChar char="▸"/>
              <a:defRPr sz="1600"/>
            </a:pPr>
          </a:p>
          <a:p>
            <a:pPr marL="342900" indent="-342900" defTabSz="685800">
              <a:lnSpc>
                <a:spcPct val="90000"/>
              </a:lnSpc>
              <a:spcBef>
                <a:spcPts val="700"/>
              </a:spcBef>
              <a:buClr>
                <a:schemeClr val="accent3"/>
              </a:buClr>
              <a:buSzPct val="100000"/>
              <a:buFont typeface="Helvetica"/>
              <a:buChar char="▸"/>
              <a:defRPr sz="1600"/>
            </a:pPr>
            <a:r>
              <a:t>Please do not recolor these icons</a:t>
            </a:r>
          </a:p>
          <a:p>
            <a:pPr marL="342900" indent="-342900" defTabSz="685800">
              <a:lnSpc>
                <a:spcPct val="90000"/>
              </a:lnSpc>
              <a:spcBef>
                <a:spcPts val="700"/>
              </a:spcBef>
              <a:buClr>
                <a:schemeClr val="accent3"/>
              </a:buClr>
              <a:buSzPct val="100000"/>
              <a:buFont typeface="Helvetica"/>
              <a:buChar char="▸"/>
              <a:defRPr sz="1600"/>
            </a:pPr>
          </a:p>
          <a:p>
            <a:pPr marL="342900" indent="-342900" defTabSz="685800">
              <a:lnSpc>
                <a:spcPct val="90000"/>
              </a:lnSpc>
              <a:spcBef>
                <a:spcPts val="700"/>
              </a:spcBef>
              <a:buClr>
                <a:schemeClr val="accent3"/>
              </a:buClr>
              <a:buSzPct val="100000"/>
              <a:buFont typeface="Helvetica"/>
              <a:buChar char="▸"/>
              <a:defRPr sz="1600"/>
            </a:pPr>
            <a:r>
              <a:t>Only place icons on hunter green or cream shapes to ensure all of the icon colors remain visible</a:t>
            </a:r>
          </a:p>
        </p:txBody>
      </p:sp>
      <p:sp>
        <p:nvSpPr>
          <p:cNvPr id="261" name="TextBox 10"/>
          <p:cNvSpPr txBox="1"/>
          <p:nvPr/>
        </p:nvSpPr>
        <p:spPr>
          <a:xfrm>
            <a:off x="520107" y="275998"/>
            <a:ext cx="2696132" cy="497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2800">
                <a:latin typeface="Arial Narrow"/>
                <a:ea typeface="Arial Narrow"/>
                <a:cs typeface="Arial Narrow"/>
                <a:sym typeface="Arial Narrow"/>
              </a:defRPr>
            </a:lvl1pPr>
          </a:lstStyle>
          <a:p>
            <a:pPr/>
            <a:r>
              <a:t>ICON GUIDELINES</a:t>
            </a:r>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Agenda">
    <p:spTree>
      <p:nvGrpSpPr>
        <p:cNvPr id="1" name=""/>
        <p:cNvGrpSpPr/>
        <p:nvPr/>
      </p:nvGrpSpPr>
      <p:grpSpPr>
        <a:xfrm>
          <a:off x="0" y="0"/>
          <a:ext cx="0" cy="0"/>
          <a:chOff x="0" y="0"/>
          <a:chExt cx="0" cy="0"/>
        </a:xfrm>
      </p:grpSpPr>
      <p:sp>
        <p:nvSpPr>
          <p:cNvPr id="27" name="TextBox 5"/>
          <p:cNvSpPr txBox="1"/>
          <p:nvPr/>
        </p:nvSpPr>
        <p:spPr>
          <a:xfrm>
            <a:off x="190500" y="6515100"/>
            <a:ext cx="1212850" cy="13554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737373"/>
                </a:solidFill>
              </a:defRPr>
            </a:lvl1pPr>
          </a:lstStyle>
          <a:p>
            <a:pPr/>
            <a:r>
              <a:t>DTCC Public (White)</a:t>
            </a:r>
          </a:p>
        </p:txBody>
      </p:sp>
      <p:pic>
        <p:nvPicPr>
          <p:cNvPr id="28" name="Graphic 44" descr="Graphic 44"/>
          <p:cNvPicPr>
            <a:picLocks noChangeAspect="1"/>
          </p:cNvPicPr>
          <p:nvPr/>
        </p:nvPicPr>
        <p:blipFill>
          <a:blip r:embed="rId2">
            <a:extLst/>
          </a:blip>
          <a:srcRect l="0" t="0" r="0" b="8630"/>
          <a:stretch>
            <a:fillRect/>
          </a:stretch>
        </p:blipFill>
        <p:spPr>
          <a:xfrm>
            <a:off x="5040260" y="637141"/>
            <a:ext cx="7151741" cy="6220860"/>
          </a:xfrm>
          <a:prstGeom prst="rect">
            <a:avLst/>
          </a:prstGeom>
          <a:ln w="12700">
            <a:miter lim="400000"/>
          </a:ln>
        </p:spPr>
      </p:pic>
      <p:pic>
        <p:nvPicPr>
          <p:cNvPr id="29" name="Graphic 46" descr="Graphic 46"/>
          <p:cNvPicPr>
            <a:picLocks noChangeAspect="1"/>
          </p:cNvPicPr>
          <p:nvPr/>
        </p:nvPicPr>
        <p:blipFill>
          <a:blip r:embed="rId3">
            <a:extLst/>
          </a:blip>
          <a:srcRect l="39521" t="0" r="0" b="50217"/>
          <a:stretch>
            <a:fillRect/>
          </a:stretch>
        </p:blipFill>
        <p:spPr>
          <a:xfrm>
            <a:off x="0" y="5509585"/>
            <a:ext cx="3044505" cy="1348415"/>
          </a:xfrm>
          <a:prstGeom prst="rect">
            <a:avLst/>
          </a:prstGeom>
          <a:ln w="12700">
            <a:miter lim="400000"/>
          </a:ln>
        </p:spPr>
      </p:pic>
      <p:sp>
        <p:nvSpPr>
          <p:cNvPr id="30" name="Right Triangle 3"/>
          <p:cNvSpPr/>
          <p:nvPr/>
        </p:nvSpPr>
        <p:spPr>
          <a:xfrm rot="5400000">
            <a:off x="-64619" y="64486"/>
            <a:ext cx="2992753" cy="28635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rgbClr val="9CD4C4"/>
          </a:solidFill>
          <a:ln w="12700">
            <a:miter lim="400000"/>
          </a:ln>
        </p:spPr>
        <p:txBody>
          <a:bodyPr lIns="45719" rIns="45719" anchor="ctr"/>
          <a:lstStyle/>
          <a:p>
            <a:pPr algn="ctr">
              <a:defRPr>
                <a:solidFill>
                  <a:srgbClr val="FFFFFF"/>
                </a:solidFill>
              </a:defRPr>
            </a:pPr>
          </a:p>
        </p:txBody>
      </p:sp>
      <p:pic>
        <p:nvPicPr>
          <p:cNvPr id="31" name="Graphic 48" descr="Graphic 48"/>
          <p:cNvPicPr>
            <a:picLocks noChangeAspect="1"/>
          </p:cNvPicPr>
          <p:nvPr/>
        </p:nvPicPr>
        <p:blipFill>
          <a:blip r:embed="rId4">
            <a:extLst/>
          </a:blip>
          <a:srcRect l="0" t="24862" r="0" b="0"/>
          <a:stretch>
            <a:fillRect/>
          </a:stretch>
        </p:blipFill>
        <p:spPr>
          <a:xfrm>
            <a:off x="7524494" y="-1"/>
            <a:ext cx="2650785" cy="1896104"/>
          </a:xfrm>
          <a:prstGeom prst="rect">
            <a:avLst/>
          </a:prstGeom>
          <a:ln w="12700">
            <a:miter lim="400000"/>
          </a:ln>
        </p:spPr>
      </p:pic>
      <p:sp>
        <p:nvSpPr>
          <p:cNvPr id="32" name="Body Level One…"/>
          <p:cNvSpPr txBox="1"/>
          <p:nvPr>
            <p:ph type="body" sz="quarter" idx="1" hasCustomPrompt="1"/>
          </p:nvPr>
        </p:nvSpPr>
        <p:spPr>
          <a:xfrm>
            <a:off x="5842479" y="2255520"/>
            <a:ext cx="5038726" cy="2824480"/>
          </a:xfrm>
          <a:prstGeom prst="rect">
            <a:avLst/>
          </a:prstGeom>
        </p:spPr>
        <p:txBody>
          <a:bodyPr anchor="ctr"/>
          <a:lstStyle>
            <a:lvl1pPr>
              <a:buFontTx/>
              <a:buAutoNum type="arabicPeriod" startAt="1"/>
              <a:defRPr b="1">
                <a:latin typeface="Times New Roman"/>
                <a:ea typeface="Times New Roman"/>
                <a:cs typeface="Times New Roman"/>
                <a:sym typeface="Times New Roman"/>
              </a:defRPr>
            </a:lvl1pPr>
            <a:lvl2pPr marL="971550" indent="-514350">
              <a:buFontTx/>
              <a:buAutoNum type="arabicPeriod" startAt="1"/>
              <a:defRPr b="1">
                <a:latin typeface="Times New Roman"/>
                <a:ea typeface="Times New Roman"/>
                <a:cs typeface="Times New Roman"/>
                <a:sym typeface="Times New Roman"/>
              </a:defRPr>
            </a:lvl2pPr>
            <a:lvl3pPr>
              <a:buFontTx/>
              <a:buAutoNum type="arabicPeriod" startAt="1"/>
              <a:defRPr b="1">
                <a:latin typeface="Times New Roman"/>
                <a:ea typeface="Times New Roman"/>
                <a:cs typeface="Times New Roman"/>
                <a:sym typeface="Times New Roman"/>
              </a:defRPr>
            </a:lvl3pPr>
            <a:lvl4pPr marL="1714500" indent="-514350">
              <a:buFontTx/>
              <a:buAutoNum type="arabicPeriod" startAt="1"/>
              <a:defRPr b="1">
                <a:latin typeface="Times New Roman"/>
                <a:ea typeface="Times New Roman"/>
                <a:cs typeface="Times New Roman"/>
                <a:sym typeface="Times New Roman"/>
              </a:defRPr>
            </a:lvl4pPr>
            <a:lvl5pPr marL="2047009" indent="-561109">
              <a:buFontTx/>
              <a:buAutoNum type="arabicPeriod" startAt="1"/>
              <a:defRPr b="1">
                <a:latin typeface="Times New Roman"/>
                <a:ea typeface="Times New Roman"/>
                <a:cs typeface="Times New Roman"/>
                <a:sym typeface="Times New Roman"/>
              </a:defRPr>
            </a:lvl5pPr>
          </a:lstStyle>
          <a:p>
            <a:pPr/>
            <a:r>
              <a:t>Click to add agenda items</a:t>
            </a:r>
          </a:p>
          <a:p>
            <a:pPr lvl="1"/>
            <a:r>
              <a:t/>
            </a:r>
          </a:p>
          <a:p>
            <a:pPr lvl="2"/>
            <a:r>
              <a:t/>
            </a:r>
          </a:p>
          <a:p>
            <a:pPr lvl="3"/>
            <a:r>
              <a:t/>
            </a:r>
          </a:p>
          <a:p>
            <a:pPr lvl="4"/>
            <a:r>
              <a:t/>
            </a:r>
          </a:p>
        </p:txBody>
      </p:sp>
      <p:sp>
        <p:nvSpPr>
          <p:cNvPr id="33" name="Slide Number"/>
          <p:cNvSpPr txBox="1"/>
          <p:nvPr>
            <p:ph type="sldNum" sz="quarter" idx="2"/>
          </p:nvPr>
        </p:nvSpPr>
        <p:spPr>
          <a:xfrm>
            <a:off x="5892800" y="6172200"/>
            <a:ext cx="2844800" cy="368301"/>
          </a:xfrm>
          <a:prstGeom prst="rect">
            <a:avLst/>
          </a:prstGeom>
        </p:spPr>
        <p:txBody>
          <a:bodyPr/>
          <a:lstStyle>
            <a:lvl1pPr>
              <a:defRPr sz="1200">
                <a:solidFill>
                  <a:schemeClr val="accent1"/>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spTree>
      <p:nvGrpSpPr>
        <p:cNvPr id="1" name=""/>
        <p:cNvGrpSpPr/>
        <p:nvPr/>
      </p:nvGrpSpPr>
      <p:grpSpPr>
        <a:xfrm>
          <a:off x="0" y="0"/>
          <a:ext cx="0" cy="0"/>
          <a:chOff x="0" y="0"/>
          <a:chExt cx="0" cy="0"/>
        </a:xfrm>
      </p:grpSpPr>
      <p:sp>
        <p:nvSpPr>
          <p:cNvPr id="40" name="TextBox 5"/>
          <p:cNvSpPr txBox="1"/>
          <p:nvPr/>
        </p:nvSpPr>
        <p:spPr>
          <a:xfrm>
            <a:off x="190500" y="6515100"/>
            <a:ext cx="1212850" cy="13554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737373"/>
                </a:solidFill>
              </a:defRPr>
            </a:lvl1pPr>
          </a:lstStyle>
          <a:p>
            <a:pPr/>
            <a:r>
              <a:t>DTCC Public (White)</a:t>
            </a:r>
          </a:p>
        </p:txBody>
      </p:sp>
      <p:pic>
        <p:nvPicPr>
          <p:cNvPr id="41" name="Graphic 8" descr="Graphic 8"/>
          <p:cNvPicPr>
            <a:picLocks noChangeAspect="1"/>
          </p:cNvPicPr>
          <p:nvPr/>
        </p:nvPicPr>
        <p:blipFill>
          <a:blip r:embed="rId2">
            <a:extLst/>
          </a:blip>
          <a:srcRect l="0" t="3737" r="0" b="0"/>
          <a:stretch>
            <a:fillRect/>
          </a:stretch>
        </p:blipFill>
        <p:spPr>
          <a:xfrm>
            <a:off x="6570443" y="9161"/>
            <a:ext cx="5582258" cy="5115626"/>
          </a:xfrm>
          <a:prstGeom prst="rect">
            <a:avLst/>
          </a:prstGeom>
          <a:ln w="12700">
            <a:miter lim="400000"/>
          </a:ln>
        </p:spPr>
      </p:pic>
      <p:pic>
        <p:nvPicPr>
          <p:cNvPr id="42" name="Graphic 5" descr="Graphic 5"/>
          <p:cNvPicPr>
            <a:picLocks noChangeAspect="1"/>
          </p:cNvPicPr>
          <p:nvPr/>
        </p:nvPicPr>
        <p:blipFill>
          <a:blip r:embed="rId3">
            <a:extLst/>
          </a:blip>
          <a:stretch>
            <a:fillRect/>
          </a:stretch>
        </p:blipFill>
        <p:spPr>
          <a:xfrm>
            <a:off x="1056096" y="2468983"/>
            <a:ext cx="8176733" cy="4399555"/>
          </a:xfrm>
          <a:prstGeom prst="rect">
            <a:avLst/>
          </a:prstGeom>
          <a:ln w="12700">
            <a:miter lim="400000"/>
          </a:ln>
        </p:spPr>
      </p:pic>
      <p:pic>
        <p:nvPicPr>
          <p:cNvPr id="43" name="Graphic 22" descr="Graphic 22"/>
          <p:cNvPicPr>
            <a:picLocks noChangeAspect="1"/>
          </p:cNvPicPr>
          <p:nvPr/>
        </p:nvPicPr>
        <p:blipFill>
          <a:blip r:embed="rId4">
            <a:extLst/>
          </a:blip>
          <a:srcRect l="0" t="40521" r="0" b="0"/>
          <a:stretch>
            <a:fillRect/>
          </a:stretch>
        </p:blipFill>
        <p:spPr>
          <a:xfrm>
            <a:off x="2251050" y="0"/>
            <a:ext cx="3844950" cy="2177142"/>
          </a:xfrm>
          <a:prstGeom prst="rect">
            <a:avLst/>
          </a:prstGeom>
          <a:ln w="12700">
            <a:miter lim="400000"/>
          </a:ln>
        </p:spPr>
      </p:pic>
      <p:sp>
        <p:nvSpPr>
          <p:cNvPr id="44" name="Click to Edit Section Title"/>
          <p:cNvSpPr txBox="1"/>
          <p:nvPr>
            <p:ph type="title" hasCustomPrompt="1"/>
          </p:nvPr>
        </p:nvSpPr>
        <p:spPr>
          <a:xfrm>
            <a:off x="398125" y="2520319"/>
            <a:ext cx="6737617" cy="2196059"/>
          </a:xfrm>
          <a:prstGeom prst="rect">
            <a:avLst/>
          </a:prstGeom>
        </p:spPr>
        <p:txBody>
          <a:bodyPr anchor="t"/>
          <a:lstStyle>
            <a:lvl1pPr>
              <a:defRPr cap="none" sz="6000">
                <a:latin typeface="Times New Roman"/>
                <a:ea typeface="Times New Roman"/>
                <a:cs typeface="Times New Roman"/>
                <a:sym typeface="Times New Roman"/>
              </a:defRPr>
            </a:lvl1pPr>
          </a:lstStyle>
          <a:p>
            <a:pPr/>
            <a:r>
              <a:t>Click to Edit Section Title</a:t>
            </a:r>
          </a:p>
        </p:txBody>
      </p:sp>
      <p:sp>
        <p:nvSpPr>
          <p:cNvPr id="45" name="Straight Connector 2"/>
          <p:cNvSpPr/>
          <p:nvPr/>
        </p:nvSpPr>
        <p:spPr>
          <a:xfrm flipV="1">
            <a:off x="474387" y="2468983"/>
            <a:ext cx="4670077" cy="7570"/>
          </a:xfrm>
          <a:prstGeom prst="line">
            <a:avLst/>
          </a:prstGeom>
          <a:ln w="63500">
            <a:solidFill>
              <a:schemeClr val="accent5"/>
            </a:solidFill>
            <a:miter/>
          </a:ln>
        </p:spPr>
        <p:txBody>
          <a:bodyPr lIns="45719" rIns="45719"/>
          <a:lstStyle/>
          <a:p>
            <a:pPr/>
          </a:p>
        </p:txBody>
      </p:sp>
      <p:sp>
        <p:nvSpPr>
          <p:cNvPr id="46" name="Slide Number"/>
          <p:cNvSpPr txBox="1"/>
          <p:nvPr>
            <p:ph type="sldNum" sz="quarter" idx="2"/>
          </p:nvPr>
        </p:nvSpPr>
        <p:spPr>
          <a:xfrm>
            <a:off x="5892800" y="6172200"/>
            <a:ext cx="2844800" cy="368301"/>
          </a:xfrm>
          <a:prstGeom prst="rect">
            <a:avLst/>
          </a:prstGeom>
        </p:spPr>
        <p:txBody>
          <a:bodyPr/>
          <a:lstStyle>
            <a:lvl1pPr>
              <a:defRPr sz="1200">
                <a:solidFill>
                  <a:schemeClr val="accent1"/>
                </a:solidFill>
                <a:latin typeface="Arial"/>
                <a:ea typeface="Arial"/>
                <a:cs typeface="Arial"/>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_Title + Content">
    <p:spTree>
      <p:nvGrpSpPr>
        <p:cNvPr id="1" name=""/>
        <p:cNvGrpSpPr/>
        <p:nvPr/>
      </p:nvGrpSpPr>
      <p:grpSpPr>
        <a:xfrm>
          <a:off x="0" y="0"/>
          <a:ext cx="0" cy="0"/>
          <a:chOff x="0" y="0"/>
          <a:chExt cx="0" cy="0"/>
        </a:xfrm>
      </p:grpSpPr>
      <p:sp>
        <p:nvSpPr>
          <p:cNvPr id="53"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4" name="Slide Number"/>
          <p:cNvSpPr txBox="1"/>
          <p:nvPr>
            <p:ph type="sldNum" sz="quarter" idx="2"/>
          </p:nvPr>
        </p:nvSpPr>
        <p:spPr>
          <a:prstGeom prst="rect">
            <a:avLst/>
          </a:prstGeom>
        </p:spPr>
        <p:txBody>
          <a:bodyPr/>
          <a:lstStyle/>
          <a:p>
            <a:pPr/>
            <a:fld id="{86CB4B4D-7CA3-9044-876B-883B54F8677D}" type="slidenum"/>
          </a:p>
        </p:txBody>
      </p:sp>
      <p:sp>
        <p:nvSpPr>
          <p:cNvPr id="55" name="CLICK TO EDIT SLIDE TITLE"/>
          <p:cNvSpPr txBox="1"/>
          <p:nvPr>
            <p:ph type="title" hasCustomPrompt="1"/>
          </p:nvPr>
        </p:nvSpPr>
        <p:spPr>
          <a:prstGeom prst="rect">
            <a:avLst/>
          </a:prstGeom>
        </p:spPr>
        <p:txBody>
          <a:bodyPr/>
          <a:lstStyle/>
          <a:p>
            <a:pPr/>
            <a:r>
              <a:t>CLICK TO EDIT SLIDE TITLE</a:t>
            </a:r>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_Title + Content">
    <p:spTree>
      <p:nvGrpSpPr>
        <p:cNvPr id="1" name=""/>
        <p:cNvGrpSpPr/>
        <p:nvPr/>
      </p:nvGrpSpPr>
      <p:grpSpPr>
        <a:xfrm>
          <a:off x="0" y="0"/>
          <a:ext cx="0" cy="0"/>
          <a:chOff x="0" y="0"/>
          <a:chExt cx="0" cy="0"/>
        </a:xfrm>
      </p:grpSpPr>
      <p:sp>
        <p:nvSpPr>
          <p:cNvPr id="62" name="TextBox 5"/>
          <p:cNvSpPr txBox="1"/>
          <p:nvPr/>
        </p:nvSpPr>
        <p:spPr>
          <a:xfrm>
            <a:off x="190500" y="6515100"/>
            <a:ext cx="1212850" cy="13554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737373"/>
                </a:solidFill>
              </a:defRPr>
            </a:lvl1pPr>
          </a:lstStyle>
          <a:p>
            <a:pPr/>
            <a:r>
              <a:t>DTCC Public (White)</a:t>
            </a:r>
          </a:p>
        </p:txBody>
      </p:sp>
      <p:sp>
        <p:nvSpPr>
          <p:cNvPr id="63" name="Right Triangle 7"/>
          <p:cNvSpPr/>
          <p:nvPr/>
        </p:nvSpPr>
        <p:spPr>
          <a:xfrm rot="16200000">
            <a:off x="10333714" y="4988559"/>
            <a:ext cx="1869438" cy="18694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5"/>
          </a:solidFill>
          <a:ln w="12700">
            <a:miter lim="400000"/>
          </a:ln>
        </p:spPr>
        <p:txBody>
          <a:bodyPr lIns="45719" rIns="45719" anchor="ctr"/>
          <a:lstStyle/>
          <a:p>
            <a:pPr algn="ctr">
              <a:defRPr>
                <a:solidFill>
                  <a:srgbClr val="FFFFFF"/>
                </a:solidFill>
              </a:defRPr>
            </a:pPr>
          </a:p>
        </p:txBody>
      </p:sp>
      <p:sp>
        <p:nvSpPr>
          <p:cNvPr id="64" name="Straight Connector 10"/>
          <p:cNvSpPr/>
          <p:nvPr/>
        </p:nvSpPr>
        <p:spPr>
          <a:xfrm>
            <a:off x="474387" y="795212"/>
            <a:ext cx="11206558" cy="1"/>
          </a:xfrm>
          <a:prstGeom prst="line">
            <a:avLst/>
          </a:prstGeom>
          <a:ln w="6350">
            <a:solidFill>
              <a:schemeClr val="accent1"/>
            </a:solidFill>
            <a:miter/>
          </a:ln>
        </p:spPr>
        <p:txBody>
          <a:bodyPr lIns="45719" rIns="45719"/>
          <a:lstStyle/>
          <a:p>
            <a:pPr/>
          </a:p>
        </p:txBody>
      </p:sp>
      <p:sp>
        <p:nvSpPr>
          <p:cNvPr id="65" name="Slide Number"/>
          <p:cNvSpPr txBox="1"/>
          <p:nvPr>
            <p:ph type="sldNum" sz="quarter" idx="2"/>
          </p:nvPr>
        </p:nvSpPr>
        <p:spPr>
          <a:prstGeom prst="rect">
            <a:avLst/>
          </a:prstGeom>
        </p:spPr>
        <p:txBody>
          <a:bodyPr/>
          <a:lstStyle/>
          <a:p>
            <a:pPr/>
            <a:fld id="{86CB4B4D-7CA3-9044-876B-883B54F8677D}" type="slidenum"/>
          </a:p>
        </p:txBody>
      </p:sp>
      <p:sp>
        <p:nvSpPr>
          <p:cNvPr id="66" name="CLICK TO EDIT SLIDE TITLE"/>
          <p:cNvSpPr txBox="1"/>
          <p:nvPr>
            <p:ph type="title" hasCustomPrompt="1"/>
          </p:nvPr>
        </p:nvSpPr>
        <p:spPr>
          <a:prstGeom prst="rect">
            <a:avLst/>
          </a:prstGeom>
        </p:spPr>
        <p:txBody>
          <a:bodyPr/>
          <a:lstStyle/>
          <a:p>
            <a:pPr/>
            <a:r>
              <a:t>CLICK TO EDIT SLIDE TITLE</a:t>
            </a:r>
          </a:p>
        </p:txBody>
      </p:sp>
      <p:sp>
        <p:nvSpPr>
          <p:cNvPr id="6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pic>
        <p:nvPicPr>
          <p:cNvPr id="68" name="Graphic 8" descr="Graphic 8"/>
          <p:cNvPicPr>
            <a:picLocks noChangeAspect="1"/>
          </p:cNvPicPr>
          <p:nvPr/>
        </p:nvPicPr>
        <p:blipFill>
          <a:blip r:embed="rId2">
            <a:extLst/>
          </a:blip>
          <a:srcRect l="65773" t="0" r="0" b="0"/>
          <a:stretch>
            <a:fillRect/>
          </a:stretch>
        </p:blipFill>
        <p:spPr>
          <a:xfrm>
            <a:off x="-1" y="5316694"/>
            <a:ext cx="565553" cy="1573041"/>
          </a:xfrm>
          <a:prstGeom prst="rect">
            <a:avLst/>
          </a:prstGeom>
          <a:ln w="12700">
            <a:miter lim="400000"/>
          </a:ln>
        </p:spPr>
      </p:pic>
      <p:pic>
        <p:nvPicPr>
          <p:cNvPr id="69" name="Graphic 11" descr="Graphic 11"/>
          <p:cNvPicPr>
            <a:picLocks noChangeAspect="1"/>
          </p:cNvPicPr>
          <p:nvPr/>
        </p:nvPicPr>
        <p:blipFill>
          <a:blip r:embed="rId3">
            <a:extLst/>
          </a:blip>
          <a:srcRect l="53809" t="0" r="0" b="0"/>
          <a:stretch>
            <a:fillRect/>
          </a:stretch>
        </p:blipFill>
        <p:spPr>
          <a:xfrm>
            <a:off x="-1" y="951513"/>
            <a:ext cx="1238901" cy="1443209"/>
          </a:xfrm>
          <a:prstGeom prst="rect">
            <a:avLst/>
          </a:prstGeom>
          <a:ln w="12700">
            <a:miter lim="400000"/>
          </a:ln>
        </p:spPr>
      </p:pic>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_Title and Content">
    <p:spTree>
      <p:nvGrpSpPr>
        <p:cNvPr id="1" name=""/>
        <p:cNvGrpSpPr/>
        <p:nvPr/>
      </p:nvGrpSpPr>
      <p:grpSpPr>
        <a:xfrm>
          <a:off x="0" y="0"/>
          <a:ext cx="0" cy="0"/>
          <a:chOff x="0" y="0"/>
          <a:chExt cx="0" cy="0"/>
        </a:xfrm>
      </p:grpSpPr>
      <p:sp>
        <p:nvSpPr>
          <p:cNvPr id="76" name="TextBox 5"/>
          <p:cNvSpPr txBox="1"/>
          <p:nvPr/>
        </p:nvSpPr>
        <p:spPr>
          <a:xfrm>
            <a:off x="190500" y="6515100"/>
            <a:ext cx="1212850" cy="13554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737373"/>
                </a:solidFill>
              </a:defRPr>
            </a:lvl1pPr>
          </a:lstStyle>
          <a:p>
            <a:pPr/>
            <a:r>
              <a:t>DTCC Public (White)</a:t>
            </a:r>
          </a:p>
        </p:txBody>
      </p:sp>
      <p:sp>
        <p:nvSpPr>
          <p:cNvPr id="77" name="Slide Number"/>
          <p:cNvSpPr txBox="1"/>
          <p:nvPr>
            <p:ph type="sldNum" sz="quarter" idx="2"/>
          </p:nvPr>
        </p:nvSpPr>
        <p:spPr>
          <a:prstGeom prst="rect">
            <a:avLst/>
          </a:prstGeom>
        </p:spPr>
        <p:txBody>
          <a:bodyPr/>
          <a:lstStyle/>
          <a:p>
            <a:pPr/>
            <a:fld id="{86CB4B4D-7CA3-9044-876B-883B54F8677D}" type="slidenum"/>
          </a:p>
        </p:txBody>
      </p:sp>
      <p:sp>
        <p:nvSpPr>
          <p:cNvPr id="78" name="Straight Connector 2"/>
          <p:cNvSpPr/>
          <p:nvPr/>
        </p:nvSpPr>
        <p:spPr>
          <a:xfrm>
            <a:off x="474387" y="795212"/>
            <a:ext cx="11206558" cy="1"/>
          </a:xfrm>
          <a:prstGeom prst="line">
            <a:avLst/>
          </a:prstGeom>
          <a:ln w="6350">
            <a:solidFill>
              <a:schemeClr val="accent1"/>
            </a:solidFill>
            <a:miter/>
          </a:ln>
        </p:spPr>
        <p:txBody>
          <a:bodyPr lIns="45719" rIns="45719"/>
          <a:lstStyle/>
          <a:p>
            <a:pPr/>
          </a:p>
        </p:txBody>
      </p:sp>
      <p:sp>
        <p:nvSpPr>
          <p:cNvPr id="79" name="CLICK TO EDIT SLIDE TITLE"/>
          <p:cNvSpPr txBox="1"/>
          <p:nvPr>
            <p:ph type="title" hasCustomPrompt="1"/>
          </p:nvPr>
        </p:nvSpPr>
        <p:spPr>
          <a:xfrm>
            <a:off x="474388" y="211382"/>
            <a:ext cx="10858787" cy="583831"/>
          </a:xfrm>
          <a:prstGeom prst="rect">
            <a:avLst/>
          </a:prstGeom>
        </p:spPr>
        <p:txBody>
          <a:bodyPr/>
          <a:lstStyle/>
          <a:p>
            <a:pPr/>
            <a:r>
              <a:t>CLICK TO EDIT SLIDE TITLE</a:t>
            </a:r>
          </a:p>
        </p:txBody>
      </p:sp>
      <p:sp>
        <p:nvSpPr>
          <p:cNvPr id="80"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_Title + 2 Content">
    <p:spTree>
      <p:nvGrpSpPr>
        <p:cNvPr id="1" name=""/>
        <p:cNvGrpSpPr/>
        <p:nvPr/>
      </p:nvGrpSpPr>
      <p:grpSpPr>
        <a:xfrm>
          <a:off x="0" y="0"/>
          <a:ext cx="0" cy="0"/>
          <a:chOff x="0" y="0"/>
          <a:chExt cx="0" cy="0"/>
        </a:xfrm>
      </p:grpSpPr>
      <p:sp>
        <p:nvSpPr>
          <p:cNvPr id="87" name="TextBox 5"/>
          <p:cNvSpPr txBox="1"/>
          <p:nvPr/>
        </p:nvSpPr>
        <p:spPr>
          <a:xfrm>
            <a:off x="190500" y="6515100"/>
            <a:ext cx="1212850" cy="13554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737373"/>
                </a:solidFill>
              </a:defRPr>
            </a:lvl1pPr>
          </a:lstStyle>
          <a:p>
            <a:pPr/>
            <a:r>
              <a:t>DTCC Public (White)</a:t>
            </a:r>
          </a:p>
        </p:txBody>
      </p:sp>
      <p:sp>
        <p:nvSpPr>
          <p:cNvPr id="88" name="Right Triangle 10"/>
          <p:cNvSpPr/>
          <p:nvPr/>
        </p:nvSpPr>
        <p:spPr>
          <a:xfrm rot="16200000">
            <a:off x="10333711" y="4988559"/>
            <a:ext cx="1869438" cy="18694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6"/>
          </a:solidFill>
          <a:ln w="12700">
            <a:miter lim="400000"/>
          </a:ln>
        </p:spPr>
        <p:txBody>
          <a:bodyPr lIns="45719" rIns="45719" anchor="ctr"/>
          <a:lstStyle/>
          <a:p>
            <a:pPr algn="ctr">
              <a:defRPr>
                <a:solidFill>
                  <a:srgbClr val="FFFFFF"/>
                </a:solidFill>
              </a:defRPr>
            </a:pPr>
          </a:p>
        </p:txBody>
      </p:sp>
      <p:sp>
        <p:nvSpPr>
          <p:cNvPr id="89" name="Straight Connector 20"/>
          <p:cNvSpPr/>
          <p:nvPr/>
        </p:nvSpPr>
        <p:spPr>
          <a:xfrm>
            <a:off x="474387" y="795212"/>
            <a:ext cx="11206558" cy="1"/>
          </a:xfrm>
          <a:prstGeom prst="line">
            <a:avLst/>
          </a:prstGeom>
          <a:ln w="6350">
            <a:solidFill>
              <a:schemeClr val="accent1"/>
            </a:solidFill>
            <a:miter/>
          </a:ln>
        </p:spPr>
        <p:txBody>
          <a:bodyPr lIns="45719" rIns="45719"/>
          <a:lstStyle/>
          <a:p>
            <a:pPr/>
          </a:p>
        </p:txBody>
      </p:sp>
      <p:sp>
        <p:nvSpPr>
          <p:cNvPr id="90" name="Body Level One…"/>
          <p:cNvSpPr txBox="1"/>
          <p:nvPr>
            <p:ph type="body" sz="half" idx="1"/>
          </p:nvPr>
        </p:nvSpPr>
        <p:spPr>
          <a:xfrm>
            <a:off x="691307" y="1598577"/>
            <a:ext cx="5181601" cy="4159487"/>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pic>
        <p:nvPicPr>
          <p:cNvPr id="91" name="Graphic 5" descr="Graphic 5"/>
          <p:cNvPicPr>
            <a:picLocks noChangeAspect="1"/>
          </p:cNvPicPr>
          <p:nvPr/>
        </p:nvPicPr>
        <p:blipFill>
          <a:blip r:embed="rId2">
            <a:extLst/>
          </a:blip>
          <a:srcRect l="65775" t="0" r="0" b="256"/>
          <a:stretch>
            <a:fillRect/>
          </a:stretch>
        </p:blipFill>
        <p:spPr>
          <a:xfrm>
            <a:off x="0" y="5316690"/>
            <a:ext cx="565511" cy="1569015"/>
          </a:xfrm>
          <a:prstGeom prst="rect">
            <a:avLst/>
          </a:prstGeom>
          <a:ln w="12700">
            <a:miter lim="400000"/>
          </a:ln>
        </p:spPr>
      </p:pic>
      <p:pic>
        <p:nvPicPr>
          <p:cNvPr id="92" name="Graphic 3" descr="Graphic 3"/>
          <p:cNvPicPr>
            <a:picLocks noChangeAspect="1"/>
          </p:cNvPicPr>
          <p:nvPr/>
        </p:nvPicPr>
        <p:blipFill>
          <a:blip r:embed="rId3">
            <a:extLst/>
          </a:blip>
          <a:srcRect l="54287" t="0" r="0" b="0"/>
          <a:stretch>
            <a:fillRect/>
          </a:stretch>
        </p:blipFill>
        <p:spPr>
          <a:xfrm>
            <a:off x="-1" y="951513"/>
            <a:ext cx="1226108" cy="1443209"/>
          </a:xfrm>
          <a:prstGeom prst="rect">
            <a:avLst/>
          </a:prstGeom>
          <a:ln w="12700">
            <a:miter lim="400000"/>
          </a:ln>
        </p:spPr>
      </p:pic>
      <p:sp>
        <p:nvSpPr>
          <p:cNvPr id="93" name="Slide Number"/>
          <p:cNvSpPr txBox="1"/>
          <p:nvPr>
            <p:ph type="sldNum" sz="quarter" idx="2"/>
          </p:nvPr>
        </p:nvSpPr>
        <p:spPr>
          <a:prstGeom prst="rect">
            <a:avLst/>
          </a:prstGeom>
        </p:spPr>
        <p:txBody>
          <a:bodyPr/>
          <a:lstStyle/>
          <a:p>
            <a:pPr/>
            <a:fld id="{86CB4B4D-7CA3-9044-876B-883B54F8677D}" type="slidenum"/>
          </a:p>
        </p:txBody>
      </p:sp>
      <p:sp>
        <p:nvSpPr>
          <p:cNvPr id="94" name="CLICK TO EDIT SLIDE TITLE"/>
          <p:cNvSpPr txBox="1"/>
          <p:nvPr>
            <p:ph type="title" hasCustomPrompt="1"/>
          </p:nvPr>
        </p:nvSpPr>
        <p:spPr>
          <a:xfrm>
            <a:off x="474388" y="211382"/>
            <a:ext cx="10879412" cy="583831"/>
          </a:xfrm>
          <a:prstGeom prst="rect">
            <a:avLst/>
          </a:prstGeom>
        </p:spPr>
        <p:txBody>
          <a:bodyPr/>
          <a:lstStyle/>
          <a:p>
            <a:pPr/>
            <a:r>
              <a:t>CLICK TO EDIT SLIDE TITLE</a:t>
            </a:r>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 Image Right">
    <p:spTree>
      <p:nvGrpSpPr>
        <p:cNvPr id="1" name=""/>
        <p:cNvGrpSpPr/>
        <p:nvPr/>
      </p:nvGrpSpPr>
      <p:grpSpPr>
        <a:xfrm>
          <a:off x="0" y="0"/>
          <a:ext cx="0" cy="0"/>
          <a:chOff x="0" y="0"/>
          <a:chExt cx="0" cy="0"/>
        </a:xfrm>
      </p:grpSpPr>
      <p:sp>
        <p:nvSpPr>
          <p:cNvPr id="101" name="TextBox 5"/>
          <p:cNvSpPr txBox="1"/>
          <p:nvPr/>
        </p:nvSpPr>
        <p:spPr>
          <a:xfrm>
            <a:off x="190500" y="6515100"/>
            <a:ext cx="1212850" cy="13554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737373"/>
                </a:solidFill>
              </a:defRPr>
            </a:lvl1pPr>
          </a:lstStyle>
          <a:p>
            <a:pPr/>
            <a:r>
              <a:t>DTCC Public (White)</a:t>
            </a:r>
          </a:p>
        </p:txBody>
      </p:sp>
      <p:sp>
        <p:nvSpPr>
          <p:cNvPr id="102" name="Right Triangle 9"/>
          <p:cNvSpPr/>
          <p:nvPr/>
        </p:nvSpPr>
        <p:spPr>
          <a:xfrm rot="16200000">
            <a:off x="10333711" y="4988559"/>
            <a:ext cx="1869438" cy="18694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6"/>
          </a:solidFill>
          <a:ln w="12700">
            <a:miter lim="400000"/>
          </a:ln>
        </p:spPr>
        <p:txBody>
          <a:bodyPr lIns="45719" rIns="45719" anchor="ctr"/>
          <a:lstStyle/>
          <a:p>
            <a:pPr algn="ctr">
              <a:defRPr>
                <a:solidFill>
                  <a:srgbClr val="FFFFFF"/>
                </a:solidFill>
              </a:defRPr>
            </a:pPr>
          </a:p>
        </p:txBody>
      </p:sp>
      <p:sp>
        <p:nvSpPr>
          <p:cNvPr id="103" name="Right Triangle 10"/>
          <p:cNvSpPr/>
          <p:nvPr/>
        </p:nvSpPr>
        <p:spPr>
          <a:xfrm rot="10800000">
            <a:off x="10050378" y="3"/>
            <a:ext cx="2141621" cy="21416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rgbClr val="FFFFFF"/>
          </a:solidFill>
          <a:ln w="12700">
            <a:miter lim="400000"/>
          </a:ln>
        </p:spPr>
        <p:txBody>
          <a:bodyPr lIns="45719" rIns="45719" anchor="ctr"/>
          <a:lstStyle/>
          <a:p>
            <a:pPr algn="ctr">
              <a:defRPr>
                <a:solidFill>
                  <a:srgbClr val="FFFFFF"/>
                </a:solidFill>
              </a:defRPr>
            </a:pPr>
          </a:p>
        </p:txBody>
      </p:sp>
      <p:sp>
        <p:nvSpPr>
          <p:cNvPr id="104" name="Straight Connector 20"/>
          <p:cNvSpPr/>
          <p:nvPr/>
        </p:nvSpPr>
        <p:spPr>
          <a:xfrm>
            <a:off x="474387" y="795212"/>
            <a:ext cx="11206558" cy="1"/>
          </a:xfrm>
          <a:prstGeom prst="line">
            <a:avLst/>
          </a:prstGeom>
          <a:ln w="6350">
            <a:solidFill>
              <a:schemeClr val="accent1"/>
            </a:solidFill>
            <a:miter/>
          </a:ln>
        </p:spPr>
        <p:txBody>
          <a:bodyPr lIns="45719" rIns="45719"/>
          <a:lstStyle/>
          <a:p>
            <a:pPr/>
          </a:p>
        </p:txBody>
      </p:sp>
      <p:sp>
        <p:nvSpPr>
          <p:cNvPr id="105" name="Body Level One…"/>
          <p:cNvSpPr txBox="1"/>
          <p:nvPr>
            <p:ph type="body" sz="half" idx="1"/>
          </p:nvPr>
        </p:nvSpPr>
        <p:spPr>
          <a:xfrm>
            <a:off x="696594" y="1598577"/>
            <a:ext cx="5181601" cy="4159487"/>
          </a:xfrm>
          <a:prstGeom prst="rect">
            <a:avLst/>
          </a:prstGeom>
        </p:spPr>
        <p:txBody>
          <a:bodyPr/>
          <a:lstStyle>
            <a:lvl5pPr marL="1859757" indent="-431006"/>
          </a:lstStyle>
          <a:p>
            <a:pPr/>
            <a:r>
              <a:t>Body Level One</a:t>
            </a:r>
          </a:p>
          <a:p>
            <a:pPr lvl="1"/>
            <a:r>
              <a:t>Body Level Two</a:t>
            </a:r>
          </a:p>
          <a:p>
            <a:pPr lvl="2"/>
            <a:r>
              <a:t>Body Level Three</a:t>
            </a:r>
          </a:p>
          <a:p>
            <a:pPr lvl="3"/>
            <a:r>
              <a:t>Body Level Four</a:t>
            </a:r>
          </a:p>
          <a:p>
            <a:pPr lvl="4"/>
            <a:r>
              <a:t>Body Level Five</a:t>
            </a:r>
          </a:p>
        </p:txBody>
      </p:sp>
      <p:pic>
        <p:nvPicPr>
          <p:cNvPr id="106" name="Graphic 8" descr="Graphic 8"/>
          <p:cNvPicPr>
            <a:picLocks noChangeAspect="1"/>
          </p:cNvPicPr>
          <p:nvPr/>
        </p:nvPicPr>
        <p:blipFill>
          <a:blip r:embed="rId2">
            <a:extLst/>
          </a:blip>
          <a:srcRect l="65775" t="0" r="0" b="256"/>
          <a:stretch>
            <a:fillRect/>
          </a:stretch>
        </p:blipFill>
        <p:spPr>
          <a:xfrm>
            <a:off x="0" y="5316690"/>
            <a:ext cx="565511" cy="1569015"/>
          </a:xfrm>
          <a:prstGeom prst="rect">
            <a:avLst/>
          </a:prstGeom>
          <a:ln w="12700">
            <a:miter lim="400000"/>
          </a:ln>
        </p:spPr>
      </p:pic>
      <p:sp>
        <p:nvSpPr>
          <p:cNvPr id="107" name="Slide Number"/>
          <p:cNvSpPr txBox="1"/>
          <p:nvPr>
            <p:ph type="sldNum" sz="quarter" idx="2"/>
          </p:nvPr>
        </p:nvSpPr>
        <p:spPr>
          <a:prstGeom prst="rect">
            <a:avLst/>
          </a:prstGeom>
        </p:spPr>
        <p:txBody>
          <a:bodyPr/>
          <a:lstStyle/>
          <a:p>
            <a:pPr/>
            <a:fld id="{86CB4B4D-7CA3-9044-876B-883B54F8677D}" type="slidenum"/>
          </a:p>
        </p:txBody>
      </p:sp>
      <p:sp>
        <p:nvSpPr>
          <p:cNvPr id="108" name="Picture Placeholder 12"/>
          <p:cNvSpPr/>
          <p:nvPr>
            <p:ph type="pic" sz="half" idx="21"/>
          </p:nvPr>
        </p:nvSpPr>
        <p:spPr>
          <a:xfrm>
            <a:off x="6571784" y="1264567"/>
            <a:ext cx="4418979" cy="4513655"/>
          </a:xfrm>
          <a:prstGeom prst="rect">
            <a:avLst/>
          </a:prstGeom>
        </p:spPr>
        <p:txBody>
          <a:bodyPr lIns="91439" rIns="91439">
            <a:noAutofit/>
          </a:bodyPr>
          <a:lstStyle/>
          <a:p>
            <a:pPr/>
          </a:p>
        </p:txBody>
      </p:sp>
      <p:pic>
        <p:nvPicPr>
          <p:cNvPr id="109" name="Graphic 4" descr="Graphic 4"/>
          <p:cNvPicPr>
            <a:picLocks noChangeAspect="1"/>
          </p:cNvPicPr>
          <p:nvPr/>
        </p:nvPicPr>
        <p:blipFill>
          <a:blip r:embed="rId3">
            <a:extLst/>
          </a:blip>
          <a:srcRect l="53809" t="0" r="0" b="0"/>
          <a:stretch>
            <a:fillRect/>
          </a:stretch>
        </p:blipFill>
        <p:spPr>
          <a:xfrm>
            <a:off x="-1" y="951513"/>
            <a:ext cx="1238901" cy="1443209"/>
          </a:xfrm>
          <a:prstGeom prst="rect">
            <a:avLst/>
          </a:prstGeom>
          <a:ln w="12700">
            <a:miter lim="400000"/>
          </a:ln>
        </p:spPr>
      </p:pic>
      <p:sp>
        <p:nvSpPr>
          <p:cNvPr id="110" name="CLICK TO EDIT SLIDE TITLE"/>
          <p:cNvSpPr txBox="1"/>
          <p:nvPr>
            <p:ph type="title" hasCustomPrompt="1"/>
          </p:nvPr>
        </p:nvSpPr>
        <p:spPr>
          <a:xfrm>
            <a:off x="474388" y="211382"/>
            <a:ext cx="10879412" cy="583831"/>
          </a:xfrm>
          <a:prstGeom prst="rect">
            <a:avLst/>
          </a:prstGeom>
        </p:spPr>
        <p:txBody>
          <a:bodyPr/>
          <a:lstStyle/>
          <a:p>
            <a:pPr/>
            <a:r>
              <a:t>CLICK TO EDIT SLIDE TITLE</a:t>
            </a:r>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 Image Left">
    <p:spTree>
      <p:nvGrpSpPr>
        <p:cNvPr id="1" name=""/>
        <p:cNvGrpSpPr/>
        <p:nvPr/>
      </p:nvGrpSpPr>
      <p:grpSpPr>
        <a:xfrm>
          <a:off x="0" y="0"/>
          <a:ext cx="0" cy="0"/>
          <a:chOff x="0" y="0"/>
          <a:chExt cx="0" cy="0"/>
        </a:xfrm>
      </p:grpSpPr>
      <p:sp>
        <p:nvSpPr>
          <p:cNvPr id="117" name="TextBox 5"/>
          <p:cNvSpPr txBox="1"/>
          <p:nvPr/>
        </p:nvSpPr>
        <p:spPr>
          <a:xfrm>
            <a:off x="190500" y="6515100"/>
            <a:ext cx="1212850" cy="13554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737373"/>
                </a:solidFill>
              </a:defRPr>
            </a:lvl1pPr>
          </a:lstStyle>
          <a:p>
            <a:pPr/>
            <a:r>
              <a:t>DTCC Public (White)</a:t>
            </a:r>
          </a:p>
        </p:txBody>
      </p:sp>
      <p:sp>
        <p:nvSpPr>
          <p:cNvPr id="118" name="Right Triangle 9"/>
          <p:cNvSpPr/>
          <p:nvPr/>
        </p:nvSpPr>
        <p:spPr>
          <a:xfrm rot="16200000">
            <a:off x="10333711" y="4988559"/>
            <a:ext cx="1869438" cy="18694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6"/>
          </a:solidFill>
          <a:ln w="12700">
            <a:miter lim="400000"/>
          </a:ln>
        </p:spPr>
        <p:txBody>
          <a:bodyPr lIns="45719" rIns="45719" anchor="ctr"/>
          <a:lstStyle/>
          <a:p>
            <a:pPr algn="ctr">
              <a:defRPr>
                <a:solidFill>
                  <a:srgbClr val="FFFFFF"/>
                </a:solidFill>
              </a:defRPr>
            </a:pPr>
          </a:p>
        </p:txBody>
      </p:sp>
      <p:sp>
        <p:nvSpPr>
          <p:cNvPr id="119" name="Picture Placeholder 12"/>
          <p:cNvSpPr/>
          <p:nvPr>
            <p:ph type="pic" sz="half" idx="21"/>
          </p:nvPr>
        </p:nvSpPr>
        <p:spPr>
          <a:xfrm>
            <a:off x="689288" y="1244409"/>
            <a:ext cx="4418978" cy="4513655"/>
          </a:xfrm>
          <a:prstGeom prst="rect">
            <a:avLst/>
          </a:prstGeom>
        </p:spPr>
        <p:txBody>
          <a:bodyPr lIns="91439" rIns="91439">
            <a:noAutofit/>
          </a:bodyPr>
          <a:lstStyle/>
          <a:p>
            <a:pPr/>
          </a:p>
        </p:txBody>
      </p:sp>
      <p:sp>
        <p:nvSpPr>
          <p:cNvPr id="120" name="Right Triangle 10"/>
          <p:cNvSpPr/>
          <p:nvPr/>
        </p:nvSpPr>
        <p:spPr>
          <a:xfrm rot="10800000">
            <a:off x="10050378" y="3"/>
            <a:ext cx="2141621" cy="21416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rgbClr val="FFFFFF"/>
          </a:solidFill>
          <a:ln w="12700">
            <a:miter lim="400000"/>
          </a:ln>
        </p:spPr>
        <p:txBody>
          <a:bodyPr lIns="45719" rIns="45719" anchor="ctr"/>
          <a:lstStyle/>
          <a:p>
            <a:pPr algn="ctr">
              <a:defRPr>
                <a:solidFill>
                  <a:srgbClr val="FFFFFF"/>
                </a:solidFill>
              </a:defRPr>
            </a:pPr>
          </a:p>
        </p:txBody>
      </p:sp>
      <p:sp>
        <p:nvSpPr>
          <p:cNvPr id="121" name="Straight Connector 20"/>
          <p:cNvSpPr/>
          <p:nvPr/>
        </p:nvSpPr>
        <p:spPr>
          <a:xfrm>
            <a:off x="474387" y="795212"/>
            <a:ext cx="11206558" cy="1"/>
          </a:xfrm>
          <a:prstGeom prst="line">
            <a:avLst/>
          </a:prstGeom>
          <a:ln w="6350">
            <a:solidFill>
              <a:schemeClr val="accent1"/>
            </a:solidFill>
            <a:miter/>
          </a:ln>
        </p:spPr>
        <p:txBody>
          <a:bodyPr lIns="45719" rIns="45719"/>
          <a:lstStyle/>
          <a:p>
            <a:pPr/>
          </a:p>
        </p:txBody>
      </p:sp>
      <p:sp>
        <p:nvSpPr>
          <p:cNvPr id="122" name="Body Level One…"/>
          <p:cNvSpPr txBox="1"/>
          <p:nvPr>
            <p:ph type="body" sz="half" idx="1"/>
          </p:nvPr>
        </p:nvSpPr>
        <p:spPr>
          <a:xfrm>
            <a:off x="5507666" y="1244410"/>
            <a:ext cx="5966383" cy="451365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pic>
        <p:nvPicPr>
          <p:cNvPr id="123" name="Graphic 8" descr="Graphic 8"/>
          <p:cNvPicPr>
            <a:picLocks noChangeAspect="1"/>
          </p:cNvPicPr>
          <p:nvPr/>
        </p:nvPicPr>
        <p:blipFill>
          <a:blip r:embed="rId2">
            <a:extLst/>
          </a:blip>
          <a:srcRect l="65775" t="0" r="0" b="256"/>
          <a:stretch>
            <a:fillRect/>
          </a:stretch>
        </p:blipFill>
        <p:spPr>
          <a:xfrm>
            <a:off x="0" y="5316690"/>
            <a:ext cx="565511" cy="1569015"/>
          </a:xfrm>
          <a:prstGeom prst="rect">
            <a:avLst/>
          </a:prstGeom>
          <a:ln w="12700">
            <a:miter lim="400000"/>
          </a:ln>
        </p:spPr>
      </p:pic>
      <p:sp>
        <p:nvSpPr>
          <p:cNvPr id="124" name="Slide Number"/>
          <p:cNvSpPr txBox="1"/>
          <p:nvPr>
            <p:ph type="sldNum" sz="quarter" idx="2"/>
          </p:nvPr>
        </p:nvSpPr>
        <p:spPr>
          <a:prstGeom prst="rect">
            <a:avLst/>
          </a:prstGeom>
        </p:spPr>
        <p:txBody>
          <a:bodyPr/>
          <a:lstStyle/>
          <a:p>
            <a:pPr/>
            <a:fld id="{86CB4B4D-7CA3-9044-876B-883B54F8677D}" type="slidenum"/>
          </a:p>
        </p:txBody>
      </p:sp>
      <p:sp>
        <p:nvSpPr>
          <p:cNvPr id="125" name="CLICK TO EDIT SLIDE TITLE"/>
          <p:cNvSpPr txBox="1"/>
          <p:nvPr>
            <p:ph type="title" hasCustomPrompt="1"/>
          </p:nvPr>
        </p:nvSpPr>
        <p:spPr>
          <a:xfrm>
            <a:off x="474388" y="211382"/>
            <a:ext cx="10879412" cy="583831"/>
          </a:xfrm>
          <a:prstGeom prst="rect">
            <a:avLst/>
          </a:prstGeom>
        </p:spPr>
        <p:txBody>
          <a:bodyPr/>
          <a:lstStyle/>
          <a:p>
            <a:pPr/>
            <a:r>
              <a:t>CLICK TO EDIT SLIDE TITLE</a:t>
            </a:r>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 Id="rId16" Type="http://schemas.openxmlformats.org/officeDocument/2006/relationships/slideLayout" Target="../slideLayouts/slideLayout13.xml"/><Relationship Id="rId17" Type="http://schemas.openxmlformats.org/officeDocument/2006/relationships/slideLayout" Target="../slideLayouts/slideLayout14.xml"/><Relationship Id="rId18" Type="http://schemas.openxmlformats.org/officeDocument/2006/relationships/slideLayout" Target="../slideLayouts/slideLayout15.xml"/><Relationship Id="rId19" Type="http://schemas.openxmlformats.org/officeDocument/2006/relationships/slideLayout" Target="../slideLayouts/slideLayout16.xml"/><Relationship Id="rId20" Type="http://schemas.openxmlformats.org/officeDocument/2006/relationships/slideLayout" Target="../slideLayouts/slideLayout17.xml"/><Relationship Id="rId2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extBox 5"/>
          <p:cNvSpPr txBox="1"/>
          <p:nvPr/>
        </p:nvSpPr>
        <p:spPr>
          <a:xfrm>
            <a:off x="190500" y="6515100"/>
            <a:ext cx="1212850" cy="13554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000">
                <a:solidFill>
                  <a:srgbClr val="737373"/>
                </a:solidFill>
              </a:defRPr>
            </a:lvl1pPr>
          </a:lstStyle>
          <a:p>
            <a:pPr/>
            <a:r>
              <a:t>DTCC Public (White)</a:t>
            </a:r>
          </a:p>
        </p:txBody>
      </p:sp>
      <p:sp>
        <p:nvSpPr>
          <p:cNvPr id="3" name="Straight Connector 20"/>
          <p:cNvSpPr/>
          <p:nvPr/>
        </p:nvSpPr>
        <p:spPr>
          <a:xfrm>
            <a:off x="474387" y="795212"/>
            <a:ext cx="11206558" cy="1"/>
          </a:xfrm>
          <a:prstGeom prst="line">
            <a:avLst/>
          </a:prstGeom>
          <a:ln w="6350">
            <a:solidFill>
              <a:schemeClr val="accent1"/>
            </a:solidFill>
            <a:miter/>
          </a:ln>
        </p:spPr>
        <p:txBody>
          <a:bodyPr lIns="45719" rIns="45719"/>
          <a:lstStyle/>
          <a:p>
            <a:pPr/>
          </a:p>
        </p:txBody>
      </p:sp>
      <p:pic>
        <p:nvPicPr>
          <p:cNvPr id="4" name="Graphic 37" descr="Graphic 37"/>
          <p:cNvPicPr>
            <a:picLocks noChangeAspect="1"/>
          </p:cNvPicPr>
          <p:nvPr/>
        </p:nvPicPr>
        <p:blipFill>
          <a:blip r:embed="rId2">
            <a:extLst/>
          </a:blip>
          <a:srcRect l="65773" t="0" r="0" b="0"/>
          <a:stretch>
            <a:fillRect/>
          </a:stretch>
        </p:blipFill>
        <p:spPr>
          <a:xfrm>
            <a:off x="-1" y="5316694"/>
            <a:ext cx="565553" cy="1573041"/>
          </a:xfrm>
          <a:prstGeom prst="rect">
            <a:avLst/>
          </a:prstGeom>
          <a:ln w="12700">
            <a:miter lim="400000"/>
          </a:ln>
        </p:spPr>
      </p:pic>
      <p:sp>
        <p:nvSpPr>
          <p:cNvPr id="5" name="Right Triangle 6"/>
          <p:cNvSpPr/>
          <p:nvPr/>
        </p:nvSpPr>
        <p:spPr>
          <a:xfrm rot="16200000">
            <a:off x="10333711" y="4988559"/>
            <a:ext cx="1869438" cy="18694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21600"/>
                </a:lnTo>
                <a:lnTo>
                  <a:pt x="0" y="0"/>
                </a:lnTo>
                <a:close/>
              </a:path>
            </a:pathLst>
          </a:custGeom>
          <a:solidFill>
            <a:schemeClr val="accent6"/>
          </a:solidFill>
          <a:ln w="12700">
            <a:miter lim="400000"/>
          </a:ln>
        </p:spPr>
        <p:txBody>
          <a:bodyPr lIns="45719" rIns="45719" anchor="ctr"/>
          <a:lstStyle/>
          <a:p>
            <a:pPr algn="ctr">
              <a:defRPr>
                <a:solidFill>
                  <a:srgbClr val="FFFFFF"/>
                </a:solidFill>
              </a:defRPr>
            </a:pPr>
          </a:p>
        </p:txBody>
      </p:sp>
      <p:sp>
        <p:nvSpPr>
          <p:cNvPr id="6" name="Body Level One…"/>
          <p:cNvSpPr txBox="1"/>
          <p:nvPr>
            <p:ph type="body" idx="1"/>
          </p:nvPr>
        </p:nvSpPr>
        <p:spPr>
          <a:xfrm>
            <a:off x="696594" y="1581296"/>
            <a:ext cx="10636581" cy="415948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pic>
        <p:nvPicPr>
          <p:cNvPr id="7" name="Graphic 2" descr="Graphic 2"/>
          <p:cNvPicPr>
            <a:picLocks noChangeAspect="1"/>
          </p:cNvPicPr>
          <p:nvPr/>
        </p:nvPicPr>
        <p:blipFill>
          <a:blip r:embed="rId3">
            <a:extLst/>
          </a:blip>
          <a:srcRect l="54287" t="0" r="0" b="0"/>
          <a:stretch>
            <a:fillRect/>
          </a:stretch>
        </p:blipFill>
        <p:spPr>
          <a:xfrm>
            <a:off x="-1" y="951513"/>
            <a:ext cx="1226108" cy="1443209"/>
          </a:xfrm>
          <a:prstGeom prst="rect">
            <a:avLst/>
          </a:prstGeom>
          <a:ln w="12700">
            <a:miter lim="400000"/>
          </a:ln>
        </p:spPr>
      </p:pic>
      <p:sp>
        <p:nvSpPr>
          <p:cNvPr id="8" name="Slide Number"/>
          <p:cNvSpPr txBox="1"/>
          <p:nvPr>
            <p:ph type="sldNum" sz="quarter" idx="2"/>
          </p:nvPr>
        </p:nvSpPr>
        <p:spPr>
          <a:xfrm>
            <a:off x="11450576" y="379024"/>
            <a:ext cx="231141" cy="225746"/>
          </a:xfrm>
          <a:prstGeom prst="rect">
            <a:avLst/>
          </a:prstGeom>
          <a:ln w="12700">
            <a:miter lim="400000"/>
          </a:ln>
        </p:spPr>
        <p:txBody>
          <a:bodyPr wrap="none" lIns="45719" rIns="45719" anchor="ctr">
            <a:spAutoFit/>
          </a:bodyPr>
          <a:lstStyle>
            <a:lvl1pPr algn="r">
              <a:defRPr sz="1000">
                <a:solidFill>
                  <a:schemeClr val="accent3"/>
                </a:solidFill>
                <a:latin typeface="Times New Roman"/>
                <a:ea typeface="Times New Roman"/>
                <a:cs typeface="Times New Roman"/>
                <a:sym typeface="Times New Roman"/>
              </a:defRPr>
            </a:lvl1pPr>
          </a:lstStyle>
          <a:p>
            <a:pPr/>
            <a:fld id="{86CB4B4D-7CA3-9044-876B-883B54F8677D}" type="slidenum"/>
          </a:p>
        </p:txBody>
      </p:sp>
      <p:sp>
        <p:nvSpPr>
          <p:cNvPr id="9" name="CLICK TO EDIT SLIDE TITLE"/>
          <p:cNvSpPr txBox="1"/>
          <p:nvPr>
            <p:ph type="title" hasCustomPrompt="1"/>
          </p:nvPr>
        </p:nvSpPr>
        <p:spPr>
          <a:xfrm>
            <a:off x="474386" y="211382"/>
            <a:ext cx="10858788" cy="583831"/>
          </a:xfrm>
          <a:prstGeom prst="rect">
            <a:avLst/>
          </a:prstGeom>
          <a:ln w="12700">
            <a:miter lim="400000"/>
          </a:ln>
          <a:extLst>
            <a:ext uri="{C572A759-6A51-4108-AA02-DFA0A04FC94B}">
              <ma14:wrappingTextBoxFlag xmlns:ma14="http://schemas.microsoft.com/office/mac/drawingml/2011/main" val="1"/>
            </a:ext>
          </a:extLst>
        </p:spPr>
        <p:txBody>
          <a:bodyPr lIns="45719" rIns="45719" anchor="b">
            <a:normAutofit fontScale="100000" lnSpcReduction="0"/>
          </a:bodyPr>
          <a:lstStyle/>
          <a:p>
            <a:pPr/>
            <a:r>
              <a:t>CLICK TO EDIT SLIDE TITLE</a:t>
            </a:r>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 id="2147483665" r:id="rId20"/>
    <p:sldLayoutId id="2147483666" r:id="rId21"/>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1" baseline="0" cap="all" i="0" spc="0" strike="noStrike" sz="2800" u="none">
          <a:solidFill>
            <a:schemeClr val="accent1"/>
          </a:solidFill>
          <a:uFillTx/>
          <a:latin typeface="Arial Narrow"/>
          <a:ea typeface="Arial Narrow"/>
          <a:cs typeface="Arial Narrow"/>
          <a:sym typeface="Arial Narrow"/>
        </a:defRPr>
      </a:lvl1pPr>
      <a:lvl2pPr marL="0" marR="0" indent="0" algn="l" defTabSz="914400" rtl="0" latinLnBrk="0">
        <a:lnSpc>
          <a:spcPct val="90000"/>
        </a:lnSpc>
        <a:spcBef>
          <a:spcPts val="0"/>
        </a:spcBef>
        <a:spcAft>
          <a:spcPts val="0"/>
        </a:spcAft>
        <a:buClrTx/>
        <a:buSzTx/>
        <a:buFontTx/>
        <a:buNone/>
        <a:tabLst/>
        <a:defRPr b="1" baseline="0" cap="all" i="0" spc="0" strike="noStrike" sz="2800" u="none">
          <a:solidFill>
            <a:schemeClr val="accent1"/>
          </a:solidFill>
          <a:uFillTx/>
          <a:latin typeface="Arial Narrow"/>
          <a:ea typeface="Arial Narrow"/>
          <a:cs typeface="Arial Narrow"/>
          <a:sym typeface="Arial Narrow"/>
        </a:defRPr>
      </a:lvl2pPr>
      <a:lvl3pPr marL="0" marR="0" indent="0" algn="l" defTabSz="914400" rtl="0" latinLnBrk="0">
        <a:lnSpc>
          <a:spcPct val="90000"/>
        </a:lnSpc>
        <a:spcBef>
          <a:spcPts val="0"/>
        </a:spcBef>
        <a:spcAft>
          <a:spcPts val="0"/>
        </a:spcAft>
        <a:buClrTx/>
        <a:buSzTx/>
        <a:buFontTx/>
        <a:buNone/>
        <a:tabLst/>
        <a:defRPr b="1" baseline="0" cap="all" i="0" spc="0" strike="noStrike" sz="2800" u="none">
          <a:solidFill>
            <a:schemeClr val="accent1"/>
          </a:solidFill>
          <a:uFillTx/>
          <a:latin typeface="Arial Narrow"/>
          <a:ea typeface="Arial Narrow"/>
          <a:cs typeface="Arial Narrow"/>
          <a:sym typeface="Arial Narrow"/>
        </a:defRPr>
      </a:lvl3pPr>
      <a:lvl4pPr marL="0" marR="0" indent="0" algn="l" defTabSz="914400" rtl="0" latinLnBrk="0">
        <a:lnSpc>
          <a:spcPct val="90000"/>
        </a:lnSpc>
        <a:spcBef>
          <a:spcPts val="0"/>
        </a:spcBef>
        <a:spcAft>
          <a:spcPts val="0"/>
        </a:spcAft>
        <a:buClrTx/>
        <a:buSzTx/>
        <a:buFontTx/>
        <a:buNone/>
        <a:tabLst/>
        <a:defRPr b="1" baseline="0" cap="all" i="0" spc="0" strike="noStrike" sz="2800" u="none">
          <a:solidFill>
            <a:schemeClr val="accent1"/>
          </a:solidFill>
          <a:uFillTx/>
          <a:latin typeface="Arial Narrow"/>
          <a:ea typeface="Arial Narrow"/>
          <a:cs typeface="Arial Narrow"/>
          <a:sym typeface="Arial Narrow"/>
        </a:defRPr>
      </a:lvl4pPr>
      <a:lvl5pPr marL="0" marR="0" indent="0" algn="l" defTabSz="914400" rtl="0" latinLnBrk="0">
        <a:lnSpc>
          <a:spcPct val="90000"/>
        </a:lnSpc>
        <a:spcBef>
          <a:spcPts val="0"/>
        </a:spcBef>
        <a:spcAft>
          <a:spcPts val="0"/>
        </a:spcAft>
        <a:buClrTx/>
        <a:buSzTx/>
        <a:buFontTx/>
        <a:buNone/>
        <a:tabLst/>
        <a:defRPr b="1" baseline="0" cap="all" i="0" spc="0" strike="noStrike" sz="2800" u="none">
          <a:solidFill>
            <a:schemeClr val="accent1"/>
          </a:solidFill>
          <a:uFillTx/>
          <a:latin typeface="Arial Narrow"/>
          <a:ea typeface="Arial Narrow"/>
          <a:cs typeface="Arial Narrow"/>
          <a:sym typeface="Arial Narrow"/>
        </a:defRPr>
      </a:lvl5pPr>
      <a:lvl6pPr marL="0" marR="0" indent="0" algn="l" defTabSz="914400" rtl="0" latinLnBrk="0">
        <a:lnSpc>
          <a:spcPct val="90000"/>
        </a:lnSpc>
        <a:spcBef>
          <a:spcPts val="0"/>
        </a:spcBef>
        <a:spcAft>
          <a:spcPts val="0"/>
        </a:spcAft>
        <a:buClrTx/>
        <a:buSzTx/>
        <a:buFontTx/>
        <a:buNone/>
        <a:tabLst/>
        <a:defRPr b="1" baseline="0" cap="all" i="0" spc="0" strike="noStrike" sz="2800" u="none">
          <a:solidFill>
            <a:schemeClr val="accent1"/>
          </a:solidFill>
          <a:uFillTx/>
          <a:latin typeface="Arial Narrow"/>
          <a:ea typeface="Arial Narrow"/>
          <a:cs typeface="Arial Narrow"/>
          <a:sym typeface="Arial Narrow"/>
        </a:defRPr>
      </a:lvl6pPr>
      <a:lvl7pPr marL="0" marR="0" indent="0" algn="l" defTabSz="914400" rtl="0" latinLnBrk="0">
        <a:lnSpc>
          <a:spcPct val="90000"/>
        </a:lnSpc>
        <a:spcBef>
          <a:spcPts val="0"/>
        </a:spcBef>
        <a:spcAft>
          <a:spcPts val="0"/>
        </a:spcAft>
        <a:buClrTx/>
        <a:buSzTx/>
        <a:buFontTx/>
        <a:buNone/>
        <a:tabLst/>
        <a:defRPr b="1" baseline="0" cap="all" i="0" spc="0" strike="noStrike" sz="2800" u="none">
          <a:solidFill>
            <a:schemeClr val="accent1"/>
          </a:solidFill>
          <a:uFillTx/>
          <a:latin typeface="Arial Narrow"/>
          <a:ea typeface="Arial Narrow"/>
          <a:cs typeface="Arial Narrow"/>
          <a:sym typeface="Arial Narrow"/>
        </a:defRPr>
      </a:lvl7pPr>
      <a:lvl8pPr marL="0" marR="0" indent="0" algn="l" defTabSz="914400" rtl="0" latinLnBrk="0">
        <a:lnSpc>
          <a:spcPct val="90000"/>
        </a:lnSpc>
        <a:spcBef>
          <a:spcPts val="0"/>
        </a:spcBef>
        <a:spcAft>
          <a:spcPts val="0"/>
        </a:spcAft>
        <a:buClrTx/>
        <a:buSzTx/>
        <a:buFontTx/>
        <a:buNone/>
        <a:tabLst/>
        <a:defRPr b="1" baseline="0" cap="all" i="0" spc="0" strike="noStrike" sz="2800" u="none">
          <a:solidFill>
            <a:schemeClr val="accent1"/>
          </a:solidFill>
          <a:uFillTx/>
          <a:latin typeface="Arial Narrow"/>
          <a:ea typeface="Arial Narrow"/>
          <a:cs typeface="Arial Narrow"/>
          <a:sym typeface="Arial Narrow"/>
        </a:defRPr>
      </a:lvl8pPr>
      <a:lvl9pPr marL="0" marR="0" indent="0" algn="l" defTabSz="914400" rtl="0" latinLnBrk="0">
        <a:lnSpc>
          <a:spcPct val="90000"/>
        </a:lnSpc>
        <a:spcBef>
          <a:spcPts val="0"/>
        </a:spcBef>
        <a:spcAft>
          <a:spcPts val="0"/>
        </a:spcAft>
        <a:buClrTx/>
        <a:buSzTx/>
        <a:buFontTx/>
        <a:buNone/>
        <a:tabLst/>
        <a:defRPr b="1" baseline="0" cap="all" i="0" spc="0" strike="noStrike" sz="2800" u="none">
          <a:solidFill>
            <a:schemeClr val="accent1"/>
          </a:solidFill>
          <a:uFillTx/>
          <a:latin typeface="Arial Narrow"/>
          <a:ea typeface="Arial Narrow"/>
          <a:cs typeface="Arial Narrow"/>
          <a:sym typeface="Arial Narrow"/>
        </a:defRPr>
      </a:lvl9pPr>
    </p:titleStyle>
    <p:bodyStyle>
      <a:lvl1pPr marL="292100" marR="0" indent="-292100" algn="l" defTabSz="914400" rtl="0" latinLnBrk="0">
        <a:lnSpc>
          <a:spcPct val="100000"/>
        </a:lnSpc>
        <a:spcBef>
          <a:spcPts val="1000"/>
        </a:spcBef>
        <a:spcAft>
          <a:spcPts val="0"/>
        </a:spcAft>
        <a:buClr>
          <a:schemeClr val="accent3"/>
        </a:buClr>
        <a:buSzPct val="100000"/>
        <a:buFont typeface="Helvetica"/>
        <a:buChar char="▸"/>
        <a:tabLst/>
        <a:defRPr b="0" baseline="0" cap="none" i="0" spc="0" strike="noStrike" sz="1800" u="none">
          <a:solidFill>
            <a:schemeClr val="accent1"/>
          </a:solidFill>
          <a:uFillTx/>
          <a:latin typeface="Arial"/>
          <a:ea typeface="Arial"/>
          <a:cs typeface="Arial"/>
          <a:sym typeface="Arial"/>
        </a:defRPr>
      </a:lvl1pPr>
      <a:lvl2pPr marL="842962" marR="0" indent="-385762" algn="l" defTabSz="914400" rtl="0" latinLnBrk="0">
        <a:lnSpc>
          <a:spcPct val="100000"/>
        </a:lnSpc>
        <a:spcBef>
          <a:spcPts val="1000"/>
        </a:spcBef>
        <a:spcAft>
          <a:spcPts val="0"/>
        </a:spcAft>
        <a:buClr>
          <a:schemeClr val="accent3"/>
        </a:buClr>
        <a:buSzPct val="100000"/>
        <a:buFont typeface="Helvetica"/>
        <a:buChar char="▸"/>
        <a:tabLst/>
        <a:defRPr b="0" baseline="0" cap="none" i="0" spc="0" strike="noStrike" sz="1800" u="none">
          <a:solidFill>
            <a:schemeClr val="accent1"/>
          </a:solidFill>
          <a:uFillTx/>
          <a:latin typeface="Arial"/>
          <a:ea typeface="Arial"/>
          <a:cs typeface="Arial"/>
          <a:sym typeface="Arial"/>
        </a:defRPr>
      </a:lvl2pPr>
      <a:lvl3pPr marL="1179739" marR="0" indent="-379639" algn="l" defTabSz="914400" rtl="0" latinLnBrk="0">
        <a:lnSpc>
          <a:spcPct val="100000"/>
        </a:lnSpc>
        <a:spcBef>
          <a:spcPts val="1000"/>
        </a:spcBef>
        <a:spcAft>
          <a:spcPts val="0"/>
        </a:spcAft>
        <a:buClr>
          <a:schemeClr val="accent3"/>
        </a:buClr>
        <a:buSzPct val="100000"/>
        <a:buFont typeface="Helvetica"/>
        <a:buChar char="▸"/>
        <a:tabLst/>
        <a:defRPr b="0" baseline="0" cap="none" i="0" spc="0" strike="noStrike" sz="1800" u="none">
          <a:solidFill>
            <a:schemeClr val="accent1"/>
          </a:solidFill>
          <a:uFillTx/>
          <a:latin typeface="Arial"/>
          <a:ea typeface="Arial"/>
          <a:cs typeface="Arial"/>
          <a:sym typeface="Arial"/>
        </a:defRPr>
      </a:lvl3pPr>
      <a:lvl4pPr marL="1571625" marR="0" indent="-428625" algn="l" defTabSz="914400" rtl="0" latinLnBrk="0">
        <a:lnSpc>
          <a:spcPct val="100000"/>
        </a:lnSpc>
        <a:spcBef>
          <a:spcPts val="1000"/>
        </a:spcBef>
        <a:spcAft>
          <a:spcPts val="0"/>
        </a:spcAft>
        <a:buClr>
          <a:schemeClr val="accent3"/>
        </a:buClr>
        <a:buSzPct val="100000"/>
        <a:buFont typeface="Helvetica"/>
        <a:buChar char="▸"/>
        <a:tabLst/>
        <a:defRPr b="0" baseline="0" cap="none" i="0" spc="0" strike="noStrike" sz="1800" u="none">
          <a:solidFill>
            <a:schemeClr val="accent1"/>
          </a:solidFill>
          <a:uFillTx/>
          <a:latin typeface="Arial"/>
          <a:ea typeface="Arial"/>
          <a:cs typeface="Arial"/>
          <a:sym typeface="Arial"/>
        </a:defRPr>
      </a:lvl4pPr>
      <a:lvl5pPr marL="1898939" marR="0" indent="-470189" algn="l" defTabSz="914400" rtl="0" latinLnBrk="0">
        <a:lnSpc>
          <a:spcPct val="100000"/>
        </a:lnSpc>
        <a:spcBef>
          <a:spcPts val="1000"/>
        </a:spcBef>
        <a:spcAft>
          <a:spcPts val="0"/>
        </a:spcAft>
        <a:buClr>
          <a:schemeClr val="accent3"/>
        </a:buClr>
        <a:buSzPct val="100000"/>
        <a:buFont typeface="Helvetica"/>
        <a:buChar char="▸"/>
        <a:tabLst/>
        <a:defRPr b="0" baseline="0" cap="none" i="0" spc="0" strike="noStrike" sz="1800" u="none">
          <a:solidFill>
            <a:schemeClr val="accent1"/>
          </a:solidFill>
          <a:uFillTx/>
          <a:latin typeface="Arial"/>
          <a:ea typeface="Arial"/>
          <a:cs typeface="Arial"/>
          <a:sym typeface="Arial"/>
        </a:defRPr>
      </a:lvl5pPr>
      <a:lvl6pPr marL="2514600" marR="0" indent="-228600" algn="l" defTabSz="914400" rtl="0" latinLnBrk="0">
        <a:lnSpc>
          <a:spcPct val="100000"/>
        </a:lnSpc>
        <a:spcBef>
          <a:spcPts val="1000"/>
        </a:spcBef>
        <a:spcAft>
          <a:spcPts val="0"/>
        </a:spcAft>
        <a:buClr>
          <a:schemeClr val="accent3"/>
        </a:buClr>
        <a:buSzPct val="100000"/>
        <a:buFont typeface="Helvetica"/>
        <a:buChar char="•"/>
        <a:tabLst/>
        <a:defRPr b="0" baseline="0" cap="none" i="0" spc="0" strike="noStrike" sz="1800" u="none">
          <a:solidFill>
            <a:schemeClr val="accent1"/>
          </a:solidFill>
          <a:uFillTx/>
          <a:latin typeface="Arial"/>
          <a:ea typeface="Arial"/>
          <a:cs typeface="Arial"/>
          <a:sym typeface="Arial"/>
        </a:defRPr>
      </a:lvl6pPr>
      <a:lvl7pPr marL="2971800" marR="0" indent="-228600" algn="l" defTabSz="914400" rtl="0" latinLnBrk="0">
        <a:lnSpc>
          <a:spcPct val="100000"/>
        </a:lnSpc>
        <a:spcBef>
          <a:spcPts val="1000"/>
        </a:spcBef>
        <a:spcAft>
          <a:spcPts val="0"/>
        </a:spcAft>
        <a:buClr>
          <a:schemeClr val="accent3"/>
        </a:buClr>
        <a:buSzPct val="100000"/>
        <a:buFont typeface="Helvetica"/>
        <a:buChar char="•"/>
        <a:tabLst/>
        <a:defRPr b="0" baseline="0" cap="none" i="0" spc="0" strike="noStrike" sz="1800" u="none">
          <a:solidFill>
            <a:schemeClr val="accent1"/>
          </a:solidFill>
          <a:uFillTx/>
          <a:latin typeface="Arial"/>
          <a:ea typeface="Arial"/>
          <a:cs typeface="Arial"/>
          <a:sym typeface="Arial"/>
        </a:defRPr>
      </a:lvl7pPr>
      <a:lvl8pPr marL="3429000" marR="0" indent="-228600" algn="l" defTabSz="914400" rtl="0" latinLnBrk="0">
        <a:lnSpc>
          <a:spcPct val="100000"/>
        </a:lnSpc>
        <a:spcBef>
          <a:spcPts val="1000"/>
        </a:spcBef>
        <a:spcAft>
          <a:spcPts val="0"/>
        </a:spcAft>
        <a:buClr>
          <a:schemeClr val="accent3"/>
        </a:buClr>
        <a:buSzPct val="100000"/>
        <a:buFont typeface="Helvetica"/>
        <a:buChar char="•"/>
        <a:tabLst/>
        <a:defRPr b="0" baseline="0" cap="none" i="0" spc="0" strike="noStrike" sz="1800" u="none">
          <a:solidFill>
            <a:schemeClr val="accent1"/>
          </a:solidFill>
          <a:uFillTx/>
          <a:latin typeface="Arial"/>
          <a:ea typeface="Arial"/>
          <a:cs typeface="Arial"/>
          <a:sym typeface="Arial"/>
        </a:defRPr>
      </a:lvl8pPr>
      <a:lvl9pPr marL="3886200" marR="0" indent="-228600" algn="l" defTabSz="914400" rtl="0" latinLnBrk="0">
        <a:lnSpc>
          <a:spcPct val="100000"/>
        </a:lnSpc>
        <a:spcBef>
          <a:spcPts val="1000"/>
        </a:spcBef>
        <a:spcAft>
          <a:spcPts val="0"/>
        </a:spcAft>
        <a:buClr>
          <a:schemeClr val="accent3"/>
        </a:buClr>
        <a:buSzPct val="100000"/>
        <a:buFont typeface="Helvetica"/>
        <a:buChar char="•"/>
        <a:tabLst/>
        <a:defRPr b="0" baseline="0" cap="none" i="0" spc="0" strike="noStrike" sz="1800" u="none">
          <a:solidFill>
            <a:schemeClr val="accent1"/>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Times New Roman"/>
        </a:defRPr>
      </a:lvl1pPr>
      <a:lvl2pPr marL="0" marR="0" indent="45720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Times New Roman"/>
        </a:defRPr>
      </a:lvl2pPr>
      <a:lvl3pPr marL="0" marR="0" indent="91440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Times New Roman"/>
        </a:defRPr>
      </a:lvl3pPr>
      <a:lvl4pPr marL="0" marR="0" indent="137160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Times New Roman"/>
        </a:defRPr>
      </a:lvl4pPr>
      <a:lvl5pPr marL="0" marR="0" indent="182880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Times New Roman"/>
        </a:defRPr>
      </a:lvl5pPr>
      <a:lvl6pPr marL="0" marR="0" indent="228600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Times New Roman"/>
        </a:defRPr>
      </a:lvl6pPr>
      <a:lvl7pPr marL="0" marR="0" indent="274320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Times New Roman"/>
        </a:defRPr>
      </a:lvl7pPr>
      <a:lvl8pPr marL="0" marR="0" indent="320040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Times New Roman"/>
        </a:defRPr>
      </a:lvl8pPr>
      <a:lvl9pPr marL="0" marR="0" indent="365760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Times New Roman"/>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3.png"/><Relationship Id="rId3" Type="http://schemas.openxmlformats.org/officeDocument/2006/relationships/image" Target="../media/image24.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5.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image" Target="../media/image3.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9.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0.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1.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9.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0" name="TextBox 21"/>
          <p:cNvSpPr txBox="1"/>
          <p:nvPr/>
        </p:nvSpPr>
        <p:spPr>
          <a:xfrm>
            <a:off x="500388" y="5514161"/>
            <a:ext cx="1002109" cy="22698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685800">
              <a:defRPr cap="all" sz="1000"/>
            </a:lvl1pPr>
          </a:lstStyle>
          <a:p>
            <a:pPr/>
            <a:r>
              <a:t>PRESENTER:</a:t>
            </a:r>
          </a:p>
        </p:txBody>
      </p:sp>
      <p:sp>
        <p:nvSpPr>
          <p:cNvPr id="271" name="TextBox 22"/>
          <p:cNvSpPr txBox="1"/>
          <p:nvPr/>
        </p:nvSpPr>
        <p:spPr>
          <a:xfrm>
            <a:off x="493893" y="5715151"/>
            <a:ext cx="493540" cy="22698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defTabSz="685800">
              <a:defRPr cap="all" sz="1000"/>
            </a:lvl1pPr>
          </a:lstStyle>
          <a:p>
            <a:pPr/>
            <a:r>
              <a:t>DATE:</a:t>
            </a:r>
          </a:p>
        </p:txBody>
      </p:sp>
      <p:sp>
        <p:nvSpPr>
          <p:cNvPr id="272" name="Title 1"/>
          <p:cNvSpPr txBox="1"/>
          <p:nvPr>
            <p:ph type="ctrTitle"/>
          </p:nvPr>
        </p:nvSpPr>
        <p:spPr>
          <a:xfrm>
            <a:off x="565552" y="2491017"/>
            <a:ext cx="9319112" cy="1755649"/>
          </a:xfrm>
          <a:prstGeom prst="rect">
            <a:avLst/>
          </a:prstGeom>
        </p:spPr>
        <p:txBody>
          <a:bodyPr/>
          <a:lstStyle/>
          <a:p>
            <a:pPr marL="192087" indent="-192087">
              <a:spcBef>
                <a:spcPts val="100"/>
              </a:spcBef>
            </a:pPr>
            <a:r>
              <a:t>Smart Credit Underwriter </a:t>
            </a:r>
            <a:r>
              <a:rPr sz="3600">
                <a:solidFill>
                  <a:schemeClr val="accent3"/>
                </a:solidFill>
              </a:rPr>
              <a:t>Democratizing Access to Credit</a:t>
            </a:r>
          </a:p>
        </p:txBody>
      </p:sp>
      <p:sp>
        <p:nvSpPr>
          <p:cNvPr id="273" name="Subtitle 5"/>
          <p:cNvSpPr txBox="1"/>
          <p:nvPr>
            <p:ph type="subTitle" sz="quarter" idx="1"/>
          </p:nvPr>
        </p:nvSpPr>
        <p:spPr>
          <a:xfrm>
            <a:off x="510476" y="4666464"/>
            <a:ext cx="6625486" cy="462749"/>
          </a:xfrm>
          <a:prstGeom prst="rect">
            <a:avLst/>
          </a:prstGeom>
        </p:spPr>
        <p:txBody>
          <a:bodyPr/>
          <a:lstStyle/>
          <a:p>
            <a:pPr defTabSz="402336">
              <a:spcBef>
                <a:spcPts val="400"/>
              </a:spcBef>
              <a:defRPr spc="0" sz="792"/>
            </a:pPr>
            <a:r>
              <a:t>LoanLex</a:t>
            </a:r>
            <a:br/>
            <a:r>
              <a:t>Broadridge - AWS</a:t>
            </a:r>
            <a:br/>
          </a:p>
        </p:txBody>
      </p:sp>
      <p:sp>
        <p:nvSpPr>
          <p:cNvPr id="274" name="Text Placeholder 27"/>
          <p:cNvSpPr txBox="1"/>
          <p:nvPr/>
        </p:nvSpPr>
        <p:spPr>
          <a:xfrm>
            <a:off x="1335768" y="5520994"/>
            <a:ext cx="3647711" cy="226986"/>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defTabSz="685800">
              <a:lnSpc>
                <a:spcPct val="90000"/>
              </a:lnSpc>
              <a:spcBef>
                <a:spcPts val="700"/>
              </a:spcBef>
              <a:defRPr sz="1000">
                <a:solidFill>
                  <a:schemeClr val="accent3"/>
                </a:solidFill>
              </a:defRPr>
            </a:lvl1pPr>
          </a:lstStyle>
          <a:p>
            <a:pPr/>
            <a:r>
              <a:t>Saitharun, Augustine, Max Winter, Abhinav Guptha</a:t>
            </a:r>
          </a:p>
        </p:txBody>
      </p:sp>
      <p:sp>
        <p:nvSpPr>
          <p:cNvPr id="275" name="Text Placeholder 27"/>
          <p:cNvSpPr txBox="1"/>
          <p:nvPr/>
        </p:nvSpPr>
        <p:spPr>
          <a:xfrm>
            <a:off x="894327" y="5726841"/>
            <a:ext cx="767694" cy="226986"/>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p>
            <a:pPr defTabSz="685800">
              <a:lnSpc>
                <a:spcPct val="90000"/>
              </a:lnSpc>
              <a:spcBef>
                <a:spcPts val="700"/>
              </a:spcBef>
              <a:defRPr sz="1000">
                <a:solidFill>
                  <a:schemeClr val="accent3"/>
                </a:solidFill>
              </a:defRPr>
            </a:pPr>
            <a:r>
              <a:t>7</a:t>
            </a:r>
            <a:r>
              <a:rPr baseline="30000"/>
              <a:t>th</a:t>
            </a:r>
            <a:r>
              <a:t> Feb</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8" name="Slide Number"/>
          <p:cNvSpPr txBox="1"/>
          <p:nvPr>
            <p:ph type="sldNum" sz="quarter" idx="2"/>
          </p:nvPr>
        </p:nvSpPr>
        <p:spPr>
          <a:xfrm>
            <a:off x="11450576" y="379024"/>
            <a:ext cx="231141" cy="22574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79" name="pasted-movie.png" descr="pasted-movie.png"/>
          <p:cNvPicPr>
            <a:picLocks noChangeAspect="1"/>
          </p:cNvPicPr>
          <p:nvPr/>
        </p:nvPicPr>
        <p:blipFill>
          <a:blip r:embed="rId2">
            <a:extLst/>
          </a:blip>
          <a:stretch>
            <a:fillRect/>
          </a:stretch>
        </p:blipFill>
        <p:spPr>
          <a:xfrm>
            <a:off x="7185736" y="-1"/>
            <a:ext cx="4463687" cy="6858001"/>
          </a:xfrm>
          <a:prstGeom prst="rect">
            <a:avLst/>
          </a:prstGeom>
          <a:ln w="12700">
            <a:miter lim="400000"/>
          </a:ln>
        </p:spPr>
      </p:pic>
      <p:pic>
        <p:nvPicPr>
          <p:cNvPr id="380" name="pasted-movie.png" descr="pasted-movie.png"/>
          <p:cNvPicPr>
            <a:picLocks noChangeAspect="1"/>
          </p:cNvPicPr>
          <p:nvPr/>
        </p:nvPicPr>
        <p:blipFill>
          <a:blip r:embed="rId3">
            <a:extLst/>
          </a:blip>
          <a:stretch>
            <a:fillRect/>
          </a:stretch>
        </p:blipFill>
        <p:spPr>
          <a:xfrm>
            <a:off x="756357" y="-38100"/>
            <a:ext cx="5246315" cy="6858001"/>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2" name="Slide Number Placeholder 8"/>
          <p:cNvSpPr txBox="1"/>
          <p:nvPr>
            <p:ph type="sldNum" sz="quarter" idx="2"/>
          </p:nvPr>
        </p:nvSpPr>
        <p:spPr>
          <a:xfrm>
            <a:off x="11010244" y="376326"/>
            <a:ext cx="671474" cy="231141"/>
          </a:xfrm>
          <a:prstGeom prst="rect">
            <a:avLst/>
          </a:prstGeom>
          <a:extLst>
            <a:ext uri="{C572A759-6A51-4108-AA02-DFA0A04FC94B}">
              <ma14:wrappingTextBoxFlag xmlns:ma14="http://schemas.microsoft.com/office/mac/drawingml/2011/main" val="1"/>
            </a:ext>
          </a:extLst>
        </p:spPr>
        <p:txBody>
          <a:bodyPr/>
          <a:lstStyle/>
          <a:p>
            <a:pPr lvl="1" algn="r">
              <a:defRPr b="1" sz="1000">
                <a:latin typeface="Arial Narrow"/>
                <a:ea typeface="Arial Narrow"/>
                <a:cs typeface="Arial Narrow"/>
                <a:sym typeface="Arial Narrow"/>
              </a:defRPr>
            </a:pPr>
            <a:fld id="{86CB4B4D-7CA3-9044-876B-883B54F8677D}" type="slidenum"/>
          </a:p>
        </p:txBody>
      </p:sp>
      <p:sp>
        <p:nvSpPr>
          <p:cNvPr id="383" name="Title 6"/>
          <p:cNvSpPr txBox="1"/>
          <p:nvPr/>
        </p:nvSpPr>
        <p:spPr>
          <a:xfrm>
            <a:off x="520107" y="211381"/>
            <a:ext cx="10767347" cy="48273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90000"/>
              </a:lnSpc>
              <a:defRPr b="1" sz="2800">
                <a:latin typeface="Times New Roman"/>
                <a:ea typeface="Times New Roman"/>
                <a:cs typeface="Times New Roman"/>
                <a:sym typeface="Times New Roman"/>
              </a:defRPr>
            </a:lvl1pPr>
          </a:lstStyle>
          <a:p>
            <a:pPr/>
            <a:r>
              <a:t>Future Scope</a:t>
            </a:r>
          </a:p>
        </p:txBody>
      </p:sp>
      <p:pic>
        <p:nvPicPr>
          <p:cNvPr id="384" name="Picture 2" descr="Picture 2"/>
          <p:cNvPicPr>
            <a:picLocks noChangeAspect="1"/>
          </p:cNvPicPr>
          <p:nvPr/>
        </p:nvPicPr>
        <p:blipFill>
          <a:blip r:embed="rId2">
            <a:extLst/>
          </a:blip>
          <a:srcRect l="0" t="21333" r="0" b="5867"/>
          <a:stretch>
            <a:fillRect/>
          </a:stretch>
        </p:blipFill>
        <p:spPr>
          <a:xfrm>
            <a:off x="1001712" y="1289304"/>
            <a:ext cx="10188576" cy="4992624"/>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6" name="Slide Number Placeholder 8"/>
          <p:cNvSpPr txBox="1"/>
          <p:nvPr>
            <p:ph type="sldNum" sz="quarter" idx="2"/>
          </p:nvPr>
        </p:nvSpPr>
        <p:spPr>
          <a:xfrm>
            <a:off x="11004539" y="376326"/>
            <a:ext cx="677179" cy="231141"/>
          </a:xfrm>
          <a:prstGeom prst="rect">
            <a:avLst/>
          </a:prstGeom>
          <a:extLst>
            <a:ext uri="{C572A759-6A51-4108-AA02-DFA0A04FC94B}">
              <ma14:wrappingTextBoxFlag xmlns:ma14="http://schemas.microsoft.com/office/mac/drawingml/2011/main" val="1"/>
            </a:ext>
          </a:extLst>
        </p:spPr>
        <p:txBody>
          <a:bodyPr/>
          <a:lstStyle/>
          <a:p>
            <a:pPr lvl="1" algn="r">
              <a:defRPr b="1" sz="1000">
                <a:latin typeface="Arial Narrow"/>
                <a:ea typeface="Arial Narrow"/>
                <a:cs typeface="Arial Narrow"/>
                <a:sym typeface="Arial Narrow"/>
              </a:defRPr>
            </a:pPr>
            <a:fld id="{86CB4B4D-7CA3-9044-876B-883B54F8677D}" type="slidenum"/>
          </a:p>
        </p:txBody>
      </p:sp>
      <p:grpSp>
        <p:nvGrpSpPr>
          <p:cNvPr id="389" name="Text Placeholder 1"/>
          <p:cNvGrpSpPr/>
          <p:nvPr/>
        </p:nvGrpSpPr>
        <p:grpSpPr>
          <a:xfrm>
            <a:off x="3171174" y="2122148"/>
            <a:ext cx="5491164" cy="1467543"/>
            <a:chOff x="0" y="0"/>
            <a:chExt cx="5491162" cy="1467542"/>
          </a:xfrm>
        </p:grpSpPr>
        <p:sp>
          <p:nvSpPr>
            <p:cNvPr id="387" name="Rectangle"/>
            <p:cNvSpPr/>
            <p:nvPr/>
          </p:nvSpPr>
          <p:spPr>
            <a:xfrm>
              <a:off x="-1" y="-1"/>
              <a:ext cx="5491164" cy="1467544"/>
            </a:xfrm>
            <a:prstGeom prst="rect">
              <a:avLst/>
            </a:prstGeom>
            <a:solidFill>
              <a:srgbClr val="FFEDCC"/>
            </a:solidFill>
            <a:ln w="12700" cap="flat">
              <a:noFill/>
              <a:miter lim="400000"/>
            </a:ln>
            <a:effectLst/>
          </p:spPr>
          <p:txBody>
            <a:bodyPr wrap="square" lIns="45719" tIns="45719" rIns="45719" bIns="45719" numCol="1" anchor="t">
              <a:noAutofit/>
            </a:bodyPr>
            <a:lstStyle/>
            <a:p>
              <a:pPr algn="ctr">
                <a:spcBef>
                  <a:spcPts val="1000"/>
                </a:spcBef>
              </a:pPr>
            </a:p>
          </p:txBody>
        </p:sp>
        <p:sp>
          <p:nvSpPr>
            <p:cNvPr id="388" name="Appendix"/>
            <p:cNvSpPr txBox="1"/>
            <p:nvPr/>
          </p:nvSpPr>
          <p:spPr>
            <a:xfrm>
              <a:off x="45719" y="-1"/>
              <a:ext cx="5399723" cy="94281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spcBef>
                  <a:spcPts val="1000"/>
                </a:spcBef>
                <a:defRPr sz="6000"/>
              </a:lvl1pPr>
            </a:lstStyle>
            <a:p>
              <a:pPr/>
              <a:r>
                <a:t>Appendix</a:t>
              </a:r>
            </a:p>
          </p:txBody>
        </p:sp>
      </p:gr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7" name="Slide Number Placeholder 8"/>
          <p:cNvSpPr txBox="1"/>
          <p:nvPr>
            <p:ph type="sldNum" sz="quarter" idx="2"/>
          </p:nvPr>
        </p:nvSpPr>
        <p:spPr>
          <a:xfrm>
            <a:off x="11062458" y="376326"/>
            <a:ext cx="619260" cy="231141"/>
          </a:xfrm>
          <a:prstGeom prst="rect">
            <a:avLst/>
          </a:prstGeom>
          <a:extLst>
            <a:ext uri="{C572A759-6A51-4108-AA02-DFA0A04FC94B}">
              <ma14:wrappingTextBoxFlag xmlns:ma14="http://schemas.microsoft.com/office/mac/drawingml/2011/main" val="1"/>
            </a:ext>
          </a:extLst>
        </p:spPr>
        <p:txBody>
          <a:bodyPr/>
          <a:lstStyle/>
          <a:p>
            <a:pPr lvl="1" algn="r">
              <a:defRPr b="1" sz="1000">
                <a:latin typeface="Arial Narrow"/>
                <a:ea typeface="Arial Narrow"/>
                <a:cs typeface="Arial Narrow"/>
                <a:sym typeface="Arial Narrow"/>
              </a:defRPr>
            </a:pPr>
            <a:fld id="{86CB4B4D-7CA3-9044-876B-883B54F8677D}" type="slidenum"/>
          </a:p>
        </p:txBody>
      </p:sp>
      <p:grpSp>
        <p:nvGrpSpPr>
          <p:cNvPr id="280" name="Text Placeholder 1"/>
          <p:cNvGrpSpPr/>
          <p:nvPr/>
        </p:nvGrpSpPr>
        <p:grpSpPr>
          <a:xfrm>
            <a:off x="663730" y="2930624"/>
            <a:ext cx="3778266" cy="996751"/>
            <a:chOff x="0" y="0"/>
            <a:chExt cx="3778265" cy="996750"/>
          </a:xfrm>
        </p:grpSpPr>
        <p:sp>
          <p:nvSpPr>
            <p:cNvPr id="278" name="Rectangle"/>
            <p:cNvSpPr/>
            <p:nvPr/>
          </p:nvSpPr>
          <p:spPr>
            <a:xfrm>
              <a:off x="0" y="-1"/>
              <a:ext cx="3778266" cy="996752"/>
            </a:xfrm>
            <a:prstGeom prst="rect">
              <a:avLst/>
            </a:prstGeom>
            <a:solidFill>
              <a:srgbClr val="FFEDCC"/>
            </a:solidFill>
            <a:ln w="12700" cap="flat">
              <a:noFill/>
              <a:miter lim="400000"/>
            </a:ln>
            <a:effectLst/>
          </p:spPr>
          <p:txBody>
            <a:bodyPr wrap="square" lIns="45719" tIns="45719" rIns="45719" bIns="45719" numCol="1" anchor="t">
              <a:noAutofit/>
            </a:bodyPr>
            <a:lstStyle/>
            <a:p>
              <a:pPr algn="ctr">
                <a:spcBef>
                  <a:spcPts val="1000"/>
                </a:spcBef>
              </a:pPr>
            </a:p>
          </p:txBody>
        </p:sp>
        <p:sp>
          <p:nvSpPr>
            <p:cNvPr id="279" name="AGENDA"/>
            <p:cNvSpPr txBox="1"/>
            <p:nvPr/>
          </p:nvSpPr>
          <p:spPr>
            <a:xfrm>
              <a:off x="45720" y="-1"/>
              <a:ext cx="3686826" cy="94281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spcBef>
                  <a:spcPts val="1000"/>
                </a:spcBef>
                <a:defRPr sz="6000"/>
              </a:lvl1pPr>
            </a:lstStyle>
            <a:p>
              <a:pPr/>
              <a:r>
                <a:t>AGENDA</a:t>
              </a:r>
            </a:p>
          </p:txBody>
        </p:sp>
      </p:grpSp>
      <p:sp>
        <p:nvSpPr>
          <p:cNvPr id="281" name="Text Placeholder 2"/>
          <p:cNvSpPr txBox="1"/>
          <p:nvPr/>
        </p:nvSpPr>
        <p:spPr>
          <a:xfrm>
            <a:off x="5822998" y="1216019"/>
            <a:ext cx="4947285" cy="413882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92100" indent="-292100">
              <a:spcBef>
                <a:spcPts val="1000"/>
              </a:spcBef>
              <a:buClr>
                <a:schemeClr val="accent3"/>
              </a:buClr>
              <a:buSzPct val="100000"/>
              <a:buFont typeface="Helvetica"/>
              <a:buChar char="▸"/>
              <a:defRPr sz="4000"/>
            </a:pPr>
            <a:r>
              <a:t>Problem Statement</a:t>
            </a:r>
          </a:p>
          <a:p>
            <a:pPr marL="292100" indent="-292100">
              <a:spcBef>
                <a:spcPts val="1000"/>
              </a:spcBef>
              <a:buClr>
                <a:schemeClr val="accent3"/>
              </a:buClr>
              <a:buSzPct val="100000"/>
              <a:buFont typeface="Helvetica"/>
              <a:buChar char="▸"/>
              <a:defRPr sz="4000"/>
            </a:pPr>
            <a:r>
              <a:t>Solution</a:t>
            </a:r>
          </a:p>
          <a:p>
            <a:pPr marL="292100" indent="-292100">
              <a:spcBef>
                <a:spcPts val="1000"/>
              </a:spcBef>
              <a:buClr>
                <a:schemeClr val="accent3"/>
              </a:buClr>
              <a:buSzPct val="100000"/>
              <a:buFont typeface="Helvetica"/>
              <a:buChar char="▸"/>
              <a:defRPr sz="4000"/>
            </a:pPr>
            <a:r>
              <a:t>Tech Architecture</a:t>
            </a:r>
          </a:p>
          <a:p>
            <a:pPr marL="292100" indent="-292100">
              <a:spcBef>
                <a:spcPts val="1000"/>
              </a:spcBef>
              <a:buClr>
                <a:schemeClr val="accent3"/>
              </a:buClr>
              <a:buSzPct val="100000"/>
              <a:buFont typeface="Helvetica"/>
              <a:buChar char="▸"/>
              <a:defRPr sz="4000"/>
            </a:pPr>
            <a:r>
              <a:t>Industry Impact</a:t>
            </a:r>
          </a:p>
          <a:p>
            <a:pPr marL="292100" indent="-292100">
              <a:spcBef>
                <a:spcPts val="1000"/>
              </a:spcBef>
              <a:buClr>
                <a:schemeClr val="accent3"/>
              </a:buClr>
              <a:buSzPct val="100000"/>
              <a:buFont typeface="Helvetica"/>
              <a:buChar char="▸"/>
              <a:defRPr sz="4000"/>
            </a:pPr>
            <a:r>
              <a:t>Demo</a:t>
            </a:r>
          </a:p>
          <a:p>
            <a:pPr marL="292100" indent="-292100">
              <a:spcBef>
                <a:spcPts val="1000"/>
              </a:spcBef>
              <a:buClr>
                <a:schemeClr val="accent3"/>
              </a:buClr>
              <a:buSzPct val="100000"/>
              <a:buFont typeface="Helvetica"/>
              <a:buChar char="▸"/>
              <a:defRPr sz="4000"/>
            </a:pPr>
            <a:r>
              <a:t>Future Scope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3" name="Slide Number Placeholder 8"/>
          <p:cNvSpPr txBox="1"/>
          <p:nvPr>
            <p:ph type="sldNum" sz="quarter" idx="2"/>
          </p:nvPr>
        </p:nvSpPr>
        <p:spPr>
          <a:xfrm>
            <a:off x="11062458" y="376326"/>
            <a:ext cx="619260" cy="231141"/>
          </a:xfrm>
          <a:prstGeom prst="rect">
            <a:avLst/>
          </a:prstGeom>
          <a:extLst>
            <a:ext uri="{C572A759-6A51-4108-AA02-DFA0A04FC94B}">
              <ma14:wrappingTextBoxFlag xmlns:ma14="http://schemas.microsoft.com/office/mac/drawingml/2011/main" val="1"/>
            </a:ext>
          </a:extLst>
        </p:spPr>
        <p:txBody>
          <a:bodyPr/>
          <a:lstStyle/>
          <a:p>
            <a:pPr lvl="1" algn="r">
              <a:defRPr b="1" sz="1000">
                <a:latin typeface="Arial Narrow"/>
                <a:ea typeface="Arial Narrow"/>
                <a:cs typeface="Arial Narrow"/>
                <a:sym typeface="Arial Narrow"/>
              </a:defRPr>
            </a:pPr>
            <a:fld id="{86CB4B4D-7CA3-9044-876B-883B54F8677D}" type="slidenum"/>
          </a:p>
        </p:txBody>
      </p:sp>
      <p:pic>
        <p:nvPicPr>
          <p:cNvPr id="284" name="Picture 2" descr="Picture 2"/>
          <p:cNvPicPr>
            <a:picLocks noChangeAspect="1"/>
          </p:cNvPicPr>
          <p:nvPr/>
        </p:nvPicPr>
        <p:blipFill>
          <a:blip r:embed="rId2">
            <a:extLst/>
          </a:blip>
          <a:stretch>
            <a:fillRect/>
          </a:stretch>
        </p:blipFill>
        <p:spPr>
          <a:xfrm>
            <a:off x="5903595" y="1443037"/>
            <a:ext cx="5962651" cy="3971926"/>
          </a:xfrm>
          <a:prstGeom prst="rect">
            <a:avLst/>
          </a:prstGeom>
          <a:ln w="12700">
            <a:miter lim="400000"/>
          </a:ln>
        </p:spPr>
      </p:pic>
      <p:pic>
        <p:nvPicPr>
          <p:cNvPr id="285" name="Picture 4" descr="Picture 4"/>
          <p:cNvPicPr>
            <a:picLocks noChangeAspect="1"/>
          </p:cNvPicPr>
          <p:nvPr/>
        </p:nvPicPr>
        <p:blipFill>
          <a:blip r:embed="rId3">
            <a:extLst/>
          </a:blip>
          <a:stretch>
            <a:fillRect/>
          </a:stretch>
        </p:blipFill>
        <p:spPr>
          <a:xfrm>
            <a:off x="1831467" y="404315"/>
            <a:ext cx="4264534" cy="3024685"/>
          </a:xfrm>
          <a:prstGeom prst="rect">
            <a:avLst/>
          </a:prstGeom>
          <a:ln w="12700">
            <a:miter lim="400000"/>
          </a:ln>
        </p:spPr>
      </p:pic>
      <p:pic>
        <p:nvPicPr>
          <p:cNvPr id="286" name="Picture 6" descr="Picture 6"/>
          <p:cNvPicPr>
            <a:picLocks noChangeAspect="1"/>
          </p:cNvPicPr>
          <p:nvPr/>
        </p:nvPicPr>
        <p:blipFill>
          <a:blip r:embed="rId4">
            <a:extLst/>
          </a:blip>
          <a:stretch>
            <a:fillRect/>
          </a:stretch>
        </p:blipFill>
        <p:spPr>
          <a:xfrm>
            <a:off x="1349883" y="3043734"/>
            <a:ext cx="5962651" cy="3409951"/>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8" name="Slide Number Placeholder 8"/>
          <p:cNvSpPr txBox="1"/>
          <p:nvPr>
            <p:ph type="sldNum" sz="quarter" idx="2"/>
          </p:nvPr>
        </p:nvSpPr>
        <p:spPr>
          <a:xfrm>
            <a:off x="11062458" y="376326"/>
            <a:ext cx="619260" cy="231141"/>
          </a:xfrm>
          <a:prstGeom prst="rect">
            <a:avLst/>
          </a:prstGeom>
          <a:extLst>
            <a:ext uri="{C572A759-6A51-4108-AA02-DFA0A04FC94B}">
              <ma14:wrappingTextBoxFlag xmlns:ma14="http://schemas.microsoft.com/office/mac/drawingml/2011/main" val="1"/>
            </a:ext>
          </a:extLst>
        </p:spPr>
        <p:txBody>
          <a:bodyPr/>
          <a:lstStyle/>
          <a:p>
            <a:pPr lvl="1" algn="r">
              <a:defRPr b="1" sz="1000">
                <a:latin typeface="Arial Narrow"/>
                <a:ea typeface="Arial Narrow"/>
                <a:cs typeface="Arial Narrow"/>
                <a:sym typeface="Arial Narrow"/>
              </a:defRPr>
            </a:pPr>
            <a:fld id="{86CB4B4D-7CA3-9044-876B-883B54F8677D}" type="slidenum"/>
          </a:p>
        </p:txBody>
      </p:sp>
      <p:sp>
        <p:nvSpPr>
          <p:cNvPr id="289" name="Title 6"/>
          <p:cNvSpPr txBox="1"/>
          <p:nvPr/>
        </p:nvSpPr>
        <p:spPr>
          <a:xfrm>
            <a:off x="520107" y="211381"/>
            <a:ext cx="10767347" cy="48273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90000"/>
              </a:lnSpc>
              <a:defRPr b="1" sz="2800">
                <a:latin typeface="Times New Roman"/>
                <a:ea typeface="Times New Roman"/>
                <a:cs typeface="Times New Roman"/>
                <a:sym typeface="Times New Roman"/>
              </a:defRPr>
            </a:lvl1pPr>
          </a:lstStyle>
          <a:p>
            <a:pPr/>
            <a:r>
              <a:t>Problem Statement</a:t>
            </a:r>
          </a:p>
        </p:txBody>
      </p:sp>
      <p:sp>
        <p:nvSpPr>
          <p:cNvPr id="290" name="Straight Connector 3"/>
          <p:cNvSpPr/>
          <p:nvPr/>
        </p:nvSpPr>
        <p:spPr>
          <a:xfrm>
            <a:off x="474387" y="762564"/>
            <a:ext cx="11206558" cy="1"/>
          </a:xfrm>
          <a:prstGeom prst="line">
            <a:avLst/>
          </a:prstGeom>
          <a:ln w="6350">
            <a:solidFill>
              <a:schemeClr val="accent1"/>
            </a:solidFill>
            <a:miter/>
          </a:ln>
        </p:spPr>
        <p:txBody>
          <a:bodyPr lIns="45719" rIns="45719"/>
          <a:lstStyle/>
          <a:p>
            <a:pPr/>
          </a:p>
        </p:txBody>
      </p:sp>
      <p:grpSp>
        <p:nvGrpSpPr>
          <p:cNvPr id="315" name="Diagram 4"/>
          <p:cNvGrpSpPr/>
          <p:nvPr/>
        </p:nvGrpSpPr>
        <p:grpSpPr>
          <a:xfrm>
            <a:off x="3376167" y="1032514"/>
            <a:ext cx="8128001" cy="5333991"/>
            <a:chOff x="0" y="0"/>
            <a:chExt cx="8128000" cy="5333989"/>
          </a:xfrm>
        </p:grpSpPr>
        <p:grpSp>
          <p:nvGrpSpPr>
            <p:cNvPr id="293" name="Group"/>
            <p:cNvGrpSpPr/>
            <p:nvPr/>
          </p:nvGrpSpPr>
          <p:grpSpPr>
            <a:xfrm>
              <a:off x="0" y="265680"/>
              <a:ext cx="8128000" cy="1002920"/>
              <a:chOff x="0" y="0"/>
              <a:chExt cx="8128000" cy="1002919"/>
            </a:xfrm>
          </p:grpSpPr>
          <p:sp>
            <p:nvSpPr>
              <p:cNvPr id="291" name="Rectangle"/>
              <p:cNvSpPr/>
              <p:nvPr/>
            </p:nvSpPr>
            <p:spPr>
              <a:xfrm>
                <a:off x="0" y="0"/>
                <a:ext cx="8128000" cy="992250"/>
              </a:xfrm>
              <a:prstGeom prst="rect">
                <a:avLst/>
              </a:prstGeom>
              <a:solidFill>
                <a:srgbClr val="FFFFFF">
                  <a:alpha val="90000"/>
                </a:srgbClr>
              </a:solidFill>
              <a:ln w="12700" cap="flat">
                <a:solidFill>
                  <a:schemeClr val="accent1"/>
                </a:solidFill>
                <a:prstDash val="solid"/>
                <a:miter lim="800000"/>
              </a:ln>
              <a:effectLst/>
            </p:spPr>
            <p:txBody>
              <a:bodyPr wrap="square" lIns="45719" tIns="45719" rIns="45719" bIns="45719" numCol="1" anchor="t">
                <a:noAutofit/>
              </a:bodyPr>
              <a:lstStyle/>
              <a:p>
                <a:pPr defTabSz="800100">
                  <a:lnSpc>
                    <a:spcPct val="90000"/>
                  </a:lnSpc>
                  <a:spcBef>
                    <a:spcPts val="300"/>
                  </a:spcBef>
                </a:pPr>
              </a:p>
            </p:txBody>
          </p:sp>
          <p:sp>
            <p:nvSpPr>
              <p:cNvPr id="292" name="Manual reviews lead to long processing times, delaying loan approvals and frustrating applicants."/>
              <p:cNvSpPr txBox="1"/>
              <p:nvPr/>
            </p:nvSpPr>
            <p:spPr>
              <a:xfrm>
                <a:off x="502807" y="246888"/>
                <a:ext cx="7122387" cy="7560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8015" tIns="128015" rIns="128015" bIns="128015" numCol="1" anchor="t">
                <a:spAutoFit/>
              </a:bodyPr>
              <a:lstStyle/>
              <a:p>
                <a:pPr lvl="1" marL="171450" indent="-171450" defTabSz="800100">
                  <a:lnSpc>
                    <a:spcPct val="90000"/>
                  </a:lnSpc>
                  <a:spcBef>
                    <a:spcPts val="300"/>
                  </a:spcBef>
                  <a:buSzPct val="100000"/>
                  <a:buChar char="•"/>
                </a:pPr>
                <a:r>
                  <a:t>Manual reviews lead to long processing times, delaying loan approvals and frustrating applicants. </a:t>
                </a:r>
              </a:p>
            </p:txBody>
          </p:sp>
        </p:grpSp>
        <p:grpSp>
          <p:nvGrpSpPr>
            <p:cNvPr id="296" name="Group"/>
            <p:cNvGrpSpPr/>
            <p:nvPr/>
          </p:nvGrpSpPr>
          <p:grpSpPr>
            <a:xfrm>
              <a:off x="406400" y="0"/>
              <a:ext cx="5689600" cy="531361"/>
              <a:chOff x="0" y="0"/>
              <a:chExt cx="5689600" cy="531360"/>
            </a:xfrm>
          </p:grpSpPr>
          <p:sp>
            <p:nvSpPr>
              <p:cNvPr id="294" name="Rounded Rectangle"/>
              <p:cNvSpPr/>
              <p:nvPr/>
            </p:nvSpPr>
            <p:spPr>
              <a:xfrm>
                <a:off x="0" y="0"/>
                <a:ext cx="5689600" cy="531361"/>
              </a:xfrm>
              <a:prstGeom prst="roundRect">
                <a:avLst>
                  <a:gd name="adj" fmla="val 16667"/>
                </a:avLst>
              </a:prstGeom>
              <a:solidFill>
                <a:schemeClr val="accent1"/>
              </a:solidFill>
              <a:ln w="19050" cap="flat">
                <a:solidFill>
                  <a:srgbClr val="FFFFFF"/>
                </a:solidFill>
                <a:prstDash val="solid"/>
                <a:miter lim="800000"/>
              </a:ln>
              <a:effectLst/>
            </p:spPr>
            <p:txBody>
              <a:bodyPr wrap="square" lIns="45719" tIns="45719" rIns="45719" bIns="45719" numCol="1" anchor="ctr">
                <a:noAutofit/>
              </a:bodyPr>
              <a:lstStyle/>
              <a:p>
                <a:pPr defTabSz="800100">
                  <a:lnSpc>
                    <a:spcPct val="90000"/>
                  </a:lnSpc>
                  <a:spcBef>
                    <a:spcPts val="700"/>
                  </a:spcBef>
                  <a:defRPr>
                    <a:solidFill>
                      <a:srgbClr val="FFFFFF"/>
                    </a:solidFill>
                  </a:defRPr>
                </a:pPr>
              </a:p>
            </p:txBody>
          </p:sp>
          <p:sp>
            <p:nvSpPr>
              <p:cNvPr id="295" name="Current Underwriting Processes are Slow and Inefficient"/>
              <p:cNvSpPr txBox="1"/>
              <p:nvPr/>
            </p:nvSpPr>
            <p:spPr>
              <a:xfrm>
                <a:off x="240992" y="15680"/>
                <a:ext cx="5207617" cy="5000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800100">
                  <a:lnSpc>
                    <a:spcPct val="90000"/>
                  </a:lnSpc>
                  <a:spcBef>
                    <a:spcPts val="700"/>
                  </a:spcBef>
                  <a:defRPr b="1">
                    <a:solidFill>
                      <a:srgbClr val="FFFFFF"/>
                    </a:solidFill>
                  </a:defRPr>
                </a:lvl1pPr>
              </a:lstStyle>
              <a:p>
                <a:pPr/>
                <a:r>
                  <a:t>Current Underwriting Processes are Slow and Inefficient</a:t>
                </a:r>
              </a:p>
            </p:txBody>
          </p:sp>
        </p:grpSp>
        <p:grpSp>
          <p:nvGrpSpPr>
            <p:cNvPr id="299" name="Group"/>
            <p:cNvGrpSpPr/>
            <p:nvPr/>
          </p:nvGrpSpPr>
          <p:grpSpPr>
            <a:xfrm>
              <a:off x="0" y="1620810"/>
              <a:ext cx="8128000" cy="1002920"/>
              <a:chOff x="0" y="0"/>
              <a:chExt cx="8128000" cy="1002919"/>
            </a:xfrm>
          </p:grpSpPr>
          <p:sp>
            <p:nvSpPr>
              <p:cNvPr id="297" name="Rectangle"/>
              <p:cNvSpPr/>
              <p:nvPr/>
            </p:nvSpPr>
            <p:spPr>
              <a:xfrm>
                <a:off x="0" y="0"/>
                <a:ext cx="8128000" cy="992250"/>
              </a:xfrm>
              <a:prstGeom prst="rect">
                <a:avLst/>
              </a:prstGeom>
              <a:solidFill>
                <a:srgbClr val="FFFFFF">
                  <a:alpha val="90000"/>
                </a:srgbClr>
              </a:solidFill>
              <a:ln w="12700" cap="flat">
                <a:solidFill>
                  <a:schemeClr val="accent1"/>
                </a:solidFill>
                <a:prstDash val="solid"/>
                <a:miter lim="800000"/>
              </a:ln>
              <a:effectLst/>
            </p:spPr>
            <p:txBody>
              <a:bodyPr wrap="square" lIns="45719" tIns="45719" rIns="45719" bIns="45719" numCol="1" anchor="t">
                <a:noAutofit/>
              </a:bodyPr>
              <a:lstStyle/>
              <a:p>
                <a:pPr defTabSz="800100">
                  <a:lnSpc>
                    <a:spcPct val="90000"/>
                  </a:lnSpc>
                  <a:spcBef>
                    <a:spcPts val="300"/>
                  </a:spcBef>
                </a:pPr>
              </a:p>
            </p:txBody>
          </p:sp>
          <p:sp>
            <p:nvSpPr>
              <p:cNvPr id="298" name="Human judgment can be subjective, leading to biased lending practices and inconsistent evaluations."/>
              <p:cNvSpPr txBox="1"/>
              <p:nvPr/>
            </p:nvSpPr>
            <p:spPr>
              <a:xfrm>
                <a:off x="502807" y="246888"/>
                <a:ext cx="7122387" cy="7560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8015" tIns="128015" rIns="128015" bIns="128015" numCol="1" anchor="t">
                <a:spAutoFit/>
              </a:bodyPr>
              <a:lstStyle/>
              <a:p>
                <a:pPr lvl="1" marL="171450" indent="-171450" defTabSz="800100">
                  <a:lnSpc>
                    <a:spcPct val="90000"/>
                  </a:lnSpc>
                  <a:spcBef>
                    <a:spcPts val="300"/>
                  </a:spcBef>
                  <a:buSzPct val="100000"/>
                  <a:buChar char="•"/>
                </a:pPr>
                <a:r>
                  <a:t>Human judgment can be subjective, leading to biased lending practices and inconsistent evaluations. </a:t>
                </a:r>
              </a:p>
            </p:txBody>
          </p:sp>
        </p:grpSp>
        <p:grpSp>
          <p:nvGrpSpPr>
            <p:cNvPr id="302" name="Group"/>
            <p:cNvGrpSpPr/>
            <p:nvPr/>
          </p:nvGrpSpPr>
          <p:grpSpPr>
            <a:xfrm>
              <a:off x="406400" y="1355130"/>
              <a:ext cx="5689600" cy="531361"/>
              <a:chOff x="0" y="0"/>
              <a:chExt cx="5689600" cy="531360"/>
            </a:xfrm>
          </p:grpSpPr>
          <p:sp>
            <p:nvSpPr>
              <p:cNvPr id="300" name="Rounded Rectangle"/>
              <p:cNvSpPr/>
              <p:nvPr/>
            </p:nvSpPr>
            <p:spPr>
              <a:xfrm>
                <a:off x="0" y="0"/>
                <a:ext cx="5689600" cy="531361"/>
              </a:xfrm>
              <a:prstGeom prst="roundRect">
                <a:avLst>
                  <a:gd name="adj" fmla="val 16667"/>
                </a:avLst>
              </a:prstGeom>
              <a:solidFill>
                <a:schemeClr val="accent1"/>
              </a:solidFill>
              <a:ln w="19050" cap="flat">
                <a:solidFill>
                  <a:srgbClr val="FFFFFF"/>
                </a:solidFill>
                <a:prstDash val="solid"/>
                <a:miter lim="800000"/>
              </a:ln>
              <a:effectLst/>
            </p:spPr>
            <p:txBody>
              <a:bodyPr wrap="square" lIns="45719" tIns="45719" rIns="45719" bIns="45719" numCol="1" anchor="ctr">
                <a:noAutofit/>
              </a:bodyPr>
              <a:lstStyle/>
              <a:p>
                <a:pPr defTabSz="800100">
                  <a:lnSpc>
                    <a:spcPct val="90000"/>
                  </a:lnSpc>
                  <a:spcBef>
                    <a:spcPts val="700"/>
                  </a:spcBef>
                  <a:defRPr>
                    <a:solidFill>
                      <a:srgbClr val="FFFFFF"/>
                    </a:solidFill>
                  </a:defRPr>
                </a:pPr>
              </a:p>
            </p:txBody>
          </p:sp>
          <p:sp>
            <p:nvSpPr>
              <p:cNvPr id="301" name="Bias and Inconsistency:"/>
              <p:cNvSpPr txBox="1"/>
              <p:nvPr/>
            </p:nvSpPr>
            <p:spPr>
              <a:xfrm>
                <a:off x="240992" y="136069"/>
                <a:ext cx="5207617" cy="2592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800100">
                  <a:lnSpc>
                    <a:spcPct val="90000"/>
                  </a:lnSpc>
                  <a:spcBef>
                    <a:spcPts val="700"/>
                  </a:spcBef>
                  <a:defRPr b="1">
                    <a:solidFill>
                      <a:srgbClr val="FFFFFF"/>
                    </a:solidFill>
                  </a:defRPr>
                </a:lvl1pPr>
              </a:lstStyle>
              <a:p>
                <a:pPr/>
                <a:r>
                  <a:t>Bias and Inconsistency:</a:t>
                </a:r>
              </a:p>
            </p:txBody>
          </p:sp>
        </p:grpSp>
        <p:grpSp>
          <p:nvGrpSpPr>
            <p:cNvPr id="305" name="Group"/>
            <p:cNvGrpSpPr/>
            <p:nvPr/>
          </p:nvGrpSpPr>
          <p:grpSpPr>
            <a:xfrm>
              <a:off x="0" y="2975939"/>
              <a:ext cx="8128000" cy="1002921"/>
              <a:chOff x="0" y="0"/>
              <a:chExt cx="8128000" cy="1002919"/>
            </a:xfrm>
          </p:grpSpPr>
          <p:sp>
            <p:nvSpPr>
              <p:cNvPr id="303" name="Rectangle"/>
              <p:cNvSpPr/>
              <p:nvPr/>
            </p:nvSpPr>
            <p:spPr>
              <a:xfrm>
                <a:off x="0" y="0"/>
                <a:ext cx="8128000" cy="992250"/>
              </a:xfrm>
              <a:prstGeom prst="rect">
                <a:avLst/>
              </a:prstGeom>
              <a:solidFill>
                <a:srgbClr val="FFFFFF">
                  <a:alpha val="90000"/>
                </a:srgbClr>
              </a:solidFill>
              <a:ln w="12700" cap="flat">
                <a:solidFill>
                  <a:schemeClr val="accent1"/>
                </a:solidFill>
                <a:prstDash val="solid"/>
                <a:miter lim="800000"/>
              </a:ln>
              <a:effectLst/>
            </p:spPr>
            <p:txBody>
              <a:bodyPr wrap="square" lIns="45719" tIns="45719" rIns="45719" bIns="45719" numCol="1" anchor="t">
                <a:noAutofit/>
              </a:bodyPr>
              <a:lstStyle/>
              <a:p>
                <a:pPr defTabSz="800100">
                  <a:lnSpc>
                    <a:spcPct val="90000"/>
                  </a:lnSpc>
                  <a:spcBef>
                    <a:spcPts val="300"/>
                  </a:spcBef>
                </a:pPr>
              </a:p>
            </p:txBody>
          </p:sp>
          <p:sp>
            <p:nvSpPr>
              <p:cNvPr id="304" name="Traditional methods often fail to leverage the full potential of available data, resulting in inaccurate risk assessments."/>
              <p:cNvSpPr txBox="1"/>
              <p:nvPr/>
            </p:nvSpPr>
            <p:spPr>
              <a:xfrm>
                <a:off x="502807" y="246888"/>
                <a:ext cx="7122387" cy="7560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8015" tIns="128015" rIns="128015" bIns="128015" numCol="1" anchor="t">
                <a:spAutoFit/>
              </a:bodyPr>
              <a:lstStyle/>
              <a:p>
                <a:pPr lvl="1" marL="171450" indent="-171450" defTabSz="800100">
                  <a:lnSpc>
                    <a:spcPct val="90000"/>
                  </a:lnSpc>
                  <a:spcBef>
                    <a:spcPts val="300"/>
                  </a:spcBef>
                  <a:buSzPct val="100000"/>
                  <a:buChar char="•"/>
                </a:pPr>
                <a:r>
                  <a:t>Traditional methods often fail to leverage the full potential of available data, resulting in inaccurate risk assessments. </a:t>
                </a:r>
              </a:p>
            </p:txBody>
          </p:sp>
        </p:grpSp>
        <p:grpSp>
          <p:nvGrpSpPr>
            <p:cNvPr id="308" name="Group"/>
            <p:cNvGrpSpPr/>
            <p:nvPr/>
          </p:nvGrpSpPr>
          <p:grpSpPr>
            <a:xfrm>
              <a:off x="406400" y="2710259"/>
              <a:ext cx="5689600" cy="531361"/>
              <a:chOff x="0" y="0"/>
              <a:chExt cx="5689600" cy="531360"/>
            </a:xfrm>
          </p:grpSpPr>
          <p:sp>
            <p:nvSpPr>
              <p:cNvPr id="306" name="Rounded Rectangle"/>
              <p:cNvSpPr/>
              <p:nvPr/>
            </p:nvSpPr>
            <p:spPr>
              <a:xfrm>
                <a:off x="0" y="0"/>
                <a:ext cx="5689600" cy="531361"/>
              </a:xfrm>
              <a:prstGeom prst="roundRect">
                <a:avLst>
                  <a:gd name="adj" fmla="val 16667"/>
                </a:avLst>
              </a:prstGeom>
              <a:solidFill>
                <a:schemeClr val="accent1"/>
              </a:solidFill>
              <a:ln w="19050" cap="flat">
                <a:solidFill>
                  <a:srgbClr val="FFFFFF"/>
                </a:solidFill>
                <a:prstDash val="solid"/>
                <a:miter lim="800000"/>
              </a:ln>
              <a:effectLst/>
            </p:spPr>
            <p:txBody>
              <a:bodyPr wrap="square" lIns="45719" tIns="45719" rIns="45719" bIns="45719" numCol="1" anchor="ctr">
                <a:noAutofit/>
              </a:bodyPr>
              <a:lstStyle/>
              <a:p>
                <a:pPr defTabSz="800100">
                  <a:lnSpc>
                    <a:spcPct val="90000"/>
                  </a:lnSpc>
                  <a:spcBef>
                    <a:spcPts val="700"/>
                  </a:spcBef>
                  <a:defRPr>
                    <a:solidFill>
                      <a:srgbClr val="FFFFFF"/>
                    </a:solidFill>
                  </a:defRPr>
                </a:pPr>
              </a:p>
            </p:txBody>
          </p:sp>
          <p:sp>
            <p:nvSpPr>
              <p:cNvPr id="307" name="Limited Data Utilization"/>
              <p:cNvSpPr txBox="1"/>
              <p:nvPr/>
            </p:nvSpPr>
            <p:spPr>
              <a:xfrm>
                <a:off x="240992" y="136069"/>
                <a:ext cx="5207617" cy="2592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800100">
                  <a:lnSpc>
                    <a:spcPct val="90000"/>
                  </a:lnSpc>
                  <a:spcBef>
                    <a:spcPts val="700"/>
                  </a:spcBef>
                  <a:defRPr b="1">
                    <a:solidFill>
                      <a:srgbClr val="FFFFFF"/>
                    </a:solidFill>
                  </a:defRPr>
                </a:lvl1pPr>
              </a:lstStyle>
              <a:p>
                <a:pPr/>
                <a:r>
                  <a:t>Limited Data Utilization</a:t>
                </a:r>
              </a:p>
            </p:txBody>
          </p:sp>
        </p:grpSp>
        <p:grpSp>
          <p:nvGrpSpPr>
            <p:cNvPr id="311" name="Group"/>
            <p:cNvGrpSpPr/>
            <p:nvPr/>
          </p:nvGrpSpPr>
          <p:grpSpPr>
            <a:xfrm>
              <a:off x="0" y="4331070"/>
              <a:ext cx="8128000" cy="1002920"/>
              <a:chOff x="0" y="0"/>
              <a:chExt cx="8128000" cy="1002919"/>
            </a:xfrm>
          </p:grpSpPr>
          <p:sp>
            <p:nvSpPr>
              <p:cNvPr id="309" name="Rectangle"/>
              <p:cNvSpPr/>
              <p:nvPr/>
            </p:nvSpPr>
            <p:spPr>
              <a:xfrm>
                <a:off x="0" y="0"/>
                <a:ext cx="8128000" cy="992250"/>
              </a:xfrm>
              <a:prstGeom prst="rect">
                <a:avLst/>
              </a:prstGeom>
              <a:solidFill>
                <a:srgbClr val="FFFFFF">
                  <a:alpha val="90000"/>
                </a:srgbClr>
              </a:solidFill>
              <a:ln w="12700" cap="flat">
                <a:solidFill>
                  <a:schemeClr val="accent1"/>
                </a:solidFill>
                <a:prstDash val="solid"/>
                <a:miter lim="800000"/>
              </a:ln>
              <a:effectLst/>
            </p:spPr>
            <p:txBody>
              <a:bodyPr wrap="square" lIns="45719" tIns="45719" rIns="45719" bIns="45719" numCol="1" anchor="t">
                <a:noAutofit/>
              </a:bodyPr>
              <a:lstStyle/>
              <a:p>
                <a:pPr defTabSz="800100">
                  <a:lnSpc>
                    <a:spcPct val="90000"/>
                  </a:lnSpc>
                  <a:spcBef>
                    <a:spcPts val="300"/>
                  </a:spcBef>
                </a:pPr>
              </a:p>
            </p:txBody>
          </p:sp>
          <p:sp>
            <p:nvSpPr>
              <p:cNvPr id="310" name="Adapting to changing market conditions and risk appetites is challenging with rigid, manually updated policies."/>
              <p:cNvSpPr txBox="1"/>
              <p:nvPr/>
            </p:nvSpPr>
            <p:spPr>
              <a:xfrm>
                <a:off x="502807" y="246888"/>
                <a:ext cx="7122387" cy="75603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28015" tIns="128015" rIns="128015" bIns="128015" numCol="1" anchor="t">
                <a:spAutoFit/>
              </a:bodyPr>
              <a:lstStyle/>
              <a:p>
                <a:pPr lvl="1" marL="171450" indent="-171450" defTabSz="800100">
                  <a:lnSpc>
                    <a:spcPct val="90000"/>
                  </a:lnSpc>
                  <a:spcBef>
                    <a:spcPts val="300"/>
                  </a:spcBef>
                  <a:buSzPct val="100000"/>
                  <a:buChar char="•"/>
                </a:pPr>
                <a:r>
                  <a:t>Adapting to changing market conditions and risk appetites is challenging with rigid, manually updated policies. </a:t>
                </a:r>
              </a:p>
            </p:txBody>
          </p:sp>
        </p:grpSp>
        <p:grpSp>
          <p:nvGrpSpPr>
            <p:cNvPr id="314" name="Group"/>
            <p:cNvGrpSpPr/>
            <p:nvPr/>
          </p:nvGrpSpPr>
          <p:grpSpPr>
            <a:xfrm>
              <a:off x="406400" y="4065389"/>
              <a:ext cx="5689600" cy="531361"/>
              <a:chOff x="0" y="0"/>
              <a:chExt cx="5689600" cy="531360"/>
            </a:xfrm>
          </p:grpSpPr>
          <p:sp>
            <p:nvSpPr>
              <p:cNvPr id="312" name="Rounded Rectangle"/>
              <p:cNvSpPr/>
              <p:nvPr/>
            </p:nvSpPr>
            <p:spPr>
              <a:xfrm>
                <a:off x="0" y="0"/>
                <a:ext cx="5689600" cy="531361"/>
              </a:xfrm>
              <a:prstGeom prst="roundRect">
                <a:avLst>
                  <a:gd name="adj" fmla="val 16667"/>
                </a:avLst>
              </a:prstGeom>
              <a:solidFill>
                <a:schemeClr val="accent1"/>
              </a:solidFill>
              <a:ln w="19050" cap="flat">
                <a:solidFill>
                  <a:srgbClr val="FFFFFF"/>
                </a:solidFill>
                <a:prstDash val="solid"/>
                <a:miter lim="800000"/>
              </a:ln>
              <a:effectLst/>
            </p:spPr>
            <p:txBody>
              <a:bodyPr wrap="square" lIns="45719" tIns="45719" rIns="45719" bIns="45719" numCol="1" anchor="ctr">
                <a:noAutofit/>
              </a:bodyPr>
              <a:lstStyle/>
              <a:p>
                <a:pPr defTabSz="800100">
                  <a:lnSpc>
                    <a:spcPct val="90000"/>
                  </a:lnSpc>
                  <a:spcBef>
                    <a:spcPts val="700"/>
                  </a:spcBef>
                  <a:defRPr>
                    <a:solidFill>
                      <a:srgbClr val="FFFFFF"/>
                    </a:solidFill>
                  </a:defRPr>
                </a:pPr>
              </a:p>
            </p:txBody>
          </p:sp>
          <p:sp>
            <p:nvSpPr>
              <p:cNvPr id="313" name="Static Credit Policies"/>
              <p:cNvSpPr txBox="1"/>
              <p:nvPr/>
            </p:nvSpPr>
            <p:spPr>
              <a:xfrm>
                <a:off x="240992" y="136069"/>
                <a:ext cx="5207617" cy="25922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defTabSz="800100">
                  <a:lnSpc>
                    <a:spcPct val="90000"/>
                  </a:lnSpc>
                  <a:spcBef>
                    <a:spcPts val="700"/>
                  </a:spcBef>
                  <a:defRPr b="1">
                    <a:solidFill>
                      <a:srgbClr val="FFFFFF"/>
                    </a:solidFill>
                  </a:defRPr>
                </a:lvl1pPr>
              </a:lstStyle>
              <a:p>
                <a:pPr/>
                <a:r>
                  <a:t>Static Credit Policies</a:t>
                </a:r>
              </a:p>
            </p:txBody>
          </p:sp>
        </p:grpSp>
      </p:grpSp>
      <p:sp>
        <p:nvSpPr>
          <p:cNvPr id="316" name="Isosceles Triangle 5"/>
          <p:cNvSpPr/>
          <p:nvPr/>
        </p:nvSpPr>
        <p:spPr>
          <a:xfrm rot="16200000">
            <a:off x="-64856" y="3292685"/>
            <a:ext cx="5287944" cy="933705"/>
          </a:xfrm>
          <a:prstGeom prst="triangle">
            <a:avLst/>
          </a:prstGeom>
          <a:solidFill>
            <a:schemeClr val="accent1"/>
          </a:solidFill>
          <a:ln w="12700">
            <a:solidFill>
              <a:srgbClr val="06231E"/>
            </a:solidFill>
            <a:miter/>
          </a:ln>
        </p:spPr>
        <p:txBody>
          <a:bodyPr lIns="45719" rIns="45719" anchor="ctr"/>
          <a:lstStyle/>
          <a:p>
            <a:pPr algn="ctr">
              <a:defRPr>
                <a:solidFill>
                  <a:srgbClr val="FFFFFF"/>
                </a:solidFill>
              </a:defRPr>
            </a:pPr>
          </a:p>
        </p:txBody>
      </p:sp>
      <p:grpSp>
        <p:nvGrpSpPr>
          <p:cNvPr id="319" name="Rectangle: Rounded Corners 8"/>
          <p:cNvGrpSpPr/>
          <p:nvPr/>
        </p:nvGrpSpPr>
        <p:grpSpPr>
          <a:xfrm>
            <a:off x="292100" y="3009729"/>
            <a:ext cx="1655065" cy="1499616"/>
            <a:chOff x="0" y="0"/>
            <a:chExt cx="1655064" cy="1499614"/>
          </a:xfrm>
        </p:grpSpPr>
        <p:sp>
          <p:nvSpPr>
            <p:cNvPr id="317" name="Rounded Rectangle"/>
            <p:cNvSpPr/>
            <p:nvPr/>
          </p:nvSpPr>
          <p:spPr>
            <a:xfrm>
              <a:off x="0" y="0"/>
              <a:ext cx="1655065" cy="1499615"/>
            </a:xfrm>
            <a:prstGeom prst="roundRect">
              <a:avLst>
                <a:gd name="adj" fmla="val 16667"/>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lgn="ctr"/>
            </a:p>
          </p:txBody>
        </p:sp>
        <p:sp>
          <p:nvSpPr>
            <p:cNvPr id="318" name="Inefficient Credit Underwriting Process"/>
            <p:cNvSpPr txBox="1"/>
            <p:nvPr/>
          </p:nvSpPr>
          <p:spPr>
            <a:xfrm>
              <a:off x="125274" y="174426"/>
              <a:ext cx="1404516" cy="115076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Inefficient Credit Underwriting Process</a:t>
              </a:r>
            </a:p>
          </p:txBody>
        </p:sp>
      </p:gr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1" name="Slide Number Placeholder 8"/>
          <p:cNvSpPr txBox="1"/>
          <p:nvPr>
            <p:ph type="sldNum" sz="quarter" idx="2"/>
          </p:nvPr>
        </p:nvSpPr>
        <p:spPr>
          <a:xfrm>
            <a:off x="11062457" y="376326"/>
            <a:ext cx="619260" cy="231141"/>
          </a:xfrm>
          <a:prstGeom prst="rect">
            <a:avLst/>
          </a:prstGeom>
          <a:extLst>
            <a:ext uri="{C572A759-6A51-4108-AA02-DFA0A04FC94B}">
              <ma14:wrappingTextBoxFlag xmlns:ma14="http://schemas.microsoft.com/office/mac/drawingml/2011/main" val="1"/>
            </a:ext>
          </a:extLst>
        </p:spPr>
        <p:txBody>
          <a:bodyPr/>
          <a:lstStyle/>
          <a:p>
            <a:pPr lvl="1" algn="r">
              <a:defRPr b="1" sz="1000">
                <a:latin typeface="Arial Narrow"/>
                <a:ea typeface="Arial Narrow"/>
                <a:cs typeface="Arial Narrow"/>
                <a:sym typeface="Arial Narrow"/>
              </a:defRPr>
            </a:pPr>
            <a:fld id="{86CB4B4D-7CA3-9044-876B-883B54F8677D}" type="slidenum"/>
          </a:p>
        </p:txBody>
      </p:sp>
      <p:grpSp>
        <p:nvGrpSpPr>
          <p:cNvPr id="352" name="Diagram 1"/>
          <p:cNvGrpSpPr/>
          <p:nvPr/>
        </p:nvGrpSpPr>
        <p:grpSpPr>
          <a:xfrm>
            <a:off x="720385" y="3053544"/>
            <a:ext cx="10914805" cy="3135774"/>
            <a:chOff x="0" y="0"/>
            <a:chExt cx="10914804" cy="3135773"/>
          </a:xfrm>
        </p:grpSpPr>
        <p:grpSp>
          <p:nvGrpSpPr>
            <p:cNvPr id="324" name="Group"/>
            <p:cNvGrpSpPr/>
            <p:nvPr/>
          </p:nvGrpSpPr>
          <p:grpSpPr>
            <a:xfrm>
              <a:off x="0" y="716"/>
              <a:ext cx="1963093" cy="763377"/>
              <a:chOff x="0" y="0"/>
              <a:chExt cx="1963092" cy="763376"/>
            </a:xfrm>
          </p:grpSpPr>
          <p:sp>
            <p:nvSpPr>
              <p:cNvPr id="322" name="Rectangle"/>
              <p:cNvSpPr/>
              <p:nvPr/>
            </p:nvSpPr>
            <p:spPr>
              <a:xfrm>
                <a:off x="0" y="-1"/>
                <a:ext cx="1963093" cy="763378"/>
              </a:xfrm>
              <a:prstGeom prst="rect">
                <a:avLst/>
              </a:prstGeom>
              <a:solidFill>
                <a:schemeClr val="accent1"/>
              </a:solidFill>
              <a:ln w="12700" cap="flat">
                <a:solidFill>
                  <a:schemeClr val="accent1"/>
                </a:solidFill>
                <a:prstDash val="solid"/>
                <a:miter lim="800000"/>
              </a:ln>
              <a:effectLst/>
            </p:spPr>
            <p:txBody>
              <a:bodyPr wrap="square" lIns="45719" tIns="45719" rIns="45719" bIns="45719" numCol="1" anchor="ctr">
                <a:noAutofit/>
              </a:bodyPr>
              <a:lstStyle/>
              <a:p>
                <a:pPr algn="ctr" defTabSz="711200">
                  <a:lnSpc>
                    <a:spcPct val="90000"/>
                  </a:lnSpc>
                  <a:spcBef>
                    <a:spcPts val="700"/>
                  </a:spcBef>
                  <a:defRPr sz="1600">
                    <a:solidFill>
                      <a:srgbClr val="FFFFFF"/>
                    </a:solidFill>
                  </a:defRPr>
                </a:pPr>
              </a:p>
            </p:txBody>
          </p:sp>
          <p:sp>
            <p:nvSpPr>
              <p:cNvPr id="323" name="Dynamic Credit Policy Integration"/>
              <p:cNvSpPr txBox="1"/>
              <p:nvPr/>
            </p:nvSpPr>
            <p:spPr>
              <a:xfrm>
                <a:off x="48768" y="102485"/>
                <a:ext cx="1865558" cy="5584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5023" tIns="65023" rIns="65023" bIns="65023" numCol="1" anchor="ctr">
                <a:spAutoFit/>
              </a:bodyPr>
              <a:lstStyle>
                <a:lvl1pPr algn="ctr" defTabSz="711200">
                  <a:lnSpc>
                    <a:spcPct val="90000"/>
                  </a:lnSpc>
                  <a:spcBef>
                    <a:spcPts val="600"/>
                  </a:spcBef>
                  <a:defRPr b="1" sz="1600">
                    <a:solidFill>
                      <a:srgbClr val="FFFFFF"/>
                    </a:solidFill>
                  </a:defRPr>
                </a:lvl1pPr>
              </a:lstStyle>
              <a:p>
                <a:pPr/>
                <a:r>
                  <a:t>Dynamic Credit Policy Integration</a:t>
                </a:r>
              </a:p>
            </p:txBody>
          </p:sp>
        </p:grpSp>
        <p:grpSp>
          <p:nvGrpSpPr>
            <p:cNvPr id="327" name="Group"/>
            <p:cNvGrpSpPr/>
            <p:nvPr/>
          </p:nvGrpSpPr>
          <p:grpSpPr>
            <a:xfrm>
              <a:off x="0" y="764092"/>
              <a:ext cx="1963093" cy="2371682"/>
              <a:chOff x="0" y="0"/>
              <a:chExt cx="1963092" cy="2371680"/>
            </a:xfrm>
          </p:grpSpPr>
          <p:sp>
            <p:nvSpPr>
              <p:cNvPr id="325" name="Rectangle"/>
              <p:cNvSpPr/>
              <p:nvPr/>
            </p:nvSpPr>
            <p:spPr>
              <a:xfrm>
                <a:off x="0" y="-1"/>
                <a:ext cx="1963093" cy="2371682"/>
              </a:xfrm>
              <a:prstGeom prst="rect">
                <a:avLst/>
              </a:prstGeom>
              <a:solidFill>
                <a:srgbClr val="CACFCE">
                  <a:alpha val="90000"/>
                </a:srgbClr>
              </a:solidFill>
              <a:ln w="12700" cap="flat">
                <a:solidFill>
                  <a:srgbClr val="CACFCE">
                    <a:alpha val="90000"/>
                  </a:srgbClr>
                </a:solidFill>
                <a:prstDash val="solid"/>
                <a:miter lim="800000"/>
              </a:ln>
              <a:effectLst/>
            </p:spPr>
            <p:txBody>
              <a:bodyPr wrap="square" lIns="45719" tIns="45719" rIns="45719" bIns="45719" numCol="1" anchor="t">
                <a:noAutofit/>
              </a:bodyPr>
              <a:lstStyle/>
              <a:p>
                <a:pPr defTabSz="711200">
                  <a:lnSpc>
                    <a:spcPct val="90000"/>
                  </a:lnSpc>
                  <a:spcBef>
                    <a:spcPts val="300"/>
                  </a:spcBef>
                  <a:defRPr sz="1600"/>
                </a:pPr>
              </a:p>
            </p:txBody>
          </p:sp>
          <p:sp>
            <p:nvSpPr>
              <p:cNvPr id="326" name="Seamlessly integrates with institutional credit policies, automatically adapting to changes in regulations and risk appetite."/>
              <p:cNvSpPr txBox="1"/>
              <p:nvPr/>
            </p:nvSpPr>
            <p:spPr>
              <a:xfrm>
                <a:off x="0" y="0"/>
                <a:ext cx="1934646" cy="20438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85343" tIns="85343" rIns="85343" bIns="85343" numCol="1" anchor="t">
                <a:spAutoFit/>
              </a:bodyPr>
              <a:lstStyle/>
              <a:p>
                <a:pPr lvl="1" marL="171450" indent="-171450" defTabSz="711200">
                  <a:lnSpc>
                    <a:spcPct val="90000"/>
                  </a:lnSpc>
                  <a:spcBef>
                    <a:spcPts val="200"/>
                  </a:spcBef>
                  <a:buSzPct val="100000"/>
                  <a:buChar char="•"/>
                  <a:defRPr sz="1600"/>
                </a:pPr>
                <a:r>
                  <a:t>Seamlessly integrates with institutional credit policies, automatically adapting to changes in regulations and risk appetite. </a:t>
                </a:r>
              </a:p>
            </p:txBody>
          </p:sp>
        </p:grpSp>
        <p:grpSp>
          <p:nvGrpSpPr>
            <p:cNvPr id="330" name="Group"/>
            <p:cNvGrpSpPr/>
            <p:nvPr/>
          </p:nvGrpSpPr>
          <p:grpSpPr>
            <a:xfrm>
              <a:off x="2237926" y="716"/>
              <a:ext cx="1963094" cy="763377"/>
              <a:chOff x="0" y="0"/>
              <a:chExt cx="1963092" cy="763376"/>
            </a:xfrm>
          </p:grpSpPr>
          <p:sp>
            <p:nvSpPr>
              <p:cNvPr id="328" name="Rectangle"/>
              <p:cNvSpPr/>
              <p:nvPr/>
            </p:nvSpPr>
            <p:spPr>
              <a:xfrm>
                <a:off x="0" y="-1"/>
                <a:ext cx="1963093" cy="763378"/>
              </a:xfrm>
              <a:prstGeom prst="rect">
                <a:avLst/>
              </a:prstGeom>
              <a:solidFill>
                <a:schemeClr val="accent1"/>
              </a:solidFill>
              <a:ln w="12700" cap="flat">
                <a:solidFill>
                  <a:schemeClr val="accent1"/>
                </a:solidFill>
                <a:prstDash val="solid"/>
                <a:miter lim="800000"/>
              </a:ln>
              <a:effectLst/>
            </p:spPr>
            <p:txBody>
              <a:bodyPr wrap="square" lIns="45719" tIns="45719" rIns="45719" bIns="45719" numCol="1" anchor="ctr">
                <a:noAutofit/>
              </a:bodyPr>
              <a:lstStyle/>
              <a:p>
                <a:pPr algn="ctr" defTabSz="711200">
                  <a:lnSpc>
                    <a:spcPct val="90000"/>
                  </a:lnSpc>
                  <a:spcBef>
                    <a:spcPts val="700"/>
                  </a:spcBef>
                  <a:defRPr sz="1600">
                    <a:solidFill>
                      <a:srgbClr val="FFFFFF"/>
                    </a:solidFill>
                  </a:defRPr>
                </a:pPr>
              </a:p>
            </p:txBody>
          </p:sp>
          <p:sp>
            <p:nvSpPr>
              <p:cNvPr id="329" name="AI-Powered Evaluation"/>
              <p:cNvSpPr txBox="1"/>
              <p:nvPr/>
            </p:nvSpPr>
            <p:spPr>
              <a:xfrm>
                <a:off x="48768" y="102485"/>
                <a:ext cx="1865558" cy="5584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5023" tIns="65023" rIns="65023" bIns="65023" numCol="1" anchor="ctr">
                <a:spAutoFit/>
              </a:bodyPr>
              <a:lstStyle>
                <a:lvl1pPr algn="ctr" defTabSz="711200">
                  <a:lnSpc>
                    <a:spcPct val="90000"/>
                  </a:lnSpc>
                  <a:spcBef>
                    <a:spcPts val="600"/>
                  </a:spcBef>
                  <a:defRPr b="1" sz="1600">
                    <a:solidFill>
                      <a:srgbClr val="FFFFFF"/>
                    </a:solidFill>
                  </a:defRPr>
                </a:lvl1pPr>
              </a:lstStyle>
              <a:p>
                <a:pPr/>
                <a:r>
                  <a:t>AI-Powered Evaluation</a:t>
                </a:r>
              </a:p>
            </p:txBody>
          </p:sp>
        </p:grpSp>
        <p:grpSp>
          <p:nvGrpSpPr>
            <p:cNvPr id="333" name="Group"/>
            <p:cNvGrpSpPr/>
            <p:nvPr/>
          </p:nvGrpSpPr>
          <p:grpSpPr>
            <a:xfrm>
              <a:off x="2237926" y="764092"/>
              <a:ext cx="1963094" cy="2371682"/>
              <a:chOff x="0" y="0"/>
              <a:chExt cx="1963092" cy="2371680"/>
            </a:xfrm>
          </p:grpSpPr>
          <p:sp>
            <p:nvSpPr>
              <p:cNvPr id="331" name="Rectangle"/>
              <p:cNvSpPr/>
              <p:nvPr/>
            </p:nvSpPr>
            <p:spPr>
              <a:xfrm>
                <a:off x="0" y="-1"/>
                <a:ext cx="1963093" cy="2371682"/>
              </a:xfrm>
              <a:prstGeom prst="rect">
                <a:avLst/>
              </a:prstGeom>
              <a:solidFill>
                <a:srgbClr val="CACFCE">
                  <a:alpha val="90000"/>
                </a:srgbClr>
              </a:solidFill>
              <a:ln w="12700" cap="flat">
                <a:solidFill>
                  <a:srgbClr val="CACFCE">
                    <a:alpha val="90000"/>
                  </a:srgbClr>
                </a:solidFill>
                <a:prstDash val="solid"/>
                <a:miter lim="800000"/>
              </a:ln>
              <a:effectLst/>
            </p:spPr>
            <p:txBody>
              <a:bodyPr wrap="square" lIns="45719" tIns="45719" rIns="45719" bIns="45719" numCol="1" anchor="t">
                <a:noAutofit/>
              </a:bodyPr>
              <a:lstStyle/>
              <a:p>
                <a:pPr defTabSz="711200">
                  <a:lnSpc>
                    <a:spcPct val="90000"/>
                  </a:lnSpc>
                  <a:spcBef>
                    <a:spcPts val="300"/>
                  </a:spcBef>
                  <a:defRPr sz="1600"/>
                </a:pPr>
              </a:p>
            </p:txBody>
          </p:sp>
          <p:sp>
            <p:nvSpPr>
              <p:cNvPr id="332" name="Employs advanced machine learning algorithms to analyze applicant data, including financial history, demographics, and alternative data sources."/>
              <p:cNvSpPr txBox="1"/>
              <p:nvPr/>
            </p:nvSpPr>
            <p:spPr>
              <a:xfrm>
                <a:off x="0" y="0"/>
                <a:ext cx="1934646" cy="225028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85343" tIns="85343" rIns="85343" bIns="85343" numCol="1" anchor="t">
                <a:spAutoFit/>
              </a:bodyPr>
              <a:lstStyle/>
              <a:p>
                <a:pPr lvl="1" marL="171450" indent="-171450" defTabSz="711200">
                  <a:lnSpc>
                    <a:spcPct val="90000"/>
                  </a:lnSpc>
                  <a:spcBef>
                    <a:spcPts val="200"/>
                  </a:spcBef>
                  <a:buSzPct val="100000"/>
                  <a:buChar char="•"/>
                  <a:defRPr sz="1600"/>
                </a:pPr>
                <a:r>
                  <a:t>Employs advanced machine learning algorithms to analyze applicant data, including financial history, demographics, and alternative data sources. </a:t>
                </a:r>
              </a:p>
            </p:txBody>
          </p:sp>
        </p:grpSp>
        <p:grpSp>
          <p:nvGrpSpPr>
            <p:cNvPr id="336" name="Group"/>
            <p:cNvGrpSpPr/>
            <p:nvPr/>
          </p:nvGrpSpPr>
          <p:grpSpPr>
            <a:xfrm>
              <a:off x="4475855" y="0"/>
              <a:ext cx="1963094" cy="764810"/>
              <a:chOff x="0" y="0"/>
              <a:chExt cx="1963092" cy="764809"/>
            </a:xfrm>
          </p:grpSpPr>
          <p:sp>
            <p:nvSpPr>
              <p:cNvPr id="334" name="Rectangle"/>
              <p:cNvSpPr/>
              <p:nvPr/>
            </p:nvSpPr>
            <p:spPr>
              <a:xfrm>
                <a:off x="0" y="716"/>
                <a:ext cx="1963093" cy="763377"/>
              </a:xfrm>
              <a:prstGeom prst="rect">
                <a:avLst/>
              </a:prstGeom>
              <a:solidFill>
                <a:schemeClr val="accent1"/>
              </a:solidFill>
              <a:ln w="12700" cap="flat">
                <a:solidFill>
                  <a:schemeClr val="accent1"/>
                </a:solidFill>
                <a:prstDash val="solid"/>
                <a:miter lim="800000"/>
              </a:ln>
              <a:effectLst/>
            </p:spPr>
            <p:txBody>
              <a:bodyPr wrap="square" lIns="45719" tIns="45719" rIns="45719" bIns="45719" numCol="1" anchor="ctr">
                <a:noAutofit/>
              </a:bodyPr>
              <a:lstStyle/>
              <a:p>
                <a:pPr algn="ctr" defTabSz="711200">
                  <a:lnSpc>
                    <a:spcPct val="90000"/>
                  </a:lnSpc>
                  <a:spcBef>
                    <a:spcPts val="700"/>
                  </a:spcBef>
                  <a:defRPr sz="1600">
                    <a:solidFill>
                      <a:srgbClr val="FFFFFF"/>
                    </a:solidFill>
                  </a:defRPr>
                </a:pPr>
              </a:p>
            </p:txBody>
          </p:sp>
          <p:sp>
            <p:nvSpPr>
              <p:cNvPr id="335" name="Real-time Creditworthiness Rating"/>
              <p:cNvSpPr txBox="1"/>
              <p:nvPr/>
            </p:nvSpPr>
            <p:spPr>
              <a:xfrm>
                <a:off x="48767" y="0"/>
                <a:ext cx="1865559" cy="76481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5023" tIns="65023" rIns="65023" bIns="65023" numCol="1" anchor="ctr">
                <a:spAutoFit/>
              </a:bodyPr>
              <a:lstStyle>
                <a:lvl1pPr algn="ctr" defTabSz="711200">
                  <a:lnSpc>
                    <a:spcPct val="90000"/>
                  </a:lnSpc>
                  <a:spcBef>
                    <a:spcPts val="600"/>
                  </a:spcBef>
                  <a:defRPr b="1" sz="1600">
                    <a:solidFill>
                      <a:srgbClr val="FFFFFF"/>
                    </a:solidFill>
                  </a:defRPr>
                </a:lvl1pPr>
              </a:lstStyle>
              <a:p>
                <a:pPr/>
                <a:r>
                  <a:t>Real-time Creditworthiness Rating</a:t>
                </a:r>
              </a:p>
            </p:txBody>
          </p:sp>
        </p:grpSp>
        <p:grpSp>
          <p:nvGrpSpPr>
            <p:cNvPr id="339" name="Group"/>
            <p:cNvGrpSpPr/>
            <p:nvPr/>
          </p:nvGrpSpPr>
          <p:grpSpPr>
            <a:xfrm>
              <a:off x="4475855" y="764092"/>
              <a:ext cx="1963094" cy="2371682"/>
              <a:chOff x="0" y="0"/>
              <a:chExt cx="1963092" cy="2371680"/>
            </a:xfrm>
          </p:grpSpPr>
          <p:sp>
            <p:nvSpPr>
              <p:cNvPr id="337" name="Rectangle"/>
              <p:cNvSpPr/>
              <p:nvPr/>
            </p:nvSpPr>
            <p:spPr>
              <a:xfrm>
                <a:off x="0" y="-1"/>
                <a:ext cx="1963093" cy="2371682"/>
              </a:xfrm>
              <a:prstGeom prst="rect">
                <a:avLst/>
              </a:prstGeom>
              <a:solidFill>
                <a:srgbClr val="CACFCE">
                  <a:alpha val="90000"/>
                </a:srgbClr>
              </a:solidFill>
              <a:ln w="12700" cap="flat">
                <a:solidFill>
                  <a:srgbClr val="CACFCE">
                    <a:alpha val="90000"/>
                  </a:srgbClr>
                </a:solidFill>
                <a:prstDash val="solid"/>
                <a:miter lim="800000"/>
              </a:ln>
              <a:effectLst/>
            </p:spPr>
            <p:txBody>
              <a:bodyPr wrap="square" lIns="45719" tIns="45719" rIns="45719" bIns="45719" numCol="1" anchor="t">
                <a:noAutofit/>
              </a:bodyPr>
              <a:lstStyle/>
              <a:p>
                <a:pPr defTabSz="711200">
                  <a:lnSpc>
                    <a:spcPct val="90000"/>
                  </a:lnSpc>
                  <a:spcBef>
                    <a:spcPts val="300"/>
                  </a:spcBef>
                  <a:defRPr sz="1600"/>
                </a:pPr>
              </a:p>
            </p:txBody>
          </p:sp>
          <p:sp>
            <p:nvSpPr>
              <p:cNvPr id="338" name="Provides an instant creditworthiness score (1-5 rating) based on the current credit policy, enabling quick and informed decisions."/>
              <p:cNvSpPr txBox="1"/>
              <p:nvPr/>
            </p:nvSpPr>
            <p:spPr>
              <a:xfrm>
                <a:off x="0" y="0"/>
                <a:ext cx="1934646" cy="225028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85343" tIns="85343" rIns="85343" bIns="85343" numCol="1" anchor="t">
                <a:spAutoFit/>
              </a:bodyPr>
              <a:lstStyle/>
              <a:p>
                <a:pPr lvl="1" marL="171450" indent="-171450" defTabSz="711200">
                  <a:lnSpc>
                    <a:spcPct val="90000"/>
                  </a:lnSpc>
                  <a:spcBef>
                    <a:spcPts val="200"/>
                  </a:spcBef>
                  <a:buSzPct val="100000"/>
                  <a:buChar char="•"/>
                  <a:defRPr sz="1600"/>
                </a:pPr>
                <a:r>
                  <a:t>Provides an instant creditworthiness score (1-5 rating) based on the current credit policy, enabling quick and informed decisions. </a:t>
                </a:r>
              </a:p>
            </p:txBody>
          </p:sp>
        </p:grpSp>
        <p:grpSp>
          <p:nvGrpSpPr>
            <p:cNvPr id="342" name="Group"/>
            <p:cNvGrpSpPr/>
            <p:nvPr/>
          </p:nvGrpSpPr>
          <p:grpSpPr>
            <a:xfrm>
              <a:off x="6713782" y="716"/>
              <a:ext cx="1963094" cy="763377"/>
              <a:chOff x="0" y="0"/>
              <a:chExt cx="1963092" cy="763376"/>
            </a:xfrm>
          </p:grpSpPr>
          <p:sp>
            <p:nvSpPr>
              <p:cNvPr id="340" name="Rectangle"/>
              <p:cNvSpPr/>
              <p:nvPr/>
            </p:nvSpPr>
            <p:spPr>
              <a:xfrm>
                <a:off x="0" y="-1"/>
                <a:ext cx="1963093" cy="763378"/>
              </a:xfrm>
              <a:prstGeom prst="rect">
                <a:avLst/>
              </a:prstGeom>
              <a:solidFill>
                <a:schemeClr val="accent1"/>
              </a:solidFill>
              <a:ln w="12700" cap="flat">
                <a:solidFill>
                  <a:schemeClr val="accent1"/>
                </a:solidFill>
                <a:prstDash val="solid"/>
                <a:miter lim="800000"/>
              </a:ln>
              <a:effectLst/>
            </p:spPr>
            <p:txBody>
              <a:bodyPr wrap="square" lIns="45719" tIns="45719" rIns="45719" bIns="45719" numCol="1" anchor="ctr">
                <a:noAutofit/>
              </a:bodyPr>
              <a:lstStyle/>
              <a:p>
                <a:pPr algn="ctr" defTabSz="711200">
                  <a:lnSpc>
                    <a:spcPct val="90000"/>
                  </a:lnSpc>
                  <a:spcBef>
                    <a:spcPts val="700"/>
                  </a:spcBef>
                  <a:defRPr sz="1600">
                    <a:solidFill>
                      <a:srgbClr val="FFFFFF"/>
                    </a:solidFill>
                  </a:defRPr>
                </a:pPr>
              </a:p>
            </p:txBody>
          </p:sp>
          <p:sp>
            <p:nvSpPr>
              <p:cNvPr id="341" name="Explainable AI"/>
              <p:cNvSpPr txBox="1"/>
              <p:nvPr/>
            </p:nvSpPr>
            <p:spPr>
              <a:xfrm>
                <a:off x="48768" y="205687"/>
                <a:ext cx="1865558" cy="35200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5023" tIns="65023" rIns="65023" bIns="65023" numCol="1" anchor="ctr">
                <a:spAutoFit/>
              </a:bodyPr>
              <a:lstStyle>
                <a:lvl1pPr algn="ctr" defTabSz="711200">
                  <a:lnSpc>
                    <a:spcPct val="90000"/>
                  </a:lnSpc>
                  <a:spcBef>
                    <a:spcPts val="600"/>
                  </a:spcBef>
                  <a:defRPr b="1" sz="1600">
                    <a:solidFill>
                      <a:srgbClr val="FFFFFF"/>
                    </a:solidFill>
                  </a:defRPr>
                </a:lvl1pPr>
              </a:lstStyle>
              <a:p>
                <a:pPr/>
                <a:r>
                  <a:t>Explainable AI</a:t>
                </a:r>
              </a:p>
            </p:txBody>
          </p:sp>
        </p:grpSp>
        <p:grpSp>
          <p:nvGrpSpPr>
            <p:cNvPr id="345" name="Group"/>
            <p:cNvGrpSpPr/>
            <p:nvPr/>
          </p:nvGrpSpPr>
          <p:grpSpPr>
            <a:xfrm>
              <a:off x="6713782" y="764092"/>
              <a:ext cx="1963094" cy="2371682"/>
              <a:chOff x="0" y="0"/>
              <a:chExt cx="1963092" cy="2371680"/>
            </a:xfrm>
          </p:grpSpPr>
          <p:sp>
            <p:nvSpPr>
              <p:cNvPr id="343" name="Rectangle"/>
              <p:cNvSpPr/>
              <p:nvPr/>
            </p:nvSpPr>
            <p:spPr>
              <a:xfrm>
                <a:off x="0" y="-1"/>
                <a:ext cx="1963093" cy="2371682"/>
              </a:xfrm>
              <a:prstGeom prst="rect">
                <a:avLst/>
              </a:prstGeom>
              <a:solidFill>
                <a:srgbClr val="CACFCE">
                  <a:alpha val="90000"/>
                </a:srgbClr>
              </a:solidFill>
              <a:ln w="12700" cap="flat">
                <a:solidFill>
                  <a:srgbClr val="CACFCE">
                    <a:alpha val="90000"/>
                  </a:srgbClr>
                </a:solidFill>
                <a:prstDash val="solid"/>
                <a:miter lim="800000"/>
              </a:ln>
              <a:effectLst/>
            </p:spPr>
            <p:txBody>
              <a:bodyPr wrap="square" lIns="45719" tIns="45719" rIns="45719" bIns="45719" numCol="1" anchor="t">
                <a:noAutofit/>
              </a:bodyPr>
              <a:lstStyle/>
              <a:p>
                <a:pPr defTabSz="711200">
                  <a:lnSpc>
                    <a:spcPct val="90000"/>
                  </a:lnSpc>
                  <a:spcBef>
                    <a:spcPts val="300"/>
                  </a:spcBef>
                  <a:defRPr sz="1600"/>
                </a:pPr>
              </a:p>
            </p:txBody>
          </p:sp>
          <p:sp>
            <p:nvSpPr>
              <p:cNvPr id="344" name="Offers transparent insights into the factors influencing the creditworthiness rating, fostering trust and understanding."/>
              <p:cNvSpPr txBox="1"/>
              <p:nvPr/>
            </p:nvSpPr>
            <p:spPr>
              <a:xfrm>
                <a:off x="0" y="0"/>
                <a:ext cx="1934646" cy="20438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85343" tIns="85343" rIns="85343" bIns="85343" numCol="1" anchor="t">
                <a:spAutoFit/>
              </a:bodyPr>
              <a:lstStyle/>
              <a:p>
                <a:pPr lvl="1" marL="171450" indent="-171450" defTabSz="711200">
                  <a:lnSpc>
                    <a:spcPct val="90000"/>
                  </a:lnSpc>
                  <a:spcBef>
                    <a:spcPts val="200"/>
                  </a:spcBef>
                  <a:buSzPct val="100000"/>
                  <a:buChar char="•"/>
                  <a:defRPr sz="1600"/>
                </a:pPr>
                <a:r>
                  <a:t>Offers transparent insights into the factors influencing the creditworthiness rating, fostering trust and understanding. </a:t>
                </a:r>
              </a:p>
            </p:txBody>
          </p:sp>
        </p:grpSp>
        <p:grpSp>
          <p:nvGrpSpPr>
            <p:cNvPr id="348" name="Group"/>
            <p:cNvGrpSpPr/>
            <p:nvPr/>
          </p:nvGrpSpPr>
          <p:grpSpPr>
            <a:xfrm>
              <a:off x="8951711" y="716"/>
              <a:ext cx="1963094" cy="763377"/>
              <a:chOff x="0" y="0"/>
              <a:chExt cx="1963092" cy="763376"/>
            </a:xfrm>
          </p:grpSpPr>
          <p:sp>
            <p:nvSpPr>
              <p:cNvPr id="346" name="Rectangle"/>
              <p:cNvSpPr/>
              <p:nvPr/>
            </p:nvSpPr>
            <p:spPr>
              <a:xfrm>
                <a:off x="0" y="-1"/>
                <a:ext cx="1963093" cy="763378"/>
              </a:xfrm>
              <a:prstGeom prst="rect">
                <a:avLst/>
              </a:prstGeom>
              <a:solidFill>
                <a:schemeClr val="accent1"/>
              </a:solidFill>
              <a:ln w="12700" cap="flat">
                <a:solidFill>
                  <a:schemeClr val="accent1"/>
                </a:solidFill>
                <a:prstDash val="solid"/>
                <a:miter lim="800000"/>
              </a:ln>
              <a:effectLst/>
            </p:spPr>
            <p:txBody>
              <a:bodyPr wrap="square" lIns="45719" tIns="45719" rIns="45719" bIns="45719" numCol="1" anchor="ctr">
                <a:noAutofit/>
              </a:bodyPr>
              <a:lstStyle/>
              <a:p>
                <a:pPr algn="ctr" defTabSz="711200">
                  <a:lnSpc>
                    <a:spcPct val="90000"/>
                  </a:lnSpc>
                  <a:spcBef>
                    <a:spcPts val="700"/>
                  </a:spcBef>
                  <a:defRPr sz="1600">
                    <a:solidFill>
                      <a:srgbClr val="FFFFFF"/>
                    </a:solidFill>
                  </a:defRPr>
                </a:pPr>
              </a:p>
            </p:txBody>
          </p:sp>
          <p:sp>
            <p:nvSpPr>
              <p:cNvPr id="347" name="Automated Decisioning"/>
              <p:cNvSpPr txBox="1"/>
              <p:nvPr/>
            </p:nvSpPr>
            <p:spPr>
              <a:xfrm>
                <a:off x="48768" y="102485"/>
                <a:ext cx="1865558" cy="5584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65023" tIns="65023" rIns="65023" bIns="65023" numCol="1" anchor="ctr">
                <a:spAutoFit/>
              </a:bodyPr>
              <a:lstStyle>
                <a:lvl1pPr algn="ctr" defTabSz="711200">
                  <a:lnSpc>
                    <a:spcPct val="90000"/>
                  </a:lnSpc>
                  <a:spcBef>
                    <a:spcPts val="600"/>
                  </a:spcBef>
                  <a:defRPr b="1" sz="1600">
                    <a:solidFill>
                      <a:srgbClr val="FFFFFF"/>
                    </a:solidFill>
                  </a:defRPr>
                </a:lvl1pPr>
              </a:lstStyle>
              <a:p>
                <a:pPr/>
                <a:r>
                  <a:t>Automated Decisioning</a:t>
                </a:r>
              </a:p>
            </p:txBody>
          </p:sp>
        </p:grpSp>
        <p:grpSp>
          <p:nvGrpSpPr>
            <p:cNvPr id="351" name="Group"/>
            <p:cNvGrpSpPr/>
            <p:nvPr/>
          </p:nvGrpSpPr>
          <p:grpSpPr>
            <a:xfrm>
              <a:off x="8951711" y="764092"/>
              <a:ext cx="1963094" cy="2371682"/>
              <a:chOff x="0" y="0"/>
              <a:chExt cx="1963092" cy="2371680"/>
            </a:xfrm>
          </p:grpSpPr>
          <p:sp>
            <p:nvSpPr>
              <p:cNvPr id="349" name="Rectangle"/>
              <p:cNvSpPr/>
              <p:nvPr/>
            </p:nvSpPr>
            <p:spPr>
              <a:xfrm>
                <a:off x="0" y="-1"/>
                <a:ext cx="1963093" cy="2371682"/>
              </a:xfrm>
              <a:prstGeom prst="rect">
                <a:avLst/>
              </a:prstGeom>
              <a:solidFill>
                <a:srgbClr val="CACFCE">
                  <a:alpha val="90000"/>
                </a:srgbClr>
              </a:solidFill>
              <a:ln w="12700" cap="flat">
                <a:solidFill>
                  <a:srgbClr val="CACFCE">
                    <a:alpha val="90000"/>
                  </a:srgbClr>
                </a:solidFill>
                <a:prstDash val="solid"/>
                <a:miter lim="800000"/>
              </a:ln>
              <a:effectLst/>
            </p:spPr>
            <p:txBody>
              <a:bodyPr wrap="square" lIns="45719" tIns="45719" rIns="45719" bIns="45719" numCol="1" anchor="t">
                <a:noAutofit/>
              </a:bodyPr>
              <a:lstStyle/>
              <a:p>
                <a:pPr defTabSz="711200">
                  <a:lnSpc>
                    <a:spcPct val="90000"/>
                  </a:lnSpc>
                  <a:spcBef>
                    <a:spcPts val="300"/>
                  </a:spcBef>
                  <a:defRPr sz="1600"/>
                </a:pPr>
              </a:p>
            </p:txBody>
          </p:sp>
          <p:sp>
            <p:nvSpPr>
              <p:cNvPr id="350" name="Streamlines the loan approval process, reducing manual intervention and accelerating loan disbursal."/>
              <p:cNvSpPr txBox="1"/>
              <p:nvPr/>
            </p:nvSpPr>
            <p:spPr>
              <a:xfrm>
                <a:off x="0" y="0"/>
                <a:ext cx="1934646" cy="16310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85343" tIns="85343" rIns="85343" bIns="85343" numCol="1" anchor="t">
                <a:spAutoFit/>
              </a:bodyPr>
              <a:lstStyle/>
              <a:p>
                <a:pPr lvl="1" marL="171450" indent="-171450" defTabSz="711200">
                  <a:lnSpc>
                    <a:spcPct val="90000"/>
                  </a:lnSpc>
                  <a:spcBef>
                    <a:spcPts val="200"/>
                  </a:spcBef>
                  <a:buSzPct val="100000"/>
                  <a:buChar char="•"/>
                  <a:defRPr sz="1600"/>
                </a:pPr>
                <a:r>
                  <a:t> Streamlines the loan approval process, reducing manual intervention and accelerating loan disbursal. </a:t>
                </a:r>
              </a:p>
            </p:txBody>
          </p:sp>
        </p:grpSp>
      </p:grpSp>
      <p:pic>
        <p:nvPicPr>
          <p:cNvPr id="353" name="Picture 4" descr="Picture 4"/>
          <p:cNvPicPr>
            <a:picLocks noChangeAspect="1"/>
          </p:cNvPicPr>
          <p:nvPr/>
        </p:nvPicPr>
        <p:blipFill>
          <a:blip r:embed="rId2">
            <a:extLst/>
          </a:blip>
          <a:stretch>
            <a:fillRect/>
          </a:stretch>
        </p:blipFill>
        <p:spPr>
          <a:xfrm>
            <a:off x="3795712" y="472778"/>
            <a:ext cx="4600576" cy="1181101"/>
          </a:xfrm>
          <a:prstGeom prst="rect">
            <a:avLst/>
          </a:prstGeom>
          <a:ln w="12700">
            <a:miter lim="400000"/>
          </a:ln>
        </p:spPr>
      </p:pic>
      <p:sp>
        <p:nvSpPr>
          <p:cNvPr id="354" name="TextBox 6"/>
          <p:cNvSpPr txBox="1"/>
          <p:nvPr/>
        </p:nvSpPr>
        <p:spPr>
          <a:xfrm>
            <a:off x="2042286" y="1734235"/>
            <a:ext cx="8271004" cy="89260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2800"/>
            </a:lvl1pPr>
          </a:lstStyle>
          <a:p>
            <a:pPr/>
            <a:r>
              <a:t>An intelligent system that automates and enhances credit risk assessment using cutting-edge AI</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6" name="Slide Number Placeholder 8"/>
          <p:cNvSpPr txBox="1"/>
          <p:nvPr>
            <p:ph type="sldNum" sz="quarter" idx="2"/>
          </p:nvPr>
        </p:nvSpPr>
        <p:spPr>
          <a:xfrm>
            <a:off x="11062458" y="376326"/>
            <a:ext cx="619260" cy="231141"/>
          </a:xfrm>
          <a:prstGeom prst="rect">
            <a:avLst/>
          </a:prstGeom>
          <a:extLst>
            <a:ext uri="{C572A759-6A51-4108-AA02-DFA0A04FC94B}">
              <ma14:wrappingTextBoxFlag xmlns:ma14="http://schemas.microsoft.com/office/mac/drawingml/2011/main" val="1"/>
            </a:ext>
          </a:extLst>
        </p:spPr>
        <p:txBody>
          <a:bodyPr/>
          <a:lstStyle/>
          <a:p>
            <a:pPr lvl="1" algn="r">
              <a:defRPr b="1" sz="1000">
                <a:latin typeface="Arial Narrow"/>
                <a:ea typeface="Arial Narrow"/>
                <a:cs typeface="Arial Narrow"/>
                <a:sym typeface="Arial Narrow"/>
              </a:defRPr>
            </a:pPr>
            <a:fld id="{86CB4B4D-7CA3-9044-876B-883B54F8677D}" type="slidenum"/>
          </a:p>
        </p:txBody>
      </p:sp>
      <p:sp>
        <p:nvSpPr>
          <p:cNvPr id="357" name="Straight Connector 3"/>
          <p:cNvSpPr/>
          <p:nvPr/>
        </p:nvSpPr>
        <p:spPr>
          <a:xfrm>
            <a:off x="474387" y="762564"/>
            <a:ext cx="11206558" cy="1"/>
          </a:xfrm>
          <a:prstGeom prst="line">
            <a:avLst/>
          </a:prstGeom>
          <a:ln w="6350">
            <a:solidFill>
              <a:schemeClr val="accent1"/>
            </a:solidFill>
            <a:miter/>
          </a:ln>
        </p:spPr>
        <p:txBody>
          <a:bodyPr lIns="45719" rIns="45719"/>
          <a:lstStyle/>
          <a:p>
            <a:pPr/>
          </a:p>
        </p:txBody>
      </p:sp>
      <p:sp>
        <p:nvSpPr>
          <p:cNvPr id="358" name="Title 6"/>
          <p:cNvSpPr txBox="1"/>
          <p:nvPr/>
        </p:nvSpPr>
        <p:spPr>
          <a:xfrm>
            <a:off x="520107" y="211381"/>
            <a:ext cx="10767347" cy="48273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90000"/>
              </a:lnSpc>
              <a:defRPr b="1" sz="2800">
                <a:latin typeface="Times New Roman"/>
                <a:ea typeface="Times New Roman"/>
                <a:cs typeface="Times New Roman"/>
                <a:sym typeface="Times New Roman"/>
              </a:defRPr>
            </a:lvl1pPr>
          </a:lstStyle>
          <a:p>
            <a:pPr/>
            <a:r>
              <a:t>Technical Implementation</a:t>
            </a:r>
          </a:p>
        </p:txBody>
      </p:sp>
      <p:pic>
        <p:nvPicPr>
          <p:cNvPr id="359" name="Picture 2" descr="Picture 2"/>
          <p:cNvPicPr>
            <a:picLocks noChangeAspect="1"/>
          </p:cNvPicPr>
          <p:nvPr/>
        </p:nvPicPr>
        <p:blipFill>
          <a:blip r:embed="rId2">
            <a:extLst/>
          </a:blip>
          <a:stretch>
            <a:fillRect/>
          </a:stretch>
        </p:blipFill>
        <p:spPr>
          <a:xfrm>
            <a:off x="718460" y="1145508"/>
            <a:ext cx="10962484" cy="5275314"/>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1" name="Slide Number Placeholder 8"/>
          <p:cNvSpPr txBox="1"/>
          <p:nvPr>
            <p:ph type="sldNum" sz="quarter" idx="2"/>
          </p:nvPr>
        </p:nvSpPr>
        <p:spPr>
          <a:xfrm>
            <a:off x="11062458" y="376326"/>
            <a:ext cx="619260" cy="231141"/>
          </a:xfrm>
          <a:prstGeom prst="rect">
            <a:avLst/>
          </a:prstGeom>
          <a:extLst>
            <a:ext uri="{C572A759-6A51-4108-AA02-DFA0A04FC94B}">
              <ma14:wrappingTextBoxFlag xmlns:ma14="http://schemas.microsoft.com/office/mac/drawingml/2011/main" val="1"/>
            </a:ext>
          </a:extLst>
        </p:spPr>
        <p:txBody>
          <a:bodyPr/>
          <a:lstStyle/>
          <a:p>
            <a:pPr lvl="1" algn="r">
              <a:defRPr b="1" sz="1000">
                <a:latin typeface="Arial Narrow"/>
                <a:ea typeface="Arial Narrow"/>
                <a:cs typeface="Arial Narrow"/>
                <a:sym typeface="Arial Narrow"/>
              </a:defRPr>
            </a:pPr>
            <a:fld id="{86CB4B4D-7CA3-9044-876B-883B54F8677D}" type="slidenum"/>
          </a:p>
        </p:txBody>
      </p:sp>
      <p:sp>
        <p:nvSpPr>
          <p:cNvPr id="362" name="Straight Connector 3"/>
          <p:cNvSpPr/>
          <p:nvPr/>
        </p:nvSpPr>
        <p:spPr>
          <a:xfrm>
            <a:off x="474387" y="762564"/>
            <a:ext cx="11206558" cy="1"/>
          </a:xfrm>
          <a:prstGeom prst="line">
            <a:avLst/>
          </a:prstGeom>
          <a:ln w="6350">
            <a:solidFill>
              <a:schemeClr val="accent1"/>
            </a:solidFill>
            <a:miter/>
          </a:ln>
        </p:spPr>
        <p:txBody>
          <a:bodyPr lIns="45719" rIns="45719"/>
          <a:lstStyle/>
          <a:p>
            <a:pPr/>
          </a:p>
        </p:txBody>
      </p:sp>
      <p:sp>
        <p:nvSpPr>
          <p:cNvPr id="363" name="Title 6"/>
          <p:cNvSpPr txBox="1"/>
          <p:nvPr/>
        </p:nvSpPr>
        <p:spPr>
          <a:xfrm>
            <a:off x="520107" y="211381"/>
            <a:ext cx="10767347" cy="48273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90000"/>
              </a:lnSpc>
              <a:defRPr b="1" sz="2800">
                <a:latin typeface="Times New Roman"/>
                <a:ea typeface="Times New Roman"/>
                <a:cs typeface="Times New Roman"/>
                <a:sym typeface="Times New Roman"/>
              </a:defRPr>
            </a:lvl1pPr>
          </a:lstStyle>
          <a:p>
            <a:pPr/>
            <a:r>
              <a:t>Industry Impact, Collaboration and Production Viability</a:t>
            </a:r>
          </a:p>
        </p:txBody>
      </p:sp>
      <p:pic>
        <p:nvPicPr>
          <p:cNvPr id="364" name="Picture 2" descr="Picture 2"/>
          <p:cNvPicPr>
            <a:picLocks noChangeAspect="1"/>
          </p:cNvPicPr>
          <p:nvPr/>
        </p:nvPicPr>
        <p:blipFill>
          <a:blip r:embed="rId2">
            <a:extLst/>
          </a:blip>
          <a:srcRect l="0" t="15380" r="0" b="10304"/>
          <a:stretch>
            <a:fillRect/>
          </a:stretch>
        </p:blipFill>
        <p:spPr>
          <a:xfrm>
            <a:off x="1695310" y="2295144"/>
            <a:ext cx="8801380" cy="4215386"/>
          </a:xfrm>
          <a:prstGeom prst="rect">
            <a:avLst/>
          </a:prstGeom>
          <a:ln w="12700">
            <a:miter lim="400000"/>
          </a:ln>
        </p:spPr>
      </p:pic>
      <p:grpSp>
        <p:nvGrpSpPr>
          <p:cNvPr id="367" name="Rectangle: Rounded Corners 4"/>
          <p:cNvGrpSpPr/>
          <p:nvPr/>
        </p:nvGrpSpPr>
        <p:grpSpPr>
          <a:xfrm>
            <a:off x="4390344" y="860889"/>
            <a:ext cx="3374645" cy="1499615"/>
            <a:chOff x="0" y="0"/>
            <a:chExt cx="3374644" cy="1499614"/>
          </a:xfrm>
        </p:grpSpPr>
        <p:sp>
          <p:nvSpPr>
            <p:cNvPr id="365" name="Rounded Rectangle"/>
            <p:cNvSpPr/>
            <p:nvPr/>
          </p:nvSpPr>
          <p:spPr>
            <a:xfrm>
              <a:off x="0" y="0"/>
              <a:ext cx="3374645" cy="1499615"/>
            </a:xfrm>
            <a:prstGeom prst="roundRect">
              <a:avLst>
                <a:gd name="adj" fmla="val 16667"/>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lgn="ctr"/>
            </a:p>
          </p:txBody>
        </p:sp>
        <p:sp>
          <p:nvSpPr>
            <p:cNvPr id="366" name="Industry Impact"/>
            <p:cNvSpPr txBox="1"/>
            <p:nvPr/>
          </p:nvSpPr>
          <p:spPr>
            <a:xfrm>
              <a:off x="125275" y="475785"/>
              <a:ext cx="3124095" cy="54804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3200"/>
              </a:lvl1pPr>
            </a:lstStyle>
            <a:p>
              <a:pPr/>
              <a:r>
                <a:t>Industry Impact</a:t>
              </a:r>
            </a:p>
          </p:txBody>
        </p:sp>
      </p:gr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9" name="Slide Number Placeholder 8"/>
          <p:cNvSpPr txBox="1"/>
          <p:nvPr>
            <p:ph type="sldNum" sz="quarter" idx="2"/>
          </p:nvPr>
        </p:nvSpPr>
        <p:spPr>
          <a:xfrm>
            <a:off x="11062457" y="376326"/>
            <a:ext cx="619260" cy="231141"/>
          </a:xfrm>
          <a:prstGeom prst="rect">
            <a:avLst/>
          </a:prstGeom>
          <a:extLst>
            <a:ext uri="{C572A759-6A51-4108-AA02-DFA0A04FC94B}">
              <ma14:wrappingTextBoxFlag xmlns:ma14="http://schemas.microsoft.com/office/mac/drawingml/2011/main" val="1"/>
            </a:ext>
          </a:extLst>
        </p:spPr>
        <p:txBody>
          <a:bodyPr/>
          <a:lstStyle/>
          <a:p>
            <a:pPr lvl="1" algn="r">
              <a:defRPr b="1" sz="1000">
                <a:latin typeface="Arial Narrow"/>
                <a:ea typeface="Arial Narrow"/>
                <a:cs typeface="Arial Narrow"/>
                <a:sym typeface="Arial Narrow"/>
              </a:defRPr>
            </a:pPr>
            <a:fld id="{86CB4B4D-7CA3-9044-876B-883B54F8677D}" type="slidenum"/>
          </a:p>
        </p:txBody>
      </p:sp>
      <p:sp>
        <p:nvSpPr>
          <p:cNvPr id="370" name="Straight Connector 3"/>
          <p:cNvSpPr/>
          <p:nvPr/>
        </p:nvSpPr>
        <p:spPr>
          <a:xfrm>
            <a:off x="474387" y="762564"/>
            <a:ext cx="11206558" cy="1"/>
          </a:xfrm>
          <a:prstGeom prst="line">
            <a:avLst/>
          </a:prstGeom>
          <a:ln w="6350">
            <a:solidFill>
              <a:schemeClr val="accent1"/>
            </a:solidFill>
            <a:miter/>
          </a:ln>
        </p:spPr>
        <p:txBody>
          <a:bodyPr lIns="45719" rIns="45719"/>
          <a:lstStyle/>
          <a:p>
            <a:pPr/>
          </a:p>
        </p:txBody>
      </p:sp>
      <p:sp>
        <p:nvSpPr>
          <p:cNvPr id="371" name="Content Placeholder 7"/>
          <p:cNvSpPr txBox="1"/>
          <p:nvPr/>
        </p:nvSpPr>
        <p:spPr>
          <a:xfrm>
            <a:off x="823428" y="4116597"/>
            <a:ext cx="10545141" cy="48620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spcBef>
                <a:spcPts val="100"/>
              </a:spcBef>
              <a:defRPr sz="2800"/>
            </a:lvl1pPr>
          </a:lstStyle>
          <a:p>
            <a:pPr/>
            <a:r>
              <a:t>Early Product Walkthrough</a:t>
            </a:r>
          </a:p>
        </p:txBody>
      </p:sp>
      <p:sp>
        <p:nvSpPr>
          <p:cNvPr id="372" name="Title 6"/>
          <p:cNvSpPr txBox="1"/>
          <p:nvPr/>
        </p:nvSpPr>
        <p:spPr>
          <a:xfrm>
            <a:off x="520107" y="211381"/>
            <a:ext cx="10767347" cy="48273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90000"/>
              </a:lnSpc>
              <a:defRPr b="1" sz="2800">
                <a:latin typeface="Times New Roman"/>
                <a:ea typeface="Times New Roman"/>
                <a:cs typeface="Times New Roman"/>
                <a:sym typeface="Times New Roman"/>
              </a:defRPr>
            </a:lvl1pPr>
          </a:lstStyle>
          <a:p>
            <a:pPr/>
            <a:r>
              <a:t>Demo</a:t>
            </a:r>
          </a:p>
        </p:txBody>
      </p:sp>
      <p:pic>
        <p:nvPicPr>
          <p:cNvPr id="373" name="Picture 1" descr="Picture 1"/>
          <p:cNvPicPr>
            <a:picLocks noChangeAspect="1"/>
          </p:cNvPicPr>
          <p:nvPr/>
        </p:nvPicPr>
        <p:blipFill>
          <a:blip r:embed="rId2">
            <a:extLst/>
          </a:blip>
          <a:stretch>
            <a:fillRect/>
          </a:stretch>
        </p:blipFill>
        <p:spPr>
          <a:xfrm>
            <a:off x="3795712" y="2421362"/>
            <a:ext cx="4600576" cy="1181101"/>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5" name="Slide Number"/>
          <p:cNvSpPr txBox="1"/>
          <p:nvPr>
            <p:ph type="sldNum" sz="quarter" idx="2"/>
          </p:nvPr>
        </p:nvSpPr>
        <p:spPr>
          <a:xfrm>
            <a:off x="11514076" y="379024"/>
            <a:ext cx="167641" cy="22574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76" name="pasted-movie.png" descr="pasted-movie.png"/>
          <p:cNvPicPr>
            <a:picLocks noChangeAspect="1"/>
          </p:cNvPicPr>
          <p:nvPr/>
        </p:nvPicPr>
        <p:blipFill>
          <a:blip r:embed="rId2">
            <a:extLst/>
          </a:blip>
          <a:stretch>
            <a:fillRect/>
          </a:stretch>
        </p:blipFill>
        <p:spPr>
          <a:xfrm>
            <a:off x="2510298" y="2011"/>
            <a:ext cx="7171404" cy="685800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E5447"/>
      </a:dk1>
      <a:lt1>
        <a:srgbClr val="FFFFFF"/>
      </a:lt1>
      <a:dk2>
        <a:srgbClr val="A7A7A7"/>
      </a:dk2>
      <a:lt2>
        <a:srgbClr val="535353"/>
      </a:lt2>
      <a:accent1>
        <a:srgbClr val="0E5447"/>
      </a:accent1>
      <a:accent2>
        <a:srgbClr val="F5EAD9"/>
      </a:accent2>
      <a:accent3>
        <a:srgbClr val="FF7540"/>
      </a:accent3>
      <a:accent4>
        <a:srgbClr val="FFA700"/>
      </a:accent4>
      <a:accent5>
        <a:srgbClr val="F6C544"/>
      </a:accent5>
      <a:accent6>
        <a:srgbClr val="B8E0D5"/>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1"/>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1"/>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0E5447"/>
      </a:accent1>
      <a:accent2>
        <a:srgbClr val="F5EAD9"/>
      </a:accent2>
      <a:accent3>
        <a:srgbClr val="FF7540"/>
      </a:accent3>
      <a:accent4>
        <a:srgbClr val="FFA700"/>
      </a:accent4>
      <a:accent5>
        <a:srgbClr val="F6C544"/>
      </a:accent5>
      <a:accent6>
        <a:srgbClr val="B8E0D5"/>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1"/>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1"/>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