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81" r:id="rId5"/>
    <p:sldId id="2147483646" r:id="rId6"/>
    <p:sldId id="257" r:id="rId7"/>
    <p:sldId id="258" r:id="rId8"/>
    <p:sldId id="259" r:id="rId9"/>
    <p:sldId id="261" r:id="rId10"/>
    <p:sldId id="260" r:id="rId11"/>
    <p:sldId id="214748364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5856"/>
    <a:srgbClr val="F29772"/>
    <a:srgbClr val="FBFAF4"/>
    <a:srgbClr val="D9117E"/>
    <a:srgbClr val="5E5A54"/>
    <a:srgbClr val="928D86"/>
    <a:srgbClr val="F5EAD9"/>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2082-5D01-45E9-AF85-D44932B32DE1}" v="17" dt="2025-02-04T13:25:26.739"/>
    <p1510:client id="{A4067855-460C-134F-351E-6F7583C7D4CC}" v="31" dt="2025-02-04T14:01: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33" autoAdjust="0"/>
  </p:normalViewPr>
  <p:slideViewPr>
    <p:cSldViewPr snapToGrid="0">
      <p:cViewPr>
        <p:scale>
          <a:sx n="100" d="100"/>
          <a:sy n="100" d="100"/>
        </p:scale>
        <p:origin x="-86" y="-35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Ranjana" userId="d43a0264-5c0f-4e3f-ba27-b83148ec877b" providerId="ADAL" clId="{2A992082-5D01-45E9-AF85-D44932B32DE1}"/>
    <pc:docChg chg="custSel addSld delSld modSld sldOrd modMainMaster">
      <pc:chgData name="Ghosh, Ranjana" userId="d43a0264-5c0f-4e3f-ba27-b83148ec877b" providerId="ADAL" clId="{2A992082-5D01-45E9-AF85-D44932B32DE1}" dt="2025-02-04T13:26:02.785" v="552" actId="478"/>
      <pc:docMkLst>
        <pc:docMk/>
      </pc:docMkLst>
      <pc:sldChg chg="modSp add del mod">
        <pc:chgData name="Ghosh, Ranjana" userId="d43a0264-5c0f-4e3f-ba27-b83148ec877b" providerId="ADAL" clId="{2A992082-5D01-45E9-AF85-D44932B32DE1}" dt="2025-02-04T13:23:52.557" v="494" actId="47"/>
        <pc:sldMkLst>
          <pc:docMk/>
          <pc:sldMk cId="1628476900" sldId="256"/>
        </pc:sldMkLst>
        <pc:spChg chg="mod">
          <ac:chgData name="Ghosh, Ranjana" userId="d43a0264-5c0f-4e3f-ba27-b83148ec877b" providerId="ADAL" clId="{2A992082-5D01-45E9-AF85-D44932B32DE1}" dt="2025-02-04T13:14:21.809" v="156" actId="20577"/>
          <ac:spMkLst>
            <pc:docMk/>
            <pc:sldMk cId="1628476900" sldId="256"/>
            <ac:spMk id="7" creationId="{B244AC33-7691-D818-F690-544D2DD7C241}"/>
          </ac:spMkLst>
        </pc:spChg>
        <pc:spChg chg="mod">
          <ac:chgData name="Ghosh, Ranjana" userId="d43a0264-5c0f-4e3f-ba27-b83148ec877b" providerId="ADAL" clId="{2A992082-5D01-45E9-AF85-D44932B32DE1}" dt="2025-02-04T13:14:17.074" v="146"/>
          <ac:spMkLst>
            <pc:docMk/>
            <pc:sldMk cId="1628476900" sldId="256"/>
            <ac:spMk id="8" creationId="{DF229B2D-238D-B55D-66A3-631C39818F06}"/>
          </ac:spMkLst>
        </pc:spChg>
      </pc:sldChg>
      <pc:sldChg chg="addSp modSp add">
        <pc:chgData name="Ghosh, Ranjana" userId="d43a0264-5c0f-4e3f-ba27-b83148ec877b" providerId="ADAL" clId="{2A992082-5D01-45E9-AF85-D44932B32DE1}" dt="2025-02-04T13:21:18.328" v="471"/>
        <pc:sldMkLst>
          <pc:docMk/>
          <pc:sldMk cId="3603960597" sldId="257"/>
        </pc:sldMkLst>
        <pc:spChg chg="add mod">
          <ac:chgData name="Ghosh, Ranjana" userId="d43a0264-5c0f-4e3f-ba27-b83148ec877b" providerId="ADAL" clId="{2A992082-5D01-45E9-AF85-D44932B32DE1}" dt="2025-02-04T13:21:09.331" v="470"/>
          <ac:spMkLst>
            <pc:docMk/>
            <pc:sldMk cId="3603960597" sldId="257"/>
            <ac:spMk id="2" creationId="{F6B5A277-F0A1-2E15-0DCA-EDFC0F26277E}"/>
          </ac:spMkLst>
        </pc:spChg>
        <pc:spChg chg="add mod">
          <ac:chgData name="Ghosh, Ranjana" userId="d43a0264-5c0f-4e3f-ba27-b83148ec877b" providerId="ADAL" clId="{2A992082-5D01-45E9-AF85-D44932B32DE1}" dt="2025-02-04T13:21:09.331" v="470"/>
          <ac:spMkLst>
            <pc:docMk/>
            <pc:sldMk cId="3603960597" sldId="257"/>
            <ac:spMk id="3" creationId="{9D32DD94-112D-A1FE-1709-3E2E3E5BF8BE}"/>
          </ac:spMkLst>
        </pc:spChg>
        <pc:cxnChg chg="add mod">
          <ac:chgData name="Ghosh, Ranjana" userId="d43a0264-5c0f-4e3f-ba27-b83148ec877b" providerId="ADAL" clId="{2A992082-5D01-45E9-AF85-D44932B32DE1}" dt="2025-02-04T13:21:18.328" v="471"/>
          <ac:cxnSpMkLst>
            <pc:docMk/>
            <pc:sldMk cId="3603960597" sldId="257"/>
            <ac:cxnSpMk id="4" creationId="{1B65A885-6719-FF7D-09F1-0CE3C24E2F41}"/>
          </ac:cxnSpMkLst>
        </pc:cxnChg>
      </pc:sldChg>
      <pc:sldChg chg="addSp delSp modSp add mod">
        <pc:chgData name="Ghosh, Ranjana" userId="d43a0264-5c0f-4e3f-ba27-b83148ec877b" providerId="ADAL" clId="{2A992082-5D01-45E9-AF85-D44932B32DE1}" dt="2025-02-04T13:21:40.773" v="475"/>
        <pc:sldMkLst>
          <pc:docMk/>
          <pc:sldMk cId="247678171" sldId="258"/>
        </pc:sldMkLst>
        <pc:spChg chg="del">
          <ac:chgData name="Ghosh, Ranjana" userId="d43a0264-5c0f-4e3f-ba27-b83148ec877b" providerId="ADAL" clId="{2A992082-5D01-45E9-AF85-D44932B32DE1}" dt="2025-02-04T13:21:40.280" v="474" actId="478"/>
          <ac:spMkLst>
            <pc:docMk/>
            <pc:sldMk cId="247678171" sldId="258"/>
            <ac:spMk id="2" creationId="{0B666821-56AC-DAD5-4EC5-00720EAA930E}"/>
          </ac:spMkLst>
        </pc:spChg>
        <pc:spChg chg="del">
          <ac:chgData name="Ghosh, Ranjana" userId="d43a0264-5c0f-4e3f-ba27-b83148ec877b" providerId="ADAL" clId="{2A992082-5D01-45E9-AF85-D44932B32DE1}" dt="2025-02-04T13:21:40.280" v="474" actId="478"/>
          <ac:spMkLst>
            <pc:docMk/>
            <pc:sldMk cId="247678171" sldId="258"/>
            <ac:spMk id="3" creationId="{37688908-3AFA-B21B-35D3-ACCBB4ED4CFF}"/>
          </ac:spMkLst>
        </pc:spChg>
        <pc:spChg chg="add mod">
          <ac:chgData name="Ghosh, Ranjana" userId="d43a0264-5c0f-4e3f-ba27-b83148ec877b" providerId="ADAL" clId="{2A992082-5D01-45E9-AF85-D44932B32DE1}" dt="2025-02-04T13:21:40.773" v="475"/>
          <ac:spMkLst>
            <pc:docMk/>
            <pc:sldMk cId="247678171" sldId="258"/>
            <ac:spMk id="5" creationId="{159466E6-1BE3-C552-70D8-6D857FEEE0BB}"/>
          </ac:spMkLst>
        </pc:spChg>
        <pc:spChg chg="add mod">
          <ac:chgData name="Ghosh, Ranjana" userId="d43a0264-5c0f-4e3f-ba27-b83148ec877b" providerId="ADAL" clId="{2A992082-5D01-45E9-AF85-D44932B32DE1}" dt="2025-02-04T13:21:40.773" v="475"/>
          <ac:spMkLst>
            <pc:docMk/>
            <pc:sldMk cId="247678171" sldId="258"/>
            <ac:spMk id="6" creationId="{A20F978C-3131-C3DB-EC4B-DF277497B0DC}"/>
          </ac:spMkLst>
        </pc:spChg>
      </pc:sldChg>
      <pc:sldChg chg="addSp delSp modSp add mod">
        <pc:chgData name="Ghosh, Ranjana" userId="d43a0264-5c0f-4e3f-ba27-b83148ec877b" providerId="ADAL" clId="{2A992082-5D01-45E9-AF85-D44932B32DE1}" dt="2025-02-04T13:22:18.681" v="481"/>
        <pc:sldMkLst>
          <pc:docMk/>
          <pc:sldMk cId="2261748986" sldId="259"/>
        </pc:sldMkLst>
        <pc:spChg chg="add mod">
          <ac:chgData name="Ghosh, Ranjana" userId="d43a0264-5c0f-4e3f-ba27-b83148ec877b" providerId="ADAL" clId="{2A992082-5D01-45E9-AF85-D44932B32DE1}" dt="2025-02-04T13:22:16.697" v="479"/>
          <ac:spMkLst>
            <pc:docMk/>
            <pc:sldMk cId="2261748986" sldId="259"/>
            <ac:spMk id="2" creationId="{C063B813-EFD2-CE84-35A9-224C11FC249E}"/>
          </ac:spMkLst>
        </pc:spChg>
        <pc:spChg chg="add mod">
          <ac:chgData name="Ghosh, Ranjana" userId="d43a0264-5c0f-4e3f-ba27-b83148ec877b" providerId="ADAL" clId="{2A992082-5D01-45E9-AF85-D44932B32DE1}" dt="2025-02-04T13:22:16.697" v="479"/>
          <ac:spMkLst>
            <pc:docMk/>
            <pc:sldMk cId="2261748986" sldId="259"/>
            <ac:spMk id="3" creationId="{14AA4DBC-FC36-715D-3865-E4368D0A91B8}"/>
          </ac:spMkLst>
        </pc:spChg>
        <pc:spChg chg="del">
          <ac:chgData name="Ghosh, Ranjana" userId="d43a0264-5c0f-4e3f-ba27-b83148ec877b" providerId="ADAL" clId="{2A992082-5D01-45E9-AF85-D44932B32DE1}" dt="2025-02-04T13:22:18.187" v="480" actId="478"/>
          <ac:spMkLst>
            <pc:docMk/>
            <pc:sldMk cId="2261748986" sldId="259"/>
            <ac:spMk id="5" creationId="{ADDDF591-7D3A-0C00-509D-E1DE6FFE8656}"/>
          </ac:spMkLst>
        </pc:spChg>
        <pc:spChg chg="del">
          <ac:chgData name="Ghosh, Ranjana" userId="d43a0264-5c0f-4e3f-ba27-b83148ec877b" providerId="ADAL" clId="{2A992082-5D01-45E9-AF85-D44932B32DE1}" dt="2025-02-04T13:22:18.187" v="480" actId="478"/>
          <ac:spMkLst>
            <pc:docMk/>
            <pc:sldMk cId="2261748986" sldId="259"/>
            <ac:spMk id="6" creationId="{5E8C3EDB-8E24-F100-BB65-6B4704E05178}"/>
          </ac:spMkLst>
        </pc:spChg>
        <pc:spChg chg="add mod">
          <ac:chgData name="Ghosh, Ranjana" userId="d43a0264-5c0f-4e3f-ba27-b83148ec877b" providerId="ADAL" clId="{2A992082-5D01-45E9-AF85-D44932B32DE1}" dt="2025-02-04T13:22:18.681" v="481"/>
          <ac:spMkLst>
            <pc:docMk/>
            <pc:sldMk cId="2261748986" sldId="259"/>
            <ac:spMk id="7" creationId="{814EA6B9-DF62-8A33-9911-797831BDFC74}"/>
          </ac:spMkLst>
        </pc:spChg>
        <pc:spChg chg="add mod">
          <ac:chgData name="Ghosh, Ranjana" userId="d43a0264-5c0f-4e3f-ba27-b83148ec877b" providerId="ADAL" clId="{2A992082-5D01-45E9-AF85-D44932B32DE1}" dt="2025-02-04T13:22:18.681" v="481"/>
          <ac:spMkLst>
            <pc:docMk/>
            <pc:sldMk cId="2261748986" sldId="259"/>
            <ac:spMk id="8" creationId="{0A91D6F2-115F-7F1B-75CB-69DD7818CF17}"/>
          </ac:spMkLst>
        </pc:spChg>
      </pc:sldChg>
      <pc:sldChg chg="addSp delSp modSp add mod">
        <pc:chgData name="Ghosh, Ranjana" userId="d43a0264-5c0f-4e3f-ba27-b83148ec877b" providerId="ADAL" clId="{2A992082-5D01-45E9-AF85-D44932B32DE1}" dt="2025-02-04T13:22:41.141" v="485"/>
        <pc:sldMkLst>
          <pc:docMk/>
          <pc:sldMk cId="2678382874" sldId="260"/>
        </pc:sldMkLst>
        <pc:spChg chg="add mod">
          <ac:chgData name="Ghosh, Ranjana" userId="d43a0264-5c0f-4e3f-ba27-b83148ec877b" providerId="ADAL" clId="{2A992082-5D01-45E9-AF85-D44932B32DE1}" dt="2025-02-04T13:22:41.141" v="485"/>
          <ac:spMkLst>
            <pc:docMk/>
            <pc:sldMk cId="2678382874" sldId="260"/>
            <ac:spMk id="2" creationId="{2A35CD4E-7C9E-55F1-5C1B-1A429C7A2BB1}"/>
          </ac:spMkLst>
        </pc:spChg>
        <pc:spChg chg="add mod">
          <ac:chgData name="Ghosh, Ranjana" userId="d43a0264-5c0f-4e3f-ba27-b83148ec877b" providerId="ADAL" clId="{2A992082-5D01-45E9-AF85-D44932B32DE1}" dt="2025-02-04T13:22:41.141" v="485"/>
          <ac:spMkLst>
            <pc:docMk/>
            <pc:sldMk cId="2678382874" sldId="260"/>
            <ac:spMk id="3" creationId="{23A7EA9D-2C5E-3244-5714-C922741E7AA2}"/>
          </ac:spMkLst>
        </pc:spChg>
        <pc:spChg chg="del">
          <ac:chgData name="Ghosh, Ranjana" userId="d43a0264-5c0f-4e3f-ba27-b83148ec877b" providerId="ADAL" clId="{2A992082-5D01-45E9-AF85-D44932B32DE1}" dt="2025-02-04T13:22:40.654" v="484" actId="478"/>
          <ac:spMkLst>
            <pc:docMk/>
            <pc:sldMk cId="2678382874" sldId="260"/>
            <ac:spMk id="7" creationId="{4E7228BB-B6DD-45C1-A546-57243D48B463}"/>
          </ac:spMkLst>
        </pc:spChg>
        <pc:spChg chg="del">
          <ac:chgData name="Ghosh, Ranjana" userId="d43a0264-5c0f-4e3f-ba27-b83148ec877b" providerId="ADAL" clId="{2A992082-5D01-45E9-AF85-D44932B32DE1}" dt="2025-02-04T13:22:40.654" v="484" actId="478"/>
          <ac:spMkLst>
            <pc:docMk/>
            <pc:sldMk cId="2678382874" sldId="260"/>
            <ac:spMk id="8" creationId="{B853B160-49E6-A5D7-2EA6-12C0F6B33B0A}"/>
          </ac:spMkLst>
        </pc:spChg>
      </pc:sldChg>
      <pc:sldChg chg="addSp delSp modSp add mod">
        <pc:chgData name="Ghosh, Ranjana" userId="d43a0264-5c0f-4e3f-ba27-b83148ec877b" providerId="ADAL" clId="{2A992082-5D01-45E9-AF85-D44932B32DE1}" dt="2025-02-04T13:23:12.097" v="489"/>
        <pc:sldMkLst>
          <pc:docMk/>
          <pc:sldMk cId="1076723472" sldId="261"/>
        </pc:sldMkLst>
        <pc:spChg chg="del">
          <ac:chgData name="Ghosh, Ranjana" userId="d43a0264-5c0f-4e3f-ba27-b83148ec877b" providerId="ADAL" clId="{2A992082-5D01-45E9-AF85-D44932B32DE1}" dt="2025-02-04T13:23:11.672" v="488" actId="478"/>
          <ac:spMkLst>
            <pc:docMk/>
            <pc:sldMk cId="1076723472" sldId="261"/>
            <ac:spMk id="2" creationId="{0BB8EAC1-F3D1-C76B-D652-1F45D4924C57}"/>
          </ac:spMkLst>
        </pc:spChg>
        <pc:spChg chg="del">
          <ac:chgData name="Ghosh, Ranjana" userId="d43a0264-5c0f-4e3f-ba27-b83148ec877b" providerId="ADAL" clId="{2A992082-5D01-45E9-AF85-D44932B32DE1}" dt="2025-02-04T13:23:11.672" v="488" actId="478"/>
          <ac:spMkLst>
            <pc:docMk/>
            <pc:sldMk cId="1076723472" sldId="261"/>
            <ac:spMk id="3" creationId="{7E382B4F-D615-E08A-C39B-23E919E88A5D}"/>
          </ac:spMkLst>
        </pc:spChg>
        <pc:spChg chg="add mod">
          <ac:chgData name="Ghosh, Ranjana" userId="d43a0264-5c0f-4e3f-ba27-b83148ec877b" providerId="ADAL" clId="{2A992082-5D01-45E9-AF85-D44932B32DE1}" dt="2025-02-04T13:23:12.097" v="489"/>
          <ac:spMkLst>
            <pc:docMk/>
            <pc:sldMk cId="1076723472" sldId="261"/>
            <ac:spMk id="5" creationId="{9FD5C49A-C708-3CF9-F709-78F4DD11134F}"/>
          </ac:spMkLst>
        </pc:spChg>
        <pc:spChg chg="add mod">
          <ac:chgData name="Ghosh, Ranjana" userId="d43a0264-5c0f-4e3f-ba27-b83148ec877b" providerId="ADAL" clId="{2A992082-5D01-45E9-AF85-D44932B32DE1}" dt="2025-02-04T13:23:12.097" v="489"/>
          <ac:spMkLst>
            <pc:docMk/>
            <pc:sldMk cId="1076723472" sldId="261"/>
            <ac:spMk id="6" creationId="{90AB7C0C-CDC3-D195-D648-35BBC1D21F24}"/>
          </ac:spMkLst>
        </pc:spChg>
      </pc:sldChg>
      <pc:sldChg chg="del">
        <pc:chgData name="Ghosh, Ranjana" userId="d43a0264-5c0f-4e3f-ba27-b83148ec877b" providerId="ADAL" clId="{2A992082-5D01-45E9-AF85-D44932B32DE1}" dt="2025-02-04T13:19:53.625" v="459" actId="47"/>
        <pc:sldMkLst>
          <pc:docMk/>
          <pc:sldMk cId="532342143" sldId="272"/>
        </pc:sldMkLst>
      </pc:sldChg>
      <pc:sldChg chg="modSp del mod">
        <pc:chgData name="Ghosh, Ranjana" userId="d43a0264-5c0f-4e3f-ba27-b83148ec877b" providerId="ADAL" clId="{2A992082-5D01-45E9-AF85-D44932B32DE1}" dt="2025-02-04T13:24:31.218" v="511" actId="47"/>
        <pc:sldMkLst>
          <pc:docMk/>
          <pc:sldMk cId="1228081094" sldId="279"/>
        </pc:sldMkLst>
        <pc:spChg chg="mod">
          <ac:chgData name="Ghosh, Ranjana" userId="d43a0264-5c0f-4e3f-ba27-b83148ec877b" providerId="ADAL" clId="{2A992082-5D01-45E9-AF85-D44932B32DE1}" dt="2025-02-04T13:09:28.112" v="9" actId="20577"/>
          <ac:spMkLst>
            <pc:docMk/>
            <pc:sldMk cId="1228081094" sldId="279"/>
            <ac:spMk id="2" creationId="{80415598-AD56-5A4C-650E-50412F68C124}"/>
          </ac:spMkLst>
        </pc:spChg>
      </pc:sldChg>
      <pc:sldChg chg="modSp mod">
        <pc:chgData name="Ghosh, Ranjana" userId="d43a0264-5c0f-4e3f-ba27-b83148ec877b" providerId="ADAL" clId="{2A992082-5D01-45E9-AF85-D44932B32DE1}" dt="2025-02-04T13:10:42.713" v="48" actId="20577"/>
        <pc:sldMkLst>
          <pc:docMk/>
          <pc:sldMk cId="794632749" sldId="281"/>
        </pc:sldMkLst>
        <pc:spChg chg="mod">
          <ac:chgData name="Ghosh, Ranjana" userId="d43a0264-5c0f-4e3f-ba27-b83148ec877b" providerId="ADAL" clId="{2A992082-5D01-45E9-AF85-D44932B32DE1}" dt="2025-02-04T13:10:30.734" v="42" actId="21"/>
          <ac:spMkLst>
            <pc:docMk/>
            <pc:sldMk cId="794632749" sldId="281"/>
            <ac:spMk id="2" creationId="{3C27ED3D-A10D-4D3C-87A4-3CFED9F04BCA}"/>
          </ac:spMkLst>
        </pc:spChg>
        <pc:spChg chg="mod">
          <ac:chgData name="Ghosh, Ranjana" userId="d43a0264-5c0f-4e3f-ba27-b83148ec877b" providerId="ADAL" clId="{2A992082-5D01-45E9-AF85-D44932B32DE1}" dt="2025-02-04T13:10:42.713" v="48" actId="20577"/>
          <ac:spMkLst>
            <pc:docMk/>
            <pc:sldMk cId="794632749" sldId="281"/>
            <ac:spMk id="6" creationId="{C81FD80A-71AC-AC2D-E0F2-CE90BDE68A41}"/>
          </ac:spMkLst>
        </pc:spChg>
      </pc:sldChg>
      <pc:sldChg chg="del">
        <pc:chgData name="Ghosh, Ranjana" userId="d43a0264-5c0f-4e3f-ba27-b83148ec877b" providerId="ADAL" clId="{2A992082-5D01-45E9-AF85-D44932B32DE1}" dt="2025-02-04T13:24:53.662" v="513" actId="47"/>
        <pc:sldMkLst>
          <pc:docMk/>
          <pc:sldMk cId="381275547" sldId="283"/>
        </pc:sldMkLst>
      </pc:sldChg>
      <pc:sldChg chg="addSp delSp modSp del mod">
        <pc:chgData name="Ghosh, Ranjana" userId="d43a0264-5c0f-4e3f-ba27-b83148ec877b" providerId="ADAL" clId="{2A992082-5D01-45E9-AF85-D44932B32DE1}" dt="2025-02-04T13:21:28.360" v="473" actId="47"/>
        <pc:sldMkLst>
          <pc:docMk/>
          <pc:sldMk cId="1131663039" sldId="284"/>
        </pc:sldMkLst>
        <pc:spChg chg="add del mod">
          <ac:chgData name="Ghosh, Ranjana" userId="d43a0264-5c0f-4e3f-ba27-b83148ec877b" providerId="ADAL" clId="{2A992082-5D01-45E9-AF85-D44932B32DE1}" dt="2025-02-04T13:11:16.741" v="50" actId="478"/>
          <ac:spMkLst>
            <pc:docMk/>
            <pc:sldMk cId="1131663039" sldId="284"/>
            <ac:spMk id="3" creationId="{3B5FA479-2E94-5E77-BC36-98AE6C7FC6EB}"/>
          </ac:spMkLst>
        </pc:spChg>
        <pc:spChg chg="add del mod">
          <ac:chgData name="Ghosh, Ranjana" userId="d43a0264-5c0f-4e3f-ba27-b83148ec877b" providerId="ADAL" clId="{2A992082-5D01-45E9-AF85-D44932B32DE1}" dt="2025-02-04T13:12:15.943" v="82" actId="478"/>
          <ac:spMkLst>
            <pc:docMk/>
            <pc:sldMk cId="1131663039" sldId="284"/>
            <ac:spMk id="4" creationId="{6F663D6B-8EFF-558A-A4D6-6A119B6B3B77}"/>
          </ac:spMkLst>
        </pc:spChg>
        <pc:spChg chg="add del mod">
          <ac:chgData name="Ghosh, Ranjana" userId="d43a0264-5c0f-4e3f-ba27-b83148ec877b" providerId="ADAL" clId="{2A992082-5D01-45E9-AF85-D44932B32DE1}" dt="2025-02-04T13:12:14.122" v="81" actId="478"/>
          <ac:spMkLst>
            <pc:docMk/>
            <pc:sldMk cId="1131663039" sldId="284"/>
            <ac:spMk id="5" creationId="{5BA4856F-1A8A-9546-0364-4F00BA9926EB}"/>
          </ac:spMkLst>
        </pc:spChg>
        <pc:spChg chg="mod">
          <ac:chgData name="Ghosh, Ranjana" userId="d43a0264-5c0f-4e3f-ba27-b83148ec877b" providerId="ADAL" clId="{2A992082-5D01-45E9-AF85-D44932B32DE1}" dt="2025-02-04T13:12:02.254" v="79" actId="20577"/>
          <ac:spMkLst>
            <pc:docMk/>
            <pc:sldMk cId="1131663039" sldId="284"/>
            <ac:spMk id="7" creationId="{477DD41B-29BB-B7C2-683F-13B42623C684}"/>
          </ac:spMkLst>
        </pc:spChg>
        <pc:spChg chg="mod">
          <ac:chgData name="Ghosh, Ranjana" userId="d43a0264-5c0f-4e3f-ba27-b83148ec877b" providerId="ADAL" clId="{2A992082-5D01-45E9-AF85-D44932B32DE1}" dt="2025-02-04T13:12:10.367" v="80"/>
          <ac:spMkLst>
            <pc:docMk/>
            <pc:sldMk cId="1131663039" sldId="284"/>
            <ac:spMk id="8" creationId="{B885D746-2E01-C542-4D68-3670A9EF8E2C}"/>
          </ac:spMkLst>
        </pc:spChg>
      </pc:sldChg>
      <pc:sldChg chg="del">
        <pc:chgData name="Ghosh, Ranjana" userId="d43a0264-5c0f-4e3f-ba27-b83148ec877b" providerId="ADAL" clId="{2A992082-5D01-45E9-AF85-D44932B32DE1}" dt="2025-02-04T13:20:21.250" v="468" actId="47"/>
        <pc:sldMkLst>
          <pc:docMk/>
          <pc:sldMk cId="3678800549" sldId="285"/>
        </pc:sldMkLst>
      </pc:sldChg>
      <pc:sldChg chg="del">
        <pc:chgData name="Ghosh, Ranjana" userId="d43a0264-5c0f-4e3f-ba27-b83148ec877b" providerId="ADAL" clId="{2A992082-5D01-45E9-AF85-D44932B32DE1}" dt="2025-02-04T13:20:21.250" v="468" actId="47"/>
        <pc:sldMkLst>
          <pc:docMk/>
          <pc:sldMk cId="649192545" sldId="286"/>
        </pc:sldMkLst>
      </pc:sldChg>
      <pc:sldChg chg="del">
        <pc:chgData name="Ghosh, Ranjana" userId="d43a0264-5c0f-4e3f-ba27-b83148ec877b" providerId="ADAL" clId="{2A992082-5D01-45E9-AF85-D44932B32DE1}" dt="2025-02-04T13:20:21.250" v="468" actId="47"/>
        <pc:sldMkLst>
          <pc:docMk/>
          <pc:sldMk cId="1491516623" sldId="287"/>
        </pc:sldMkLst>
      </pc:sldChg>
      <pc:sldChg chg="del">
        <pc:chgData name="Ghosh, Ranjana" userId="d43a0264-5c0f-4e3f-ba27-b83148ec877b" providerId="ADAL" clId="{2A992082-5D01-45E9-AF85-D44932B32DE1}" dt="2025-02-04T13:20:21.250" v="468" actId="47"/>
        <pc:sldMkLst>
          <pc:docMk/>
          <pc:sldMk cId="1123342935" sldId="291"/>
        </pc:sldMkLst>
      </pc:sldChg>
      <pc:sldChg chg="del">
        <pc:chgData name="Ghosh, Ranjana" userId="d43a0264-5c0f-4e3f-ba27-b83148ec877b" providerId="ADAL" clId="{2A992082-5D01-45E9-AF85-D44932B32DE1}" dt="2025-02-04T13:20:21.250" v="468" actId="47"/>
        <pc:sldMkLst>
          <pc:docMk/>
          <pc:sldMk cId="3799128070" sldId="292"/>
        </pc:sldMkLst>
      </pc:sldChg>
      <pc:sldChg chg="modSp del mod">
        <pc:chgData name="Ghosh, Ranjana" userId="d43a0264-5c0f-4e3f-ba27-b83148ec877b" providerId="ADAL" clId="{2A992082-5D01-45E9-AF85-D44932B32DE1}" dt="2025-02-04T13:25:42.543" v="550" actId="47"/>
        <pc:sldMkLst>
          <pc:docMk/>
          <pc:sldMk cId="2625675271" sldId="294"/>
        </pc:sldMkLst>
        <pc:spChg chg="mod">
          <ac:chgData name="Ghosh, Ranjana" userId="d43a0264-5c0f-4e3f-ba27-b83148ec877b" providerId="ADAL" clId="{2A992082-5D01-45E9-AF85-D44932B32DE1}" dt="2025-02-04T13:25:20.400" v="537" actId="20577"/>
          <ac:spMkLst>
            <pc:docMk/>
            <pc:sldMk cId="2625675271" sldId="294"/>
            <ac:spMk id="3" creationId="{1BA6D18E-7343-376F-387B-E192180B368B}"/>
          </ac:spMkLst>
        </pc:spChg>
      </pc:sldChg>
      <pc:sldChg chg="del">
        <pc:chgData name="Ghosh, Ranjana" userId="d43a0264-5c0f-4e3f-ba27-b83148ec877b" providerId="ADAL" clId="{2A992082-5D01-45E9-AF85-D44932B32DE1}" dt="2025-02-04T13:19:54.320" v="460" actId="47"/>
        <pc:sldMkLst>
          <pc:docMk/>
          <pc:sldMk cId="100299937" sldId="295"/>
        </pc:sldMkLst>
      </pc:sldChg>
      <pc:sldChg chg="del">
        <pc:chgData name="Ghosh, Ranjana" userId="d43a0264-5c0f-4e3f-ba27-b83148ec877b" providerId="ADAL" clId="{2A992082-5D01-45E9-AF85-D44932B32DE1}" dt="2025-02-04T13:19:55.866" v="461" actId="47"/>
        <pc:sldMkLst>
          <pc:docMk/>
          <pc:sldMk cId="849455226" sldId="296"/>
        </pc:sldMkLst>
      </pc:sldChg>
      <pc:sldChg chg="del">
        <pc:chgData name="Ghosh, Ranjana" userId="d43a0264-5c0f-4e3f-ba27-b83148ec877b" providerId="ADAL" clId="{2A992082-5D01-45E9-AF85-D44932B32DE1}" dt="2025-02-04T13:19:56.656" v="462" actId="47"/>
        <pc:sldMkLst>
          <pc:docMk/>
          <pc:sldMk cId="765958845" sldId="297"/>
        </pc:sldMkLst>
      </pc:sldChg>
      <pc:sldChg chg="del">
        <pc:chgData name="Ghosh, Ranjana" userId="d43a0264-5c0f-4e3f-ba27-b83148ec877b" providerId="ADAL" clId="{2A992082-5D01-45E9-AF85-D44932B32DE1}" dt="2025-02-04T13:19:57.512" v="463" actId="47"/>
        <pc:sldMkLst>
          <pc:docMk/>
          <pc:sldMk cId="1150205521" sldId="298"/>
        </pc:sldMkLst>
      </pc:sldChg>
      <pc:sldChg chg="del">
        <pc:chgData name="Ghosh, Ranjana" userId="d43a0264-5c0f-4e3f-ba27-b83148ec877b" providerId="ADAL" clId="{2A992082-5D01-45E9-AF85-D44932B32DE1}" dt="2025-02-04T13:19:58.382" v="464" actId="47"/>
        <pc:sldMkLst>
          <pc:docMk/>
          <pc:sldMk cId="195455486" sldId="299"/>
        </pc:sldMkLst>
      </pc:sldChg>
      <pc:sldChg chg="del">
        <pc:chgData name="Ghosh, Ranjana" userId="d43a0264-5c0f-4e3f-ba27-b83148ec877b" providerId="ADAL" clId="{2A992082-5D01-45E9-AF85-D44932B32DE1}" dt="2025-02-04T13:19:59.259" v="465" actId="47"/>
        <pc:sldMkLst>
          <pc:docMk/>
          <pc:sldMk cId="2746419738" sldId="304"/>
        </pc:sldMkLst>
      </pc:sldChg>
      <pc:sldChg chg="del">
        <pc:chgData name="Ghosh, Ranjana" userId="d43a0264-5c0f-4e3f-ba27-b83148ec877b" providerId="ADAL" clId="{2A992082-5D01-45E9-AF85-D44932B32DE1}" dt="2025-02-04T13:20:00.434" v="466" actId="47"/>
        <pc:sldMkLst>
          <pc:docMk/>
          <pc:sldMk cId="3450561892" sldId="305"/>
        </pc:sldMkLst>
      </pc:sldChg>
      <pc:sldChg chg="del">
        <pc:chgData name="Ghosh, Ranjana" userId="d43a0264-5c0f-4e3f-ba27-b83148ec877b" providerId="ADAL" clId="{2A992082-5D01-45E9-AF85-D44932B32DE1}" dt="2025-02-04T13:20:01.126" v="467" actId="47"/>
        <pc:sldMkLst>
          <pc:docMk/>
          <pc:sldMk cId="4078515291" sldId="306"/>
        </pc:sldMkLst>
      </pc:sldChg>
      <pc:sldChg chg="del">
        <pc:chgData name="Ghosh, Ranjana" userId="d43a0264-5c0f-4e3f-ba27-b83148ec877b" providerId="ADAL" clId="{2A992082-5D01-45E9-AF85-D44932B32DE1}" dt="2025-02-04T13:24:03.098" v="495" actId="47"/>
        <pc:sldMkLst>
          <pc:docMk/>
          <pc:sldMk cId="1589476519" sldId="307"/>
        </pc:sldMkLst>
      </pc:sldChg>
      <pc:sldChg chg="add">
        <pc:chgData name="Ghosh, Ranjana" userId="d43a0264-5c0f-4e3f-ba27-b83148ec877b" providerId="ADAL" clId="{2A992082-5D01-45E9-AF85-D44932B32DE1}" dt="2025-02-04T13:09:37.930" v="11"/>
        <pc:sldMkLst>
          <pc:docMk/>
          <pc:sldMk cId="125944438" sldId="2147483642"/>
        </pc:sldMkLst>
      </pc:sldChg>
      <pc:sldChg chg="add del modNotesTx">
        <pc:chgData name="Ghosh, Ranjana" userId="d43a0264-5c0f-4e3f-ba27-b83148ec877b" providerId="ADAL" clId="{2A992082-5D01-45E9-AF85-D44932B32DE1}" dt="2025-02-04T13:09:33.929" v="10" actId="2696"/>
        <pc:sldMkLst>
          <pc:docMk/>
          <pc:sldMk cId="2030351107" sldId="2147483642"/>
        </pc:sldMkLst>
      </pc:sldChg>
      <pc:sldChg chg="addSp delSp modSp add mod ord modNotesTx">
        <pc:chgData name="Ghosh, Ranjana" userId="d43a0264-5c0f-4e3f-ba27-b83148ec877b" providerId="ADAL" clId="{2A992082-5D01-45E9-AF85-D44932B32DE1}" dt="2025-02-04T13:19:40.634" v="458" actId="207"/>
        <pc:sldMkLst>
          <pc:docMk/>
          <pc:sldMk cId="2220611913" sldId="2147483643"/>
        </pc:sldMkLst>
        <pc:spChg chg="add del mod">
          <ac:chgData name="Ghosh, Ranjana" userId="d43a0264-5c0f-4e3f-ba27-b83148ec877b" providerId="ADAL" clId="{2A992082-5D01-45E9-AF85-D44932B32DE1}" dt="2025-02-04T13:16:03.670" v="205" actId="478"/>
          <ac:spMkLst>
            <pc:docMk/>
            <pc:sldMk cId="2220611913" sldId="2147483643"/>
            <ac:spMk id="3" creationId="{5E55C468-29D2-E556-18A1-51902F1205E6}"/>
          </ac:spMkLst>
        </pc:spChg>
        <pc:spChg chg="mod">
          <ac:chgData name="Ghosh, Ranjana" userId="d43a0264-5c0f-4e3f-ba27-b83148ec877b" providerId="ADAL" clId="{2A992082-5D01-45E9-AF85-D44932B32DE1}" dt="2025-02-04T13:17:38.519" v="230" actId="207"/>
          <ac:spMkLst>
            <pc:docMk/>
            <pc:sldMk cId="2220611913" sldId="2147483643"/>
            <ac:spMk id="7" creationId="{7D736E7F-1865-DA8C-A2EA-834F2FA232F9}"/>
          </ac:spMkLst>
        </pc:spChg>
        <pc:spChg chg="del">
          <ac:chgData name="Ghosh, Ranjana" userId="d43a0264-5c0f-4e3f-ba27-b83148ec877b" providerId="ADAL" clId="{2A992082-5D01-45E9-AF85-D44932B32DE1}" dt="2025-02-04T13:16:36.983" v="208" actId="478"/>
          <ac:spMkLst>
            <pc:docMk/>
            <pc:sldMk cId="2220611913" sldId="2147483643"/>
            <ac:spMk id="10" creationId="{41AD8136-8B3C-1CA4-BE7D-778469C8A9FF}"/>
          </ac:spMkLst>
        </pc:spChg>
        <pc:spChg chg="del">
          <ac:chgData name="Ghosh, Ranjana" userId="d43a0264-5c0f-4e3f-ba27-b83148ec877b" providerId="ADAL" clId="{2A992082-5D01-45E9-AF85-D44932B32DE1}" dt="2025-02-04T13:16:36.983" v="208" actId="478"/>
          <ac:spMkLst>
            <pc:docMk/>
            <pc:sldMk cId="2220611913" sldId="2147483643"/>
            <ac:spMk id="11" creationId="{3DAB3171-D7D2-2AEF-B7C2-66982E0D0DF6}"/>
          </ac:spMkLst>
        </pc:spChg>
        <pc:spChg chg="del">
          <ac:chgData name="Ghosh, Ranjana" userId="d43a0264-5c0f-4e3f-ba27-b83148ec877b" providerId="ADAL" clId="{2A992082-5D01-45E9-AF85-D44932B32DE1}" dt="2025-02-04T13:16:36.983" v="208" actId="478"/>
          <ac:spMkLst>
            <pc:docMk/>
            <pc:sldMk cId="2220611913" sldId="2147483643"/>
            <ac:spMk id="19" creationId="{02A500F0-158B-8378-1FA7-3A06C30F8936}"/>
          </ac:spMkLst>
        </pc:spChg>
        <pc:spChg chg="del">
          <ac:chgData name="Ghosh, Ranjana" userId="d43a0264-5c0f-4e3f-ba27-b83148ec877b" providerId="ADAL" clId="{2A992082-5D01-45E9-AF85-D44932B32DE1}" dt="2025-02-04T13:16:36.983" v="208" actId="478"/>
          <ac:spMkLst>
            <pc:docMk/>
            <pc:sldMk cId="2220611913" sldId="2147483643"/>
            <ac:spMk id="22" creationId="{8F79F616-3EF9-0A12-501F-981A70A27169}"/>
          </ac:spMkLst>
        </pc:spChg>
        <pc:spChg chg="del">
          <ac:chgData name="Ghosh, Ranjana" userId="d43a0264-5c0f-4e3f-ba27-b83148ec877b" providerId="ADAL" clId="{2A992082-5D01-45E9-AF85-D44932B32DE1}" dt="2025-02-04T13:16:36.983" v="208" actId="478"/>
          <ac:spMkLst>
            <pc:docMk/>
            <pc:sldMk cId="2220611913" sldId="2147483643"/>
            <ac:spMk id="26" creationId="{79D3563A-1DB7-B80A-EBD4-CBC33E6A5094}"/>
          </ac:spMkLst>
        </pc:spChg>
        <pc:spChg chg="del">
          <ac:chgData name="Ghosh, Ranjana" userId="d43a0264-5c0f-4e3f-ba27-b83148ec877b" providerId="ADAL" clId="{2A992082-5D01-45E9-AF85-D44932B32DE1}" dt="2025-02-04T13:16:36.983" v="208" actId="478"/>
          <ac:spMkLst>
            <pc:docMk/>
            <pc:sldMk cId="2220611913" sldId="2147483643"/>
            <ac:spMk id="27" creationId="{3E5624D5-1CEC-E378-DFE2-A48D961D7724}"/>
          </ac:spMkLst>
        </pc:spChg>
        <pc:spChg chg="del">
          <ac:chgData name="Ghosh, Ranjana" userId="d43a0264-5c0f-4e3f-ba27-b83148ec877b" providerId="ADAL" clId="{2A992082-5D01-45E9-AF85-D44932B32DE1}" dt="2025-02-04T13:16:36.983" v="208" actId="478"/>
          <ac:spMkLst>
            <pc:docMk/>
            <pc:sldMk cId="2220611913" sldId="2147483643"/>
            <ac:spMk id="28" creationId="{159A0C05-8FF2-0C66-A243-675AD3F913F2}"/>
          </ac:spMkLst>
        </pc:spChg>
        <pc:spChg chg="del">
          <ac:chgData name="Ghosh, Ranjana" userId="d43a0264-5c0f-4e3f-ba27-b83148ec877b" providerId="ADAL" clId="{2A992082-5D01-45E9-AF85-D44932B32DE1}" dt="2025-02-04T13:16:36.983" v="208" actId="478"/>
          <ac:spMkLst>
            <pc:docMk/>
            <pc:sldMk cId="2220611913" sldId="2147483643"/>
            <ac:spMk id="29" creationId="{5F69EF91-B244-2DC7-F714-39415D6A0C78}"/>
          </ac:spMkLst>
        </pc:spChg>
        <pc:spChg chg="del">
          <ac:chgData name="Ghosh, Ranjana" userId="d43a0264-5c0f-4e3f-ba27-b83148ec877b" providerId="ADAL" clId="{2A992082-5D01-45E9-AF85-D44932B32DE1}" dt="2025-02-04T13:16:36.983" v="208" actId="478"/>
          <ac:spMkLst>
            <pc:docMk/>
            <pc:sldMk cId="2220611913" sldId="2147483643"/>
            <ac:spMk id="30" creationId="{C39E2EC5-33FB-B559-9C26-8BDDDA3BE88D}"/>
          </ac:spMkLst>
        </pc:spChg>
        <pc:spChg chg="del">
          <ac:chgData name="Ghosh, Ranjana" userId="d43a0264-5c0f-4e3f-ba27-b83148ec877b" providerId="ADAL" clId="{2A992082-5D01-45E9-AF85-D44932B32DE1}" dt="2025-02-04T13:16:36.983" v="208" actId="478"/>
          <ac:spMkLst>
            <pc:docMk/>
            <pc:sldMk cId="2220611913" sldId="2147483643"/>
            <ac:spMk id="31" creationId="{D9223C37-6F7F-653F-2001-41911F21ABF5}"/>
          </ac:spMkLst>
        </pc:spChg>
        <pc:spChg chg="del">
          <ac:chgData name="Ghosh, Ranjana" userId="d43a0264-5c0f-4e3f-ba27-b83148ec877b" providerId="ADAL" clId="{2A992082-5D01-45E9-AF85-D44932B32DE1}" dt="2025-02-04T13:16:36.983" v="208" actId="478"/>
          <ac:spMkLst>
            <pc:docMk/>
            <pc:sldMk cId="2220611913" sldId="2147483643"/>
            <ac:spMk id="32" creationId="{E767DAEF-0A79-3505-C5E5-3BCB62EABF9D}"/>
          </ac:spMkLst>
        </pc:spChg>
        <pc:spChg chg="del">
          <ac:chgData name="Ghosh, Ranjana" userId="d43a0264-5c0f-4e3f-ba27-b83148ec877b" providerId="ADAL" clId="{2A992082-5D01-45E9-AF85-D44932B32DE1}" dt="2025-02-04T13:16:36.983" v="208" actId="478"/>
          <ac:spMkLst>
            <pc:docMk/>
            <pc:sldMk cId="2220611913" sldId="2147483643"/>
            <ac:spMk id="34" creationId="{7A8C3756-1798-59E5-ABB7-CE42AD3FBAD7}"/>
          </ac:spMkLst>
        </pc:spChg>
        <pc:spChg chg="del">
          <ac:chgData name="Ghosh, Ranjana" userId="d43a0264-5c0f-4e3f-ba27-b83148ec877b" providerId="ADAL" clId="{2A992082-5D01-45E9-AF85-D44932B32DE1}" dt="2025-02-04T13:16:36.983" v="208" actId="478"/>
          <ac:spMkLst>
            <pc:docMk/>
            <pc:sldMk cId="2220611913" sldId="2147483643"/>
            <ac:spMk id="35" creationId="{7983DC57-F7DE-A27D-7E34-8DB516FCE65D}"/>
          </ac:spMkLst>
        </pc:spChg>
        <pc:spChg chg="del">
          <ac:chgData name="Ghosh, Ranjana" userId="d43a0264-5c0f-4e3f-ba27-b83148ec877b" providerId="ADAL" clId="{2A992082-5D01-45E9-AF85-D44932B32DE1}" dt="2025-02-04T13:16:36.983" v="208" actId="478"/>
          <ac:spMkLst>
            <pc:docMk/>
            <pc:sldMk cId="2220611913" sldId="2147483643"/>
            <ac:spMk id="36" creationId="{E931A123-1606-6ED1-3AA1-A39FA5625DD2}"/>
          </ac:spMkLst>
        </pc:spChg>
        <pc:spChg chg="mod">
          <ac:chgData name="Ghosh, Ranjana" userId="d43a0264-5c0f-4e3f-ba27-b83148ec877b" providerId="ADAL" clId="{2A992082-5D01-45E9-AF85-D44932B32DE1}" dt="2025-02-04T13:19:40.634" v="458" actId="207"/>
          <ac:spMkLst>
            <pc:docMk/>
            <pc:sldMk cId="2220611913" sldId="2147483643"/>
            <ac:spMk id="78" creationId="{C5E76104-6896-46FB-10E7-59FEF169744D}"/>
          </ac:spMkLst>
        </pc:spChg>
        <pc:picChg chg="del">
          <ac:chgData name="Ghosh, Ranjana" userId="d43a0264-5c0f-4e3f-ba27-b83148ec877b" providerId="ADAL" clId="{2A992082-5D01-45E9-AF85-D44932B32DE1}" dt="2025-02-04T13:16:36.983" v="208" actId="478"/>
          <ac:picMkLst>
            <pc:docMk/>
            <pc:sldMk cId="2220611913" sldId="2147483643"/>
            <ac:picMk id="14" creationId="{C1D5602B-0866-4679-B365-D3832209ED3D}"/>
          </ac:picMkLst>
        </pc:picChg>
        <pc:picChg chg="del">
          <ac:chgData name="Ghosh, Ranjana" userId="d43a0264-5c0f-4e3f-ba27-b83148ec877b" providerId="ADAL" clId="{2A992082-5D01-45E9-AF85-D44932B32DE1}" dt="2025-02-04T13:16:36.983" v="208" actId="478"/>
          <ac:picMkLst>
            <pc:docMk/>
            <pc:sldMk cId="2220611913" sldId="2147483643"/>
            <ac:picMk id="15" creationId="{22096B34-712F-0CA8-D03C-708842CFF909}"/>
          </ac:picMkLst>
        </pc:picChg>
        <pc:picChg chg="del">
          <ac:chgData name="Ghosh, Ranjana" userId="d43a0264-5c0f-4e3f-ba27-b83148ec877b" providerId="ADAL" clId="{2A992082-5D01-45E9-AF85-D44932B32DE1}" dt="2025-02-04T13:16:36.983" v="208" actId="478"/>
          <ac:picMkLst>
            <pc:docMk/>
            <pc:sldMk cId="2220611913" sldId="2147483643"/>
            <ac:picMk id="17" creationId="{7C208390-3E88-10B4-F601-9739949FBF84}"/>
          </ac:picMkLst>
        </pc:picChg>
        <pc:picChg chg="del">
          <ac:chgData name="Ghosh, Ranjana" userId="d43a0264-5c0f-4e3f-ba27-b83148ec877b" providerId="ADAL" clId="{2A992082-5D01-45E9-AF85-D44932B32DE1}" dt="2025-02-04T13:16:36.983" v="208" actId="478"/>
          <ac:picMkLst>
            <pc:docMk/>
            <pc:sldMk cId="2220611913" sldId="2147483643"/>
            <ac:picMk id="18" creationId="{3C8548A0-3EBC-10F0-0508-A7C644B9FC49}"/>
          </ac:picMkLst>
        </pc:picChg>
        <pc:picChg chg="del">
          <ac:chgData name="Ghosh, Ranjana" userId="d43a0264-5c0f-4e3f-ba27-b83148ec877b" providerId="ADAL" clId="{2A992082-5D01-45E9-AF85-D44932B32DE1}" dt="2025-02-04T13:16:36.983" v="208" actId="478"/>
          <ac:picMkLst>
            <pc:docMk/>
            <pc:sldMk cId="2220611913" sldId="2147483643"/>
            <ac:picMk id="39" creationId="{25AEB2D9-585F-2861-1410-852EF4A803BF}"/>
          </ac:picMkLst>
        </pc:picChg>
        <pc:picChg chg="del">
          <ac:chgData name="Ghosh, Ranjana" userId="d43a0264-5c0f-4e3f-ba27-b83148ec877b" providerId="ADAL" clId="{2A992082-5D01-45E9-AF85-D44932B32DE1}" dt="2025-02-04T13:16:36.983" v="208" actId="478"/>
          <ac:picMkLst>
            <pc:docMk/>
            <pc:sldMk cId="2220611913" sldId="2147483643"/>
            <ac:picMk id="41" creationId="{54A04921-92A2-D893-5A17-C64FC36F4B84}"/>
          </ac:picMkLst>
        </pc:picChg>
        <pc:picChg chg="del">
          <ac:chgData name="Ghosh, Ranjana" userId="d43a0264-5c0f-4e3f-ba27-b83148ec877b" providerId="ADAL" clId="{2A992082-5D01-45E9-AF85-D44932B32DE1}" dt="2025-02-04T13:16:36.983" v="208" actId="478"/>
          <ac:picMkLst>
            <pc:docMk/>
            <pc:sldMk cId="2220611913" sldId="2147483643"/>
            <ac:picMk id="43" creationId="{F98B92B4-AB6A-6450-64D6-BA68CE04A874}"/>
          </ac:picMkLst>
        </pc:picChg>
        <pc:cxnChg chg="mod">
          <ac:chgData name="Ghosh, Ranjana" userId="d43a0264-5c0f-4e3f-ba27-b83148ec877b" providerId="ADAL" clId="{2A992082-5D01-45E9-AF85-D44932B32DE1}" dt="2025-02-04T13:16:46.709" v="214" actId="1076"/>
          <ac:cxnSpMkLst>
            <pc:docMk/>
            <pc:sldMk cId="2220611913" sldId="2147483643"/>
            <ac:cxnSpMk id="9" creationId="{EF918A48-B96F-7EEA-22A5-70CC7C130AEA}"/>
          </ac:cxnSpMkLst>
        </pc:cxnChg>
        <pc:cxnChg chg="del">
          <ac:chgData name="Ghosh, Ranjana" userId="d43a0264-5c0f-4e3f-ba27-b83148ec877b" providerId="ADAL" clId="{2A992082-5D01-45E9-AF85-D44932B32DE1}" dt="2025-02-04T13:16:36.983" v="208" actId="478"/>
          <ac:cxnSpMkLst>
            <pc:docMk/>
            <pc:sldMk cId="2220611913" sldId="2147483643"/>
            <ac:cxnSpMk id="51" creationId="{BA81C69A-7C24-922B-E8B2-B8B6C3D5ED75}"/>
          </ac:cxnSpMkLst>
        </pc:cxnChg>
        <pc:cxnChg chg="del">
          <ac:chgData name="Ghosh, Ranjana" userId="d43a0264-5c0f-4e3f-ba27-b83148ec877b" providerId="ADAL" clId="{2A992082-5D01-45E9-AF85-D44932B32DE1}" dt="2025-02-04T13:16:36.983" v="208" actId="478"/>
          <ac:cxnSpMkLst>
            <pc:docMk/>
            <pc:sldMk cId="2220611913" sldId="2147483643"/>
            <ac:cxnSpMk id="52" creationId="{A7804367-03AD-231E-4AB8-479A450D7385}"/>
          </ac:cxnSpMkLst>
        </pc:cxnChg>
        <pc:cxnChg chg="del">
          <ac:chgData name="Ghosh, Ranjana" userId="d43a0264-5c0f-4e3f-ba27-b83148ec877b" providerId="ADAL" clId="{2A992082-5D01-45E9-AF85-D44932B32DE1}" dt="2025-02-04T13:16:36.983" v="208" actId="478"/>
          <ac:cxnSpMkLst>
            <pc:docMk/>
            <pc:sldMk cId="2220611913" sldId="2147483643"/>
            <ac:cxnSpMk id="53" creationId="{B62DFE95-9E5C-C75B-C6D1-CABC0DC65A6C}"/>
          </ac:cxnSpMkLst>
        </pc:cxnChg>
        <pc:cxnChg chg="del">
          <ac:chgData name="Ghosh, Ranjana" userId="d43a0264-5c0f-4e3f-ba27-b83148ec877b" providerId="ADAL" clId="{2A992082-5D01-45E9-AF85-D44932B32DE1}" dt="2025-02-04T13:16:36.983" v="208" actId="478"/>
          <ac:cxnSpMkLst>
            <pc:docMk/>
            <pc:sldMk cId="2220611913" sldId="2147483643"/>
            <ac:cxnSpMk id="54" creationId="{C01D5151-E219-D019-F59E-3495212CB07A}"/>
          </ac:cxnSpMkLst>
        </pc:cxnChg>
        <pc:cxnChg chg="del">
          <ac:chgData name="Ghosh, Ranjana" userId="d43a0264-5c0f-4e3f-ba27-b83148ec877b" providerId="ADAL" clId="{2A992082-5D01-45E9-AF85-D44932B32DE1}" dt="2025-02-04T13:16:36.983" v="208" actId="478"/>
          <ac:cxnSpMkLst>
            <pc:docMk/>
            <pc:sldMk cId="2220611913" sldId="2147483643"/>
            <ac:cxnSpMk id="55" creationId="{0899FA92-6447-2E65-38AC-5B32337B8DBE}"/>
          </ac:cxnSpMkLst>
        </pc:cxnChg>
        <pc:cxnChg chg="del">
          <ac:chgData name="Ghosh, Ranjana" userId="d43a0264-5c0f-4e3f-ba27-b83148ec877b" providerId="ADAL" clId="{2A992082-5D01-45E9-AF85-D44932B32DE1}" dt="2025-02-04T13:16:36.983" v="208" actId="478"/>
          <ac:cxnSpMkLst>
            <pc:docMk/>
            <pc:sldMk cId="2220611913" sldId="2147483643"/>
            <ac:cxnSpMk id="56" creationId="{0C2DC782-056C-CD4D-6B6A-98AC0BF84269}"/>
          </ac:cxnSpMkLst>
        </pc:cxnChg>
      </pc:sldChg>
      <pc:sldChg chg="modSp add del mod">
        <pc:chgData name="Ghosh, Ranjana" userId="d43a0264-5c0f-4e3f-ba27-b83148ec877b" providerId="ADAL" clId="{2A992082-5D01-45E9-AF85-D44932B32DE1}" dt="2025-02-04T13:21:48.916" v="477" actId="47"/>
        <pc:sldMkLst>
          <pc:docMk/>
          <pc:sldMk cId="604361459" sldId="2147483644"/>
        </pc:sldMkLst>
        <pc:spChg chg="mod">
          <ac:chgData name="Ghosh, Ranjana" userId="d43a0264-5c0f-4e3f-ba27-b83148ec877b" providerId="ADAL" clId="{2A992082-5D01-45E9-AF85-D44932B32DE1}" dt="2025-02-04T13:12:35.418" v="100" actId="20577"/>
          <ac:spMkLst>
            <pc:docMk/>
            <pc:sldMk cId="604361459" sldId="2147483644"/>
            <ac:spMk id="7" creationId="{05C361FF-198D-DA91-F305-2C0C719D4EB6}"/>
          </ac:spMkLst>
        </pc:spChg>
        <pc:spChg chg="mod">
          <ac:chgData name="Ghosh, Ranjana" userId="d43a0264-5c0f-4e3f-ba27-b83148ec877b" providerId="ADAL" clId="{2A992082-5D01-45E9-AF85-D44932B32DE1}" dt="2025-02-04T13:12:43.208" v="103" actId="6549"/>
          <ac:spMkLst>
            <pc:docMk/>
            <pc:sldMk cId="604361459" sldId="2147483644"/>
            <ac:spMk id="8" creationId="{2D2F515B-BDEB-DBBC-E9ED-755546484D1C}"/>
          </ac:spMkLst>
        </pc:spChg>
      </pc:sldChg>
      <pc:sldChg chg="addSp delSp modSp add mod">
        <pc:chgData name="Ghosh, Ranjana" userId="d43a0264-5c0f-4e3f-ba27-b83148ec877b" providerId="ADAL" clId="{2A992082-5D01-45E9-AF85-D44932B32DE1}" dt="2025-02-04T13:23:49.939" v="493"/>
        <pc:sldMkLst>
          <pc:docMk/>
          <pc:sldMk cId="3293700664" sldId="2147483644"/>
        </pc:sldMkLst>
        <pc:spChg chg="add mod">
          <ac:chgData name="Ghosh, Ranjana" userId="d43a0264-5c0f-4e3f-ba27-b83148ec877b" providerId="ADAL" clId="{2A992082-5D01-45E9-AF85-D44932B32DE1}" dt="2025-02-04T13:23:49.939" v="493"/>
          <ac:spMkLst>
            <pc:docMk/>
            <pc:sldMk cId="3293700664" sldId="2147483644"/>
            <ac:spMk id="2" creationId="{5B32FE31-D867-3612-6ACE-8420A86F8E50}"/>
          </ac:spMkLst>
        </pc:spChg>
        <pc:spChg chg="add mod">
          <ac:chgData name="Ghosh, Ranjana" userId="d43a0264-5c0f-4e3f-ba27-b83148ec877b" providerId="ADAL" clId="{2A992082-5D01-45E9-AF85-D44932B32DE1}" dt="2025-02-04T13:23:49.939" v="493"/>
          <ac:spMkLst>
            <pc:docMk/>
            <pc:sldMk cId="3293700664" sldId="2147483644"/>
            <ac:spMk id="3" creationId="{513722DF-04BA-25A9-CE2D-96762249A2D3}"/>
          </ac:spMkLst>
        </pc:spChg>
        <pc:spChg chg="del">
          <ac:chgData name="Ghosh, Ranjana" userId="d43a0264-5c0f-4e3f-ba27-b83148ec877b" providerId="ADAL" clId="{2A992082-5D01-45E9-AF85-D44932B32DE1}" dt="2025-02-04T13:23:49.443" v="492" actId="478"/>
          <ac:spMkLst>
            <pc:docMk/>
            <pc:sldMk cId="3293700664" sldId="2147483644"/>
            <ac:spMk id="5" creationId="{F0AC621B-071F-4313-ACC7-E0F40C8F869F}"/>
          </ac:spMkLst>
        </pc:spChg>
        <pc:spChg chg="del">
          <ac:chgData name="Ghosh, Ranjana" userId="d43a0264-5c0f-4e3f-ba27-b83148ec877b" providerId="ADAL" clId="{2A992082-5D01-45E9-AF85-D44932B32DE1}" dt="2025-02-04T13:23:49.443" v="492" actId="478"/>
          <ac:spMkLst>
            <pc:docMk/>
            <pc:sldMk cId="3293700664" sldId="2147483644"/>
            <ac:spMk id="6" creationId="{ECD3E368-5D96-F898-D9C6-D0DAEEDE1DC1}"/>
          </ac:spMkLst>
        </pc:spChg>
        <pc:cxnChg chg="del">
          <ac:chgData name="Ghosh, Ranjana" userId="d43a0264-5c0f-4e3f-ba27-b83148ec877b" providerId="ADAL" clId="{2A992082-5D01-45E9-AF85-D44932B32DE1}" dt="2025-02-04T13:23:49.443" v="492" actId="478"/>
          <ac:cxnSpMkLst>
            <pc:docMk/>
            <pc:sldMk cId="3293700664" sldId="2147483644"/>
            <ac:cxnSpMk id="4" creationId="{574C5896-8141-294C-A789-2AD14B0FAD05}"/>
          </ac:cxnSpMkLst>
        </pc:cxnChg>
      </pc:sldChg>
      <pc:sldChg chg="modSp add del mod">
        <pc:chgData name="Ghosh, Ranjana" userId="d43a0264-5c0f-4e3f-ba27-b83148ec877b" providerId="ADAL" clId="{2A992082-5D01-45E9-AF85-D44932B32DE1}" dt="2025-02-04T13:22:21.470" v="482" actId="47"/>
        <pc:sldMkLst>
          <pc:docMk/>
          <pc:sldMk cId="546756250" sldId="2147483645"/>
        </pc:sldMkLst>
        <pc:spChg chg="mod">
          <ac:chgData name="Ghosh, Ranjana" userId="d43a0264-5c0f-4e3f-ba27-b83148ec877b" providerId="ADAL" clId="{2A992082-5D01-45E9-AF85-D44932B32DE1}" dt="2025-02-04T13:13:14.765" v="131" actId="20577"/>
          <ac:spMkLst>
            <pc:docMk/>
            <pc:sldMk cId="546756250" sldId="2147483645"/>
            <ac:spMk id="7" creationId="{90223FA1-E73E-7405-7526-FC228D22C527}"/>
          </ac:spMkLst>
        </pc:spChg>
        <pc:spChg chg="mod">
          <ac:chgData name="Ghosh, Ranjana" userId="d43a0264-5c0f-4e3f-ba27-b83148ec877b" providerId="ADAL" clId="{2A992082-5D01-45E9-AF85-D44932B32DE1}" dt="2025-02-04T13:13:03.917" v="107" actId="6549"/>
          <ac:spMkLst>
            <pc:docMk/>
            <pc:sldMk cId="546756250" sldId="2147483645"/>
            <ac:spMk id="8" creationId="{975FB7DD-D674-E20D-7F9D-47AA2EAE2A36}"/>
          </ac:spMkLst>
        </pc:spChg>
      </pc:sldChg>
      <pc:sldChg chg="addSp modSp new mod">
        <pc:chgData name="Ghosh, Ranjana" userId="d43a0264-5c0f-4e3f-ba27-b83148ec877b" providerId="ADAL" clId="{2A992082-5D01-45E9-AF85-D44932B32DE1}" dt="2025-02-04T13:24:44.391" v="512" actId="207"/>
        <pc:sldMkLst>
          <pc:docMk/>
          <pc:sldMk cId="3363186646" sldId="2147483645"/>
        </pc:sldMkLst>
        <pc:spChg chg="add mod">
          <ac:chgData name="Ghosh, Ranjana" userId="d43a0264-5c0f-4e3f-ba27-b83148ec877b" providerId="ADAL" clId="{2A992082-5D01-45E9-AF85-D44932B32DE1}" dt="2025-02-04T13:24:44.391" v="512" actId="207"/>
          <ac:spMkLst>
            <pc:docMk/>
            <pc:sldMk cId="3363186646" sldId="2147483645"/>
            <ac:spMk id="2" creationId="{86A8E471-E982-E142-602A-987D56D87AD1}"/>
          </ac:spMkLst>
        </pc:spChg>
      </pc:sldChg>
      <pc:sldChg chg="modSp add del mod">
        <pc:chgData name="Ghosh, Ranjana" userId="d43a0264-5c0f-4e3f-ba27-b83148ec877b" providerId="ADAL" clId="{2A992082-5D01-45E9-AF85-D44932B32DE1}" dt="2025-02-04T13:22:45.808" v="486" actId="47"/>
        <pc:sldMkLst>
          <pc:docMk/>
          <pc:sldMk cId="1047989384" sldId="2147483646"/>
        </pc:sldMkLst>
        <pc:spChg chg="mod">
          <ac:chgData name="Ghosh, Ranjana" userId="d43a0264-5c0f-4e3f-ba27-b83148ec877b" providerId="ADAL" clId="{2A992082-5D01-45E9-AF85-D44932B32DE1}" dt="2025-02-04T13:13:43.307" v="136"/>
          <ac:spMkLst>
            <pc:docMk/>
            <pc:sldMk cId="1047989384" sldId="2147483646"/>
            <ac:spMk id="7" creationId="{9A3C8384-E650-B50D-024C-00FE240CABF3}"/>
          </ac:spMkLst>
        </pc:spChg>
        <pc:spChg chg="mod">
          <ac:chgData name="Ghosh, Ranjana" userId="d43a0264-5c0f-4e3f-ba27-b83148ec877b" providerId="ADAL" clId="{2A992082-5D01-45E9-AF85-D44932B32DE1}" dt="2025-02-04T13:13:32.100" v="135" actId="6549"/>
          <ac:spMkLst>
            <pc:docMk/>
            <pc:sldMk cId="1047989384" sldId="2147483646"/>
            <ac:spMk id="8" creationId="{6F896781-86EB-93C0-FC98-EA734CB78C96}"/>
          </ac:spMkLst>
        </pc:spChg>
      </pc:sldChg>
      <pc:sldChg chg="addSp modSp add mod">
        <pc:chgData name="Ghosh, Ranjana" userId="d43a0264-5c0f-4e3f-ba27-b83148ec877b" providerId="ADAL" clId="{2A992082-5D01-45E9-AF85-D44932B32DE1}" dt="2025-02-04T13:25:39.965" v="549" actId="403"/>
        <pc:sldMkLst>
          <pc:docMk/>
          <pc:sldMk cId="3958664487" sldId="2147483646"/>
        </pc:sldMkLst>
        <pc:spChg chg="mod">
          <ac:chgData name="Ghosh, Ranjana" userId="d43a0264-5c0f-4e3f-ba27-b83148ec877b" providerId="ADAL" clId="{2A992082-5D01-45E9-AF85-D44932B32DE1}" dt="2025-02-04T13:25:34.188" v="542" actId="14100"/>
          <ac:spMkLst>
            <pc:docMk/>
            <pc:sldMk cId="3958664487" sldId="2147483646"/>
            <ac:spMk id="2" creationId="{D3758354-886C-80C3-778F-BD7C097AA343}"/>
          </ac:spMkLst>
        </pc:spChg>
        <pc:spChg chg="add mod">
          <ac:chgData name="Ghosh, Ranjana" userId="d43a0264-5c0f-4e3f-ba27-b83148ec877b" providerId="ADAL" clId="{2A992082-5D01-45E9-AF85-D44932B32DE1}" dt="2025-02-04T13:25:39.965" v="549" actId="403"/>
          <ac:spMkLst>
            <pc:docMk/>
            <pc:sldMk cId="3958664487" sldId="2147483646"/>
            <ac:spMk id="3" creationId="{ECA99E25-846E-304F-26FF-E908E00D4C6C}"/>
          </ac:spMkLst>
        </pc:spChg>
      </pc:sldChg>
      <pc:sldChg chg="modSp add del mod">
        <pc:chgData name="Ghosh, Ranjana" userId="d43a0264-5c0f-4e3f-ba27-b83148ec877b" providerId="ADAL" clId="{2A992082-5D01-45E9-AF85-D44932B32DE1}" dt="2025-02-04T13:23:16.884" v="490" actId="47"/>
        <pc:sldMkLst>
          <pc:docMk/>
          <pc:sldMk cId="4103454334" sldId="2147483647"/>
        </pc:sldMkLst>
        <pc:spChg chg="mod">
          <ac:chgData name="Ghosh, Ranjana" userId="d43a0264-5c0f-4e3f-ba27-b83148ec877b" providerId="ADAL" clId="{2A992082-5D01-45E9-AF85-D44932B32DE1}" dt="2025-02-04T13:14:06.257" v="144" actId="20577"/>
          <ac:spMkLst>
            <pc:docMk/>
            <pc:sldMk cId="4103454334" sldId="2147483647"/>
            <ac:spMk id="7" creationId="{E77F6440-DFAA-C4B8-EDD5-4D40C3952CE7}"/>
          </ac:spMkLst>
        </pc:spChg>
        <pc:spChg chg="mod">
          <ac:chgData name="Ghosh, Ranjana" userId="d43a0264-5c0f-4e3f-ba27-b83148ec877b" providerId="ADAL" clId="{2A992082-5D01-45E9-AF85-D44932B32DE1}" dt="2025-02-04T13:14:03.608" v="140" actId="6549"/>
          <ac:spMkLst>
            <pc:docMk/>
            <pc:sldMk cId="4103454334" sldId="2147483647"/>
            <ac:spMk id="8" creationId="{E9ACB07C-63DF-ED17-3E9C-A52DB187447D}"/>
          </ac:spMkLst>
        </pc:spChg>
      </pc:sldChg>
      <pc:sldMasterChg chg="modSldLayout">
        <pc:chgData name="Ghosh, Ranjana" userId="d43a0264-5c0f-4e3f-ba27-b83148ec877b" providerId="ADAL" clId="{2A992082-5D01-45E9-AF85-D44932B32DE1}" dt="2025-02-04T13:26:02.785" v="552" actId="478"/>
        <pc:sldMasterMkLst>
          <pc:docMk/>
          <pc:sldMasterMk cId="2629108606" sldId="2147483648"/>
        </pc:sldMasterMkLst>
        <pc:sldLayoutChg chg="delSp mod">
          <pc:chgData name="Ghosh, Ranjana" userId="d43a0264-5c0f-4e3f-ba27-b83148ec877b" providerId="ADAL" clId="{2A992082-5D01-45E9-AF85-D44932B32DE1}" dt="2025-02-04T13:26:02.785" v="552" actId="478"/>
          <pc:sldLayoutMkLst>
            <pc:docMk/>
            <pc:sldMasterMk cId="2629108606" sldId="2147483648"/>
            <pc:sldLayoutMk cId="1787210802" sldId="2147483670"/>
          </pc:sldLayoutMkLst>
          <pc:picChg chg="del">
            <ac:chgData name="Ghosh, Ranjana" userId="d43a0264-5c0f-4e3f-ba27-b83148ec877b" providerId="ADAL" clId="{2A992082-5D01-45E9-AF85-D44932B32DE1}" dt="2025-02-04T13:25:58.862" v="551" actId="478"/>
            <ac:picMkLst>
              <pc:docMk/>
              <pc:sldMasterMk cId="2629108606" sldId="2147483648"/>
              <pc:sldLayoutMk cId="1787210802" sldId="2147483670"/>
              <ac:picMk id="9" creationId="{A81D3AF1-85C6-6F23-FD03-F180CEC1017E}"/>
            </ac:picMkLst>
          </pc:picChg>
          <pc:picChg chg="del">
            <ac:chgData name="Ghosh, Ranjana" userId="d43a0264-5c0f-4e3f-ba27-b83148ec877b" providerId="ADAL" clId="{2A992082-5D01-45E9-AF85-D44932B32DE1}" dt="2025-02-04T13:11:01.695" v="49" actId="478"/>
            <ac:picMkLst>
              <pc:docMk/>
              <pc:sldMasterMk cId="2629108606" sldId="2147483648"/>
              <pc:sldLayoutMk cId="1787210802" sldId="2147483670"/>
              <ac:picMk id="11" creationId="{5F5C97C5-1C4C-A678-FC21-D1A698038879}"/>
            </ac:picMkLst>
          </pc:picChg>
          <pc:picChg chg="del">
            <ac:chgData name="Ghosh, Ranjana" userId="d43a0264-5c0f-4e3f-ba27-b83148ec877b" providerId="ADAL" clId="{2A992082-5D01-45E9-AF85-D44932B32DE1}" dt="2025-02-04T13:26:02.785" v="552" actId="478"/>
            <ac:picMkLst>
              <pc:docMk/>
              <pc:sldMasterMk cId="2629108606" sldId="2147483648"/>
              <pc:sldLayoutMk cId="1787210802" sldId="2147483670"/>
              <ac:picMk id="23" creationId="{1F19BF71-2F9A-E4E1-28B6-137EDF65D00A}"/>
            </ac:picMkLst>
          </pc:picChg>
        </pc:sldLayoutChg>
      </pc:sldMasterChg>
    </pc:docChg>
  </pc:docChgLst>
  <pc:docChgLst>
    <pc:chgData name="Karande, Chetan" userId="S::ckarande@dtcc.com::a4d70923-40aa-4577-aa6f-549194350c5e" providerId="AD" clId="Web-{A4067855-460C-134F-351E-6F7583C7D4CC}"/>
    <pc:docChg chg="modSld">
      <pc:chgData name="Karande, Chetan" userId="S::ckarande@dtcc.com::a4d70923-40aa-4577-aa6f-549194350c5e" providerId="AD" clId="Web-{A4067855-460C-134F-351E-6F7583C7D4CC}" dt="2025-02-04T14:01:49.306" v="29" actId="20577"/>
      <pc:docMkLst>
        <pc:docMk/>
      </pc:docMkLst>
      <pc:sldChg chg="modSp">
        <pc:chgData name="Karande, Chetan" userId="S::ckarande@dtcc.com::a4d70923-40aa-4577-aa6f-549194350c5e" providerId="AD" clId="Web-{A4067855-460C-134F-351E-6F7583C7D4CC}" dt="2025-02-04T14:01:49.306" v="29" actId="20577"/>
        <pc:sldMkLst>
          <pc:docMk/>
          <pc:sldMk cId="2220611913" sldId="2147483643"/>
        </pc:sldMkLst>
        <pc:spChg chg="mod">
          <ac:chgData name="Karande, Chetan" userId="S::ckarande@dtcc.com::a4d70923-40aa-4577-aa6f-549194350c5e" providerId="AD" clId="Web-{A4067855-460C-134F-351E-6F7583C7D4CC}" dt="2025-02-04T14:01:49.306" v="29" actId="20577"/>
          <ac:spMkLst>
            <pc:docMk/>
            <pc:sldMk cId="2220611913" sldId="2147483643"/>
            <ac:spMk id="78" creationId="{C5E76104-6896-46FB-10E7-59FEF16974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2/7/2025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209777" y="5514161"/>
            <a:ext cx="1338439"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chemeClr val="accent1"/>
                </a:solidFill>
              </a:rPr>
              <a:t>Presenters</a:t>
            </a:r>
            <a:r>
              <a:rPr lang="en-US" sz="1000" b="0" cap="all" dirty="0">
                <a:solidFill>
                  <a:schemeClr val="accent1"/>
                </a:solidFill>
              </a:rPr>
              <a:t>:</a:t>
            </a:r>
          </a:p>
        </p:txBody>
      </p:sp>
      <p:sp>
        <p:nvSpPr>
          <p:cNvPr id="23" name="TextBox 22">
            <a:extLst>
              <a:ext uri="{FF2B5EF4-FFF2-40B4-BE49-F238E27FC236}">
                <a16:creationId xmlns:a16="http://schemas.microsoft.com/office/drawing/2014/main" id="{28BF3A29-82F0-1DD0-8BC3-AE9589A1657B}"/>
              </a:ext>
            </a:extLst>
          </p:cNvPr>
          <p:cNvSpPr txBox="1"/>
          <p:nvPr/>
        </p:nvSpPr>
        <p:spPr>
          <a:xfrm>
            <a:off x="724245" y="5804159"/>
            <a:ext cx="855497"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chemeClr val="accent1"/>
                </a:solidFill>
              </a:rPr>
              <a:t>DATE</a:t>
            </a:r>
            <a:r>
              <a:rPr lang="en-US" sz="1000" b="1" cap="all" dirty="0">
                <a:solidFill>
                  <a:schemeClr val="accent1"/>
                </a:solidFill>
              </a:rPr>
              <a:t>:</a:t>
            </a:r>
          </a:p>
        </p:txBody>
      </p:sp>
      <p:sp>
        <p:nvSpPr>
          <p:cNvPr id="24" name="TextBox 23">
            <a:extLst>
              <a:ext uri="{FF2B5EF4-FFF2-40B4-BE49-F238E27FC236}">
                <a16:creationId xmlns:a16="http://schemas.microsoft.com/office/drawing/2014/main" id="{F756B03A-3E3C-2E6D-87AE-70667D8345EE}"/>
              </a:ext>
            </a:extLst>
          </p:cNvPr>
          <p:cNvSpPr txBox="1"/>
          <p:nvPr/>
        </p:nvSpPr>
        <p:spPr>
          <a:xfrm>
            <a:off x="209776" y="6094158"/>
            <a:ext cx="1369965" cy="276999"/>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200" b="1" cap="all" dirty="0">
                <a:solidFill>
                  <a:srgbClr val="395856"/>
                </a:solidFill>
              </a:rPr>
              <a:t>DEPARTMENT</a:t>
            </a:r>
            <a:r>
              <a:rPr lang="en-US" sz="1000" b="0" cap="all" dirty="0">
                <a:solidFill>
                  <a:schemeClr val="accent1"/>
                </a:solidFill>
              </a:rPr>
              <a:t>:</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10476" y="894555"/>
            <a:ext cx="11026679" cy="1755648"/>
          </a:xfrm>
        </p:spPr>
        <p:txBody>
          <a:bodyPr>
            <a:noAutofit/>
          </a:bodyPr>
          <a:lstStyle/>
          <a:p>
            <a:pPr marL="192088" indent="-192088">
              <a:spcBef>
                <a:spcPts val="100"/>
              </a:spcBef>
              <a:spcAft>
                <a:spcPts val="100"/>
              </a:spcAft>
            </a:pPr>
            <a:r>
              <a:rPr lang="en-US" sz="6000" dirty="0" err="1">
                <a:solidFill>
                  <a:schemeClr val="tx1"/>
                </a:solidFill>
              </a:rPr>
              <a:t>Sentinova</a:t>
            </a:r>
            <a:r>
              <a:rPr lang="en-US" sz="6000" dirty="0">
                <a:solidFill>
                  <a:schemeClr val="tx1"/>
                </a:solidFill>
              </a:rPr>
              <a:t> – Sentiment Analysis</a:t>
            </a:r>
            <a:endParaRPr lang="en-US" dirty="0"/>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a:xfrm>
            <a:off x="177710" y="4658211"/>
            <a:ext cx="6625486" cy="462748"/>
          </a:xfrm>
        </p:spPr>
        <p:txBody>
          <a:bodyPr>
            <a:noAutofit/>
          </a:bodyPr>
          <a:lstStyle/>
          <a:p>
            <a:r>
              <a:rPr lang="en-US" sz="1800" dirty="0">
                <a:solidFill>
                  <a:schemeClr val="tx1"/>
                </a:solidFill>
              </a:rPr>
              <a:t>Team Name: </a:t>
            </a:r>
            <a:r>
              <a:rPr lang="en-US" sz="1800" dirty="0" err="1">
                <a:solidFill>
                  <a:schemeClr val="tx1"/>
                </a:solidFill>
              </a:rPr>
              <a:t>predicta</a:t>
            </a:r>
            <a:br>
              <a:rPr lang="en-US" sz="1800" dirty="0">
                <a:solidFill>
                  <a:schemeClr val="tx1"/>
                </a:solidFill>
              </a:rPr>
            </a:br>
            <a:r>
              <a:rPr lang="en-US" dirty="0" err="1"/>
              <a:t>citi</a:t>
            </a:r>
            <a:r>
              <a:rPr lang="en-US" dirty="0"/>
              <a:t> </a:t>
            </a:r>
            <a:r>
              <a:rPr lang="en-US" dirty="0" err="1"/>
              <a:t>corp</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367447" y="5556974"/>
            <a:ext cx="3001353" cy="20985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Krishna Prabha, Sandhya &amp; Pavithra</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1363076" y="5843749"/>
            <a:ext cx="1496659" cy="209853"/>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07 Feb 2025</a:t>
            </a:r>
          </a:p>
        </p:txBody>
      </p:sp>
      <p:sp>
        <p:nvSpPr>
          <p:cNvPr id="21" name="Text Placeholder 27">
            <a:extLst>
              <a:ext uri="{FF2B5EF4-FFF2-40B4-BE49-F238E27FC236}">
                <a16:creationId xmlns:a16="http://schemas.microsoft.com/office/drawing/2014/main" id="{73D8322B-C43D-F737-ED90-47A5F045C7FE}"/>
              </a:ext>
            </a:extLst>
          </p:cNvPr>
          <p:cNvSpPr txBox="1">
            <a:spLocks/>
          </p:cNvSpPr>
          <p:nvPr/>
        </p:nvSpPr>
        <p:spPr>
          <a:xfrm>
            <a:off x="1363076" y="6176109"/>
            <a:ext cx="2655686" cy="154156"/>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200" b="1" dirty="0">
                <a:solidFill>
                  <a:srgbClr val="395856"/>
                </a:solidFill>
              </a:rPr>
              <a:t>Citi Global Wealth &amp; Partnership</a:t>
            </a:r>
          </a:p>
        </p:txBody>
      </p:sp>
      <p:sp>
        <p:nvSpPr>
          <p:cNvPr id="5" name="TextBox 4">
            <a:extLst>
              <a:ext uri="{FF2B5EF4-FFF2-40B4-BE49-F238E27FC236}">
                <a16:creationId xmlns:a16="http://schemas.microsoft.com/office/drawing/2014/main" id="{37C72B9B-5B2F-1C19-E1BD-6A1DA08BA865}"/>
              </a:ext>
            </a:extLst>
          </p:cNvPr>
          <p:cNvSpPr txBox="1"/>
          <p:nvPr/>
        </p:nvSpPr>
        <p:spPr>
          <a:xfrm>
            <a:off x="8701548" y="3539613"/>
            <a:ext cx="2164375" cy="2677656"/>
          </a:xfrm>
          <a:prstGeom prst="rect">
            <a:avLst/>
          </a:prstGeom>
          <a:noFill/>
        </p:spPr>
        <p:txBody>
          <a:bodyPr wrap="none" rtlCol="0">
            <a:spAutoFit/>
          </a:bodyPr>
          <a:lstStyle/>
          <a:p>
            <a:r>
              <a:rPr lang="en-IN" dirty="0"/>
              <a:t>Team Members</a:t>
            </a:r>
          </a:p>
          <a:p>
            <a:pPr marL="285750" indent="-285750">
              <a:buFont typeface="Arial" panose="020B0604020202020204" pitchFamily="34" charset="0"/>
              <a:buChar char="•"/>
            </a:pPr>
            <a:r>
              <a:rPr lang="en-IN" sz="1500" dirty="0"/>
              <a:t>Krishna Prabha </a:t>
            </a:r>
          </a:p>
          <a:p>
            <a:pPr marL="285750" indent="-285750">
              <a:buFont typeface="Arial" panose="020B0604020202020204" pitchFamily="34" charset="0"/>
              <a:buChar char="•"/>
            </a:pPr>
            <a:r>
              <a:rPr lang="en-IN" sz="1500" dirty="0"/>
              <a:t>Sandhya</a:t>
            </a:r>
          </a:p>
          <a:p>
            <a:pPr marL="285750" indent="-285750">
              <a:buFont typeface="Arial" panose="020B0604020202020204" pitchFamily="34" charset="0"/>
              <a:buChar char="•"/>
            </a:pPr>
            <a:r>
              <a:rPr lang="en-IN" sz="1500" dirty="0"/>
              <a:t>Pavithra</a:t>
            </a:r>
          </a:p>
          <a:p>
            <a:pPr marL="285750" indent="-285750">
              <a:buFont typeface="Arial" panose="020B0604020202020204" pitchFamily="34" charset="0"/>
              <a:buChar char="•"/>
            </a:pPr>
            <a:r>
              <a:rPr lang="en-IN" sz="1500" dirty="0"/>
              <a:t>Arun Prasanna </a:t>
            </a:r>
          </a:p>
          <a:p>
            <a:pPr marL="285750" indent="-285750">
              <a:buFont typeface="Arial" panose="020B0604020202020204" pitchFamily="34" charset="0"/>
              <a:buChar char="•"/>
            </a:pPr>
            <a:r>
              <a:rPr lang="en-IN" sz="1500" dirty="0" err="1"/>
              <a:t>Sivagama</a:t>
            </a:r>
            <a:r>
              <a:rPr lang="en-IN" sz="1500" dirty="0"/>
              <a:t> Sundari</a:t>
            </a:r>
          </a:p>
          <a:p>
            <a:pPr marL="285750" indent="-285750">
              <a:buFont typeface="Arial" panose="020B0604020202020204" pitchFamily="34" charset="0"/>
              <a:buChar char="•"/>
            </a:pPr>
            <a:r>
              <a:rPr lang="en-IN" sz="1500" dirty="0"/>
              <a:t>Mahendran</a:t>
            </a:r>
          </a:p>
          <a:p>
            <a:pPr marL="285750" indent="-285750">
              <a:buFont typeface="Arial" panose="020B0604020202020204" pitchFamily="34" charset="0"/>
              <a:buChar char="•"/>
            </a:pPr>
            <a:r>
              <a:rPr lang="en-IN" sz="1500" dirty="0"/>
              <a:t>Vignesh</a:t>
            </a:r>
          </a:p>
          <a:p>
            <a:pPr marL="285750" indent="-285750">
              <a:buFont typeface="Arial" panose="020B0604020202020204" pitchFamily="34" charset="0"/>
              <a:buChar char="•"/>
            </a:pPr>
            <a:r>
              <a:rPr lang="en-IN" sz="1500" dirty="0"/>
              <a:t>Gayathri Sivakumar</a:t>
            </a:r>
          </a:p>
          <a:p>
            <a:pPr marL="285750" indent="-285750">
              <a:buFont typeface="Arial" panose="020B0604020202020204" pitchFamily="34" charset="0"/>
              <a:buChar char="•"/>
            </a:pPr>
            <a:r>
              <a:rPr lang="en-IN" sz="1500" dirty="0" err="1"/>
              <a:t>Jayasree</a:t>
            </a:r>
            <a:endParaRPr lang="en-IN" sz="1500" dirty="0"/>
          </a:p>
          <a:p>
            <a:pPr marL="285750" indent="-285750">
              <a:buFont typeface="Arial" panose="020B0604020202020204" pitchFamily="34" charset="0"/>
              <a:buChar char="•"/>
            </a:pPr>
            <a:r>
              <a:rPr lang="en-IN" sz="1500" dirty="0"/>
              <a:t>Arun Prasanna</a:t>
            </a:r>
          </a:p>
        </p:txBody>
      </p:sp>
      <p:pic>
        <p:nvPicPr>
          <p:cNvPr id="5122" name="Picture 2">
            <a:extLst>
              <a:ext uri="{FF2B5EF4-FFF2-40B4-BE49-F238E27FC236}">
                <a16:creationId xmlns:a16="http://schemas.microsoft.com/office/drawing/2014/main" id="{BBA83899-48B1-9A46-8EA7-E4AA258D0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9798" y="4870833"/>
            <a:ext cx="1418867" cy="928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632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563146" y="1700730"/>
            <a:ext cx="3778266" cy="147979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4572000" y="1627366"/>
            <a:ext cx="7282927" cy="4848737"/>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Problem Statement, Solution &amp; Impact</a:t>
            </a:r>
          </a:p>
          <a:p>
            <a:r>
              <a:rPr lang="en-US" dirty="0"/>
              <a:t>Solution Overview</a:t>
            </a:r>
          </a:p>
          <a:p>
            <a:r>
              <a:rPr lang="en-US" dirty="0"/>
              <a:t>Technical Implementation</a:t>
            </a:r>
          </a:p>
          <a:p>
            <a:r>
              <a:rPr lang="en-US" dirty="0"/>
              <a:t>Demo</a:t>
            </a:r>
          </a:p>
          <a:p>
            <a:r>
              <a:rPr lang="en-US" dirty="0">
                <a:cs typeface="Arial"/>
              </a:rPr>
              <a:t>Industry Impact, Collaboration and Production Viability</a:t>
            </a:r>
          </a:p>
          <a:p>
            <a:r>
              <a:rPr lang="en-US" dirty="0"/>
              <a:t>Q&amp;A</a:t>
            </a:r>
          </a:p>
          <a:p>
            <a:endParaRPr lang="en-US" dirty="0"/>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2" name="Content Placeholder 7">
            <a:extLst>
              <a:ext uri="{FF2B5EF4-FFF2-40B4-BE49-F238E27FC236}">
                <a16:creationId xmlns:a16="http://schemas.microsoft.com/office/drawing/2014/main" id="{F6B5A277-F0A1-2E15-0DCA-EDFC0F26277E}"/>
              </a:ext>
            </a:extLst>
          </p:cNvPr>
          <p:cNvSpPr txBox="1">
            <a:spLocks/>
          </p:cNvSpPr>
          <p:nvPr/>
        </p:nvSpPr>
        <p:spPr>
          <a:xfrm>
            <a:off x="696594" y="1581297"/>
            <a:ext cx="10636581"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Problem:</a:t>
            </a:r>
            <a:r>
              <a:rPr lang="en-US" dirty="0"/>
              <a:t> Traditional market prediction struggles to capture real-time sentiment shifts. News, social media, and other text data hold valuable insights, but are unstructured and difficult to analyze.</a:t>
            </a:r>
          </a:p>
          <a:p>
            <a:r>
              <a:rPr lang="en-US" b="1" dirty="0"/>
              <a:t>Solution:</a:t>
            </a:r>
            <a:r>
              <a:rPr lang="en-US" dirty="0"/>
              <a:t> Leverage Natural Language Processing (NLP) to analyze this textual data, gauge market sentiment (positive/negative/neutral), and build predictive models for more accurate and timely market forecasts.</a:t>
            </a:r>
          </a:p>
          <a:p>
            <a:r>
              <a:rPr lang="en-US" b="1" dirty="0"/>
              <a:t>Impact:</a:t>
            </a:r>
            <a:r>
              <a:rPr lang="en-US" dirty="0"/>
              <a:t> Improved investment decisions, risk management, and understanding of market dynamics.</a:t>
            </a:r>
          </a:p>
        </p:txBody>
      </p:sp>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t>Problem Statement, Solution &amp; Impact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96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82575-FCA3-13CC-BF9B-2E28AA662420}"/>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317BEB7-A67F-D179-556A-7FA8B4CD5DD9}"/>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159466E6-1BE3-C552-70D8-6D857FEEE0BB}"/>
              </a:ext>
            </a:extLst>
          </p:cNvPr>
          <p:cNvSpPr txBox="1">
            <a:spLocks/>
          </p:cNvSpPr>
          <p:nvPr/>
        </p:nvSpPr>
        <p:spPr>
          <a:xfrm>
            <a:off x="262268" y="946792"/>
            <a:ext cx="6962851" cy="5148644"/>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200" b="1" dirty="0"/>
              <a:t>Input Data</a:t>
            </a:r>
          </a:p>
          <a:p>
            <a:r>
              <a:rPr lang="en-IN" sz="1200" b="1" dirty="0"/>
              <a:t>Data Preprocessing </a:t>
            </a:r>
            <a:r>
              <a:rPr lang="en-IN" sz="1200" b="1" i="1" dirty="0"/>
              <a:t>(Not explicitly detailed in the diagram for brevity)</a:t>
            </a:r>
          </a:p>
          <a:p>
            <a:pPr marL="0" indent="0">
              <a:buNone/>
            </a:pPr>
            <a:r>
              <a:rPr lang="en-IN" sz="1200" b="1" i="1" dirty="0"/>
              <a:t>       APIs used – </a:t>
            </a:r>
            <a:r>
              <a:rPr lang="en-IN" sz="1400" i="1" dirty="0" err="1"/>
              <a:t>Yfinance</a:t>
            </a:r>
            <a:r>
              <a:rPr lang="en-IN" sz="1400" i="1" dirty="0"/>
              <a:t>, </a:t>
            </a:r>
            <a:r>
              <a:rPr lang="en-IN" sz="1400" i="1" dirty="0" err="1"/>
              <a:t>AlphaVantage</a:t>
            </a:r>
            <a:r>
              <a:rPr lang="en-IN" sz="1400" i="1" dirty="0"/>
              <a:t>, Reddit</a:t>
            </a:r>
            <a:endParaRPr lang="en-IN" sz="1200" i="1" dirty="0"/>
          </a:p>
          <a:p>
            <a:pPr marL="0" indent="0">
              <a:buNone/>
            </a:pPr>
            <a:r>
              <a:rPr lang="en-IN" sz="1200" b="1" i="1" dirty="0"/>
              <a:t>       Sentiment Models – </a:t>
            </a:r>
            <a:r>
              <a:rPr lang="en-IN" sz="1200" i="1" dirty="0"/>
              <a:t>NLTK VADER</a:t>
            </a:r>
            <a:endParaRPr lang="en-IN" sz="1200" dirty="0"/>
          </a:p>
          <a:p>
            <a:r>
              <a:rPr lang="en-IN" sz="1200" b="1" dirty="0"/>
              <a:t>Model : LSTM </a:t>
            </a:r>
          </a:p>
          <a:p>
            <a:pPr marL="0" indent="0">
              <a:buNone/>
            </a:pPr>
            <a:r>
              <a:rPr lang="en-IN" sz="1200" b="1" dirty="0"/>
              <a:t>	Output:</a:t>
            </a:r>
            <a:r>
              <a:rPr lang="en-IN" sz="1200" dirty="0"/>
              <a:t> Predicted Stock Prices</a:t>
            </a:r>
          </a:p>
          <a:p>
            <a:r>
              <a:rPr lang="en-IN" sz="1200" b="1" dirty="0"/>
              <a:t>Model Evaluation &amp; Comparison</a:t>
            </a:r>
          </a:p>
          <a:p>
            <a:pPr marL="0" indent="0">
              <a:buNone/>
            </a:pPr>
            <a:r>
              <a:rPr lang="en-IN" sz="1200" dirty="0"/>
              <a:t>	Performance metrics: Mean Squared Error (MSE), Root Mean Squared Error (RMSE), 	Mean Absolute Error (MAE), Mean Absolute Percentage Error (MAPE)</a:t>
            </a:r>
          </a:p>
          <a:p>
            <a:pPr marL="0" indent="0">
              <a:buNone/>
            </a:pPr>
            <a:endParaRPr lang="en-IN" sz="1200" dirty="0"/>
          </a:p>
          <a:p>
            <a:pPr marL="0" indent="0">
              <a:buNone/>
            </a:pPr>
            <a:endParaRPr lang="en-IN" sz="1200" dirty="0"/>
          </a:p>
          <a:p>
            <a:pPr marL="0" indent="0">
              <a:buNone/>
            </a:pPr>
            <a:endParaRPr lang="en-IN" sz="1200" dirty="0"/>
          </a:p>
          <a:p>
            <a:pPr marL="0" indent="0">
              <a:buNone/>
            </a:pPr>
            <a:endParaRPr lang="en-IN" sz="1200" dirty="0"/>
          </a:p>
          <a:p>
            <a:r>
              <a:rPr lang="en-IN" sz="1200" b="1" dirty="0"/>
              <a:t>Results &amp; Insights</a:t>
            </a:r>
          </a:p>
          <a:p>
            <a:pPr marL="0" indent="0">
              <a:buNone/>
            </a:pPr>
            <a:r>
              <a:rPr lang="en-IN" sz="1200" dirty="0"/>
              <a:t>	</a:t>
            </a:r>
            <a:r>
              <a:rPr lang="en-IN" sz="1200" dirty="0" err="1"/>
              <a:t>Analyze</a:t>
            </a:r>
            <a:r>
              <a:rPr lang="en-IN" sz="1200" dirty="0"/>
              <a:t> predictions vs. actual market data</a:t>
            </a:r>
          </a:p>
          <a:p>
            <a:pPr marL="0" indent="0">
              <a:buNone/>
            </a:pPr>
            <a:r>
              <a:rPr lang="en-IN" sz="1200" dirty="0"/>
              <a:t>	Identify factors influencing stock price movements</a:t>
            </a:r>
          </a:p>
          <a:p>
            <a:pPr marL="0" indent="0">
              <a:buNone/>
            </a:pPr>
            <a:r>
              <a:rPr lang="en-IN" sz="1200" dirty="0"/>
              <a:t>	Visualize predictions to gain insights</a:t>
            </a:r>
          </a:p>
          <a:p>
            <a:pPr marL="0" indent="0">
              <a:buNone/>
            </a:pPr>
            <a:endParaRPr lang="en-IN" sz="1200" dirty="0"/>
          </a:p>
          <a:p>
            <a:pPr marL="0" indent="0">
              <a:buNone/>
            </a:pPr>
            <a:endParaRPr lang="en-IN" sz="1200" dirty="0"/>
          </a:p>
        </p:txBody>
      </p:sp>
      <p:sp>
        <p:nvSpPr>
          <p:cNvPr id="6" name="Title 6">
            <a:extLst>
              <a:ext uri="{FF2B5EF4-FFF2-40B4-BE49-F238E27FC236}">
                <a16:creationId xmlns:a16="http://schemas.microsoft.com/office/drawing/2014/main" id="{A20F978C-3131-C3DB-EC4B-DF277497B0DC}"/>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Solution Overview</a:t>
            </a:r>
          </a:p>
        </p:txBody>
      </p:sp>
      <p:pic>
        <p:nvPicPr>
          <p:cNvPr id="2" name="Picture 1">
            <a:extLst>
              <a:ext uri="{FF2B5EF4-FFF2-40B4-BE49-F238E27FC236}">
                <a16:creationId xmlns:a16="http://schemas.microsoft.com/office/drawing/2014/main" id="{BEC114CB-ACA2-5BB0-68B1-8354492D4F3E}"/>
              </a:ext>
            </a:extLst>
          </p:cNvPr>
          <p:cNvPicPr>
            <a:picLocks noChangeAspect="1"/>
          </p:cNvPicPr>
          <p:nvPr/>
        </p:nvPicPr>
        <p:blipFill>
          <a:blip r:embed="rId2"/>
          <a:stretch>
            <a:fillRect/>
          </a:stretch>
        </p:blipFill>
        <p:spPr>
          <a:xfrm>
            <a:off x="1259205" y="3620174"/>
            <a:ext cx="3846195" cy="1062037"/>
          </a:xfrm>
          <a:prstGeom prst="rect">
            <a:avLst/>
          </a:prstGeom>
        </p:spPr>
      </p:pic>
      <p:pic>
        <p:nvPicPr>
          <p:cNvPr id="10" name="Picture 9">
            <a:extLst>
              <a:ext uri="{FF2B5EF4-FFF2-40B4-BE49-F238E27FC236}">
                <a16:creationId xmlns:a16="http://schemas.microsoft.com/office/drawing/2014/main" id="{5C1A7716-95B8-43DD-F932-724A21969D88}"/>
              </a:ext>
            </a:extLst>
          </p:cNvPr>
          <p:cNvPicPr>
            <a:picLocks noChangeAspect="1"/>
          </p:cNvPicPr>
          <p:nvPr/>
        </p:nvPicPr>
        <p:blipFill>
          <a:blip r:embed="rId3"/>
          <a:stretch>
            <a:fillRect/>
          </a:stretch>
        </p:blipFill>
        <p:spPr>
          <a:xfrm>
            <a:off x="7297003" y="795212"/>
            <a:ext cx="3896734" cy="5217531"/>
          </a:xfrm>
          <a:prstGeom prst="rect">
            <a:avLst/>
          </a:prstGeom>
        </p:spPr>
      </p:pic>
    </p:spTree>
    <p:extLst>
      <p:ext uri="{BB962C8B-B14F-4D97-AF65-F5344CB8AC3E}">
        <p14:creationId xmlns:p14="http://schemas.microsoft.com/office/powerpoint/2010/main" val="247678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7">
            <a:extLst>
              <a:ext uri="{FF2B5EF4-FFF2-40B4-BE49-F238E27FC236}">
                <a16:creationId xmlns:a16="http://schemas.microsoft.com/office/drawing/2014/main" id="{814EA6B9-DF62-8A33-9911-797831BDFC74}"/>
              </a:ext>
            </a:extLst>
          </p:cNvPr>
          <p:cNvSpPr txBox="1">
            <a:spLocks/>
          </p:cNvSpPr>
          <p:nvPr/>
        </p:nvSpPr>
        <p:spPr>
          <a:xfrm>
            <a:off x="858826" y="795212"/>
            <a:ext cx="6745741" cy="1700337"/>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50"/>
              </a:spcBef>
              <a:spcAft>
                <a:spcPts val="100"/>
              </a:spcAft>
              <a:buNone/>
            </a:pPr>
            <a:r>
              <a:rPr lang="en-US" sz="1400" b="1" dirty="0"/>
              <a:t>Tech Stack Overview</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Frontend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 user interface built using SCSS, HTML, Flask &amp; Java Script for data interaction and visualization.</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Backend</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API layer for processing requests and serving ML predictions.</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Machine Learning Model</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Python-based model for training and inference</a:t>
            </a:r>
          </a:p>
          <a:p>
            <a:pPr>
              <a:lnSpc>
                <a:spcPct val="115000"/>
              </a:lnSpc>
              <a:spcBef>
                <a:spcPts val="50"/>
              </a:spcBef>
              <a:spcAft>
                <a:spcPts val="800"/>
              </a:spcAft>
              <a:tabLst>
                <a:tab pos="457200" algn="l"/>
              </a:tabLs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Dataset</a:t>
            </a: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 - Excel files used for training and inference.</a:t>
            </a:r>
          </a:p>
          <a:p>
            <a:pPr marL="192088" indent="-192088">
              <a:spcBef>
                <a:spcPts val="50"/>
              </a:spcBef>
              <a:spcAft>
                <a:spcPts val="100"/>
              </a:spcAft>
            </a:pPr>
            <a:endParaRPr lang="en-US" sz="1400" b="1" dirty="0"/>
          </a:p>
          <a:p>
            <a:pPr>
              <a:spcBef>
                <a:spcPts val="50"/>
              </a:spcBef>
            </a:pPr>
            <a:endParaRPr lang="en-US" sz="1400" dirty="0"/>
          </a:p>
          <a:p>
            <a:pPr>
              <a:spcBef>
                <a:spcPts val="50"/>
              </a:spcBef>
            </a:pPr>
            <a:endParaRPr lang="en-US" sz="1400" dirty="0"/>
          </a:p>
        </p:txBody>
      </p: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sp>
        <p:nvSpPr>
          <p:cNvPr id="23" name="TextBox 22">
            <a:extLst>
              <a:ext uri="{FF2B5EF4-FFF2-40B4-BE49-F238E27FC236}">
                <a16:creationId xmlns:a16="http://schemas.microsoft.com/office/drawing/2014/main" id="{D1C17828-4954-22E4-EAA2-0C3851BD7738}"/>
              </a:ext>
            </a:extLst>
          </p:cNvPr>
          <p:cNvSpPr txBox="1"/>
          <p:nvPr/>
        </p:nvSpPr>
        <p:spPr>
          <a:xfrm>
            <a:off x="7507149" y="2752725"/>
            <a:ext cx="1853758" cy="1352550"/>
          </a:xfrm>
          <a:prstGeom prst="rect">
            <a:avLst/>
          </a:prstGeom>
          <a:noFill/>
        </p:spPr>
        <p:txBody>
          <a:bodyPr wrap="square" rtlCol="0">
            <a:spAutoFit/>
          </a:bodyPr>
          <a:lstStyle/>
          <a:p>
            <a:endParaRPr lang="en-IN" dirty="0"/>
          </a:p>
        </p:txBody>
      </p:sp>
      <p:grpSp>
        <p:nvGrpSpPr>
          <p:cNvPr id="29" name="Group 28">
            <a:extLst>
              <a:ext uri="{FF2B5EF4-FFF2-40B4-BE49-F238E27FC236}">
                <a16:creationId xmlns:a16="http://schemas.microsoft.com/office/drawing/2014/main" id="{2B643A44-DB01-8D03-3896-F96CAD48B6D0}"/>
              </a:ext>
            </a:extLst>
          </p:cNvPr>
          <p:cNvGrpSpPr/>
          <p:nvPr/>
        </p:nvGrpSpPr>
        <p:grpSpPr>
          <a:xfrm>
            <a:off x="1495817" y="2462900"/>
            <a:ext cx="9023487" cy="2095501"/>
            <a:chOff x="1495817" y="2462900"/>
            <a:chExt cx="9023487" cy="2095501"/>
          </a:xfrm>
        </p:grpSpPr>
        <p:pic>
          <p:nvPicPr>
            <p:cNvPr id="2052" name="Picture 4">
              <a:extLst>
                <a:ext uri="{FF2B5EF4-FFF2-40B4-BE49-F238E27FC236}">
                  <a16:creationId xmlns:a16="http://schemas.microsoft.com/office/drawing/2014/main" id="{914843F2-8D7A-2181-5F87-AB8E1E4533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817" y="3058266"/>
              <a:ext cx="795337" cy="795337"/>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Group 27">
              <a:extLst>
                <a:ext uri="{FF2B5EF4-FFF2-40B4-BE49-F238E27FC236}">
                  <a16:creationId xmlns:a16="http://schemas.microsoft.com/office/drawing/2014/main" id="{B5F6DC78-E62B-033A-8D5B-68CE971AFCA6}"/>
                </a:ext>
              </a:extLst>
            </p:cNvPr>
            <p:cNvGrpSpPr/>
            <p:nvPr/>
          </p:nvGrpSpPr>
          <p:grpSpPr>
            <a:xfrm>
              <a:off x="1549654" y="2462900"/>
              <a:ext cx="8969650" cy="2095501"/>
              <a:chOff x="474387" y="2462900"/>
              <a:chExt cx="8969650" cy="2095501"/>
            </a:xfrm>
          </p:grpSpPr>
          <p:sp>
            <p:nvSpPr>
              <p:cNvPr id="13" name="TextBox 12">
                <a:extLst>
                  <a:ext uri="{FF2B5EF4-FFF2-40B4-BE49-F238E27FC236}">
                    <a16:creationId xmlns:a16="http://schemas.microsoft.com/office/drawing/2014/main" id="{085FFD27-9852-0BB9-A5D1-8F96F3EE9949}"/>
                  </a:ext>
                </a:extLst>
              </p:cNvPr>
              <p:cNvSpPr txBox="1"/>
              <p:nvPr/>
            </p:nvSpPr>
            <p:spPr>
              <a:xfrm>
                <a:off x="474387" y="3745881"/>
                <a:ext cx="1497288" cy="215444"/>
              </a:xfrm>
              <a:prstGeom prst="rect">
                <a:avLst/>
              </a:prstGeom>
              <a:noFill/>
            </p:spPr>
            <p:txBody>
              <a:bodyPr wrap="square" rtlCol="0">
                <a:spAutoFit/>
              </a:bodyPr>
              <a:lstStyle/>
              <a:p>
                <a:r>
                  <a:rPr lang="en-IN" sz="800" dirty="0"/>
                  <a:t>End User</a:t>
                </a:r>
              </a:p>
            </p:txBody>
          </p:sp>
          <p:cxnSp>
            <p:nvCxnSpPr>
              <p:cNvPr id="15" name="Straight Arrow Connector 14">
                <a:extLst>
                  <a:ext uri="{FF2B5EF4-FFF2-40B4-BE49-F238E27FC236}">
                    <a16:creationId xmlns:a16="http://schemas.microsoft.com/office/drawing/2014/main" id="{C343FFC3-31F9-80D5-8052-284BA26C309C}"/>
                  </a:ext>
                </a:extLst>
              </p:cNvPr>
              <p:cNvCxnSpPr>
                <a:cxnSpLocks/>
              </p:cNvCxnSpPr>
              <p:nvPr/>
            </p:nvCxnSpPr>
            <p:spPr>
              <a:xfrm>
                <a:off x="1232556" y="3396612"/>
                <a:ext cx="548619" cy="0"/>
              </a:xfrm>
              <a:prstGeom prst="straightConnector1">
                <a:avLst/>
              </a:prstGeom>
              <a:ln w="349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541A9C8-D19E-0115-B3E5-F54B35E8535C}"/>
                  </a:ext>
                </a:extLst>
              </p:cNvPr>
              <p:cNvSpPr/>
              <p:nvPr/>
            </p:nvSpPr>
            <p:spPr>
              <a:xfrm>
                <a:off x="2025512" y="3062737"/>
                <a:ext cx="1497288" cy="73252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rgbClr val="395856"/>
                    </a:solidFill>
                  </a:rPr>
                  <a:t>HTML, SCSS, </a:t>
                </a:r>
                <a:r>
                  <a:rPr lang="en-IN" sz="1000" dirty="0" err="1">
                    <a:solidFill>
                      <a:srgbClr val="395856"/>
                    </a:solidFill>
                  </a:rPr>
                  <a:t>Javascript</a:t>
                </a:r>
                <a:r>
                  <a:rPr lang="en-IN" sz="1000" dirty="0">
                    <a:solidFill>
                      <a:srgbClr val="395856"/>
                    </a:solidFill>
                  </a:rPr>
                  <a:t> Web Application</a:t>
                </a:r>
              </a:p>
            </p:txBody>
          </p:sp>
          <p:sp>
            <p:nvSpPr>
              <p:cNvPr id="18" name="Rectangle 17">
                <a:extLst>
                  <a:ext uri="{FF2B5EF4-FFF2-40B4-BE49-F238E27FC236}">
                    <a16:creationId xmlns:a16="http://schemas.microsoft.com/office/drawing/2014/main" id="{B2A341FC-5E4E-A177-E370-80FDB2458F70}"/>
                  </a:ext>
                </a:extLst>
              </p:cNvPr>
              <p:cNvSpPr/>
              <p:nvPr/>
            </p:nvSpPr>
            <p:spPr>
              <a:xfrm>
                <a:off x="4205287" y="2462900"/>
                <a:ext cx="2619375" cy="209550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ML Engine</a:t>
                </a:r>
              </a:p>
              <a:p>
                <a:pPr algn="ctr"/>
                <a:r>
                  <a:rPr lang="en-IN" sz="1000" dirty="0">
                    <a:solidFill>
                      <a:schemeClr val="accent1"/>
                    </a:solidFill>
                  </a:rPr>
                  <a:t>(Python, LSTM, GRU models)</a:t>
                </a:r>
              </a:p>
            </p:txBody>
          </p:sp>
          <p:cxnSp>
            <p:nvCxnSpPr>
              <p:cNvPr id="20" name="Straight Arrow Connector 19">
                <a:extLst>
                  <a:ext uri="{FF2B5EF4-FFF2-40B4-BE49-F238E27FC236}">
                    <a16:creationId xmlns:a16="http://schemas.microsoft.com/office/drawing/2014/main" id="{75659613-840F-0435-B482-10C63555F548}"/>
                  </a:ext>
                </a:extLst>
              </p:cNvPr>
              <p:cNvCxnSpPr/>
              <p:nvPr/>
            </p:nvCxnSpPr>
            <p:spPr>
              <a:xfrm>
                <a:off x="3657600" y="3305175"/>
                <a:ext cx="495300" cy="0"/>
              </a:xfrm>
              <a:prstGeom prst="straightConnector1">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CE70D9E-9821-8853-8EB0-1EFB3AEC0230}"/>
                  </a:ext>
                </a:extLst>
              </p:cNvPr>
              <p:cNvCxnSpPr/>
              <p:nvPr/>
            </p:nvCxnSpPr>
            <p:spPr>
              <a:xfrm>
                <a:off x="3657600" y="3638550"/>
                <a:ext cx="495300" cy="0"/>
              </a:xfrm>
              <a:prstGeom prst="straightConnector1">
                <a:avLst/>
              </a:prstGeom>
              <a:ln w="60325">
                <a:headEnd type="stealth"/>
                <a:tailEnd type="none" w="sm" len="sm"/>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34BF417-9A14-FDFC-DB4E-771E29034CF6}"/>
                  </a:ext>
                </a:extLst>
              </p:cNvPr>
              <p:cNvCxnSpPr>
                <a:cxnSpLocks/>
              </p:cNvCxnSpPr>
              <p:nvPr/>
            </p:nvCxnSpPr>
            <p:spPr>
              <a:xfrm>
                <a:off x="1261131" y="3606162"/>
                <a:ext cx="548619" cy="0"/>
              </a:xfrm>
              <a:prstGeom prst="straightConnector1">
                <a:avLst/>
              </a:prstGeom>
              <a:ln w="34925">
                <a:solidFill>
                  <a:schemeClr val="accent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37FC8B5B-7812-DD4C-0032-D8009E174011}"/>
                  </a:ext>
                </a:extLst>
              </p:cNvPr>
              <p:cNvSpPr/>
              <p:nvPr/>
            </p:nvSpPr>
            <p:spPr>
              <a:xfrm>
                <a:off x="7687697" y="2752725"/>
                <a:ext cx="1756340" cy="135255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accent1"/>
                    </a:solidFill>
                  </a:rPr>
                  <a:t>Data Sets </a:t>
                </a:r>
              </a:p>
              <a:p>
                <a:pPr algn="ctr"/>
                <a:r>
                  <a:rPr lang="en-IN" sz="1200" dirty="0">
                    <a:solidFill>
                      <a:schemeClr val="accent1"/>
                    </a:solidFill>
                  </a:rPr>
                  <a:t>Excel/CSV</a:t>
                </a:r>
              </a:p>
            </p:txBody>
          </p:sp>
          <p:cxnSp>
            <p:nvCxnSpPr>
              <p:cNvPr id="25" name="Straight Arrow Connector 24">
                <a:extLst>
                  <a:ext uri="{FF2B5EF4-FFF2-40B4-BE49-F238E27FC236}">
                    <a16:creationId xmlns:a16="http://schemas.microsoft.com/office/drawing/2014/main" id="{1E83D3AB-2DDC-ADF8-AA47-E410F6B8DE8A}"/>
                  </a:ext>
                </a:extLst>
              </p:cNvPr>
              <p:cNvCxnSpPr>
                <a:cxnSpLocks/>
                <a:stCxn id="18" idx="3"/>
              </p:cNvCxnSpPr>
              <p:nvPr/>
            </p:nvCxnSpPr>
            <p:spPr>
              <a:xfrm>
                <a:off x="6824662" y="3510651"/>
                <a:ext cx="863035" cy="16323"/>
              </a:xfrm>
              <a:prstGeom prst="straightConnector1">
                <a:avLst/>
              </a:prstGeom>
              <a:ln w="82550">
                <a:headEnd type="stealth"/>
                <a:tailEnd type="none"/>
              </a:ln>
            </p:spPr>
            <p:style>
              <a:lnRef idx="1">
                <a:schemeClr val="accent1"/>
              </a:lnRef>
              <a:fillRef idx="0">
                <a:schemeClr val="accent1"/>
              </a:fillRef>
              <a:effectRef idx="0">
                <a:schemeClr val="accent1"/>
              </a:effectRef>
              <a:fontRef idx="minor">
                <a:schemeClr val="tx1"/>
              </a:fontRef>
            </p:style>
          </p:cxnSp>
        </p:grpSp>
      </p:grpSp>
      <p:sp>
        <p:nvSpPr>
          <p:cNvPr id="30" name="AutoShape 6">
            <a:extLst>
              <a:ext uri="{FF2B5EF4-FFF2-40B4-BE49-F238E27FC236}">
                <a16:creationId xmlns:a16="http://schemas.microsoft.com/office/drawing/2014/main" id="{F17EB765-15D6-90E5-C420-4E4CDD84739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261748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118245"/>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Demo</a:t>
            </a:r>
          </a:p>
        </p:txBody>
      </p:sp>
      <p:pic>
        <p:nvPicPr>
          <p:cNvPr id="10" name="Picture 9">
            <a:extLst>
              <a:ext uri="{FF2B5EF4-FFF2-40B4-BE49-F238E27FC236}">
                <a16:creationId xmlns:a16="http://schemas.microsoft.com/office/drawing/2014/main" id="{CA856057-5601-1A0F-9B82-4E5F61DA9983}"/>
              </a:ext>
            </a:extLst>
          </p:cNvPr>
          <p:cNvPicPr>
            <a:picLocks noChangeAspect="1"/>
          </p:cNvPicPr>
          <p:nvPr/>
        </p:nvPicPr>
        <p:blipFill>
          <a:blip r:embed="rId2"/>
          <a:stretch>
            <a:fillRect/>
          </a:stretch>
        </p:blipFill>
        <p:spPr>
          <a:xfrm>
            <a:off x="0" y="495300"/>
            <a:ext cx="12192000" cy="5867400"/>
          </a:xfrm>
          <a:prstGeom prst="rect">
            <a:avLst/>
          </a:prstGeom>
        </p:spPr>
      </p:pic>
    </p:spTree>
    <p:extLst>
      <p:ext uri="{BB962C8B-B14F-4D97-AF65-F5344CB8AC3E}">
        <p14:creationId xmlns:p14="http://schemas.microsoft.com/office/powerpoint/2010/main" val="1076723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7">
            <a:extLst>
              <a:ext uri="{FF2B5EF4-FFF2-40B4-BE49-F238E27FC236}">
                <a16:creationId xmlns:a16="http://schemas.microsoft.com/office/drawing/2014/main" id="{2A35CD4E-7C9E-55F1-5C1B-1A429C7A2BB1}"/>
              </a:ext>
            </a:extLst>
          </p:cNvPr>
          <p:cNvSpPr txBox="1">
            <a:spLocks/>
          </p:cNvSpPr>
          <p:nvPr/>
        </p:nvSpPr>
        <p:spPr>
          <a:xfrm>
            <a:off x="610871" y="1114572"/>
            <a:ext cx="5676900" cy="4159486"/>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2088" indent="-192088">
              <a:spcBef>
                <a:spcPts val="100"/>
              </a:spcBef>
              <a:spcAft>
                <a:spcPts val="100"/>
              </a:spcAft>
            </a:pPr>
            <a:r>
              <a:rPr lang="en-US" sz="1600" b="1" dirty="0"/>
              <a:t>Potential Path to Production </a:t>
            </a:r>
          </a:p>
          <a:p>
            <a:pPr marL="700088" lvl="1" indent="-192088">
              <a:spcBef>
                <a:spcPts val="100"/>
              </a:spcBef>
              <a:spcAft>
                <a:spcPts val="100"/>
              </a:spcAft>
            </a:pPr>
            <a:r>
              <a:rPr lang="en-US" b="1" dirty="0"/>
              <a:t>Deploy to AWS, Addition of </a:t>
            </a:r>
            <a:r>
              <a:rPr lang="en-US" b="1" dirty="0" err="1"/>
              <a:t>Oauth</a:t>
            </a:r>
            <a:endParaRPr lang="en-US" b="1" dirty="0"/>
          </a:p>
          <a:p>
            <a:pPr marL="508000" lvl="1" indent="0">
              <a:spcBef>
                <a:spcPts val="100"/>
              </a:spcBef>
              <a:spcAft>
                <a:spcPts val="100"/>
              </a:spcAft>
              <a:buNone/>
            </a:pPr>
            <a:endParaRPr lang="en-US" b="1" dirty="0"/>
          </a:p>
          <a:p>
            <a:pPr marL="192088" indent="-192088">
              <a:spcBef>
                <a:spcPts val="100"/>
              </a:spcBef>
              <a:spcAft>
                <a:spcPts val="100"/>
              </a:spcAft>
            </a:pPr>
            <a:r>
              <a:rPr lang="en-US" sz="1600" b="1" dirty="0"/>
              <a:t>Automatic training of model using automatic jobs Jenkins CI/CD</a:t>
            </a:r>
          </a:p>
          <a:p>
            <a:pPr marL="508000" lvl="1" indent="0">
              <a:spcBef>
                <a:spcPts val="100"/>
              </a:spcBef>
              <a:spcAft>
                <a:spcPts val="100"/>
              </a:spcAft>
              <a:buNone/>
            </a:pPr>
            <a:endParaRPr lang="en-US" b="1" dirty="0"/>
          </a:p>
          <a:p>
            <a:pPr marL="192088" indent="-192088">
              <a:spcBef>
                <a:spcPts val="100"/>
              </a:spcBef>
              <a:spcAft>
                <a:spcPts val="100"/>
              </a:spcAft>
            </a:pPr>
            <a:r>
              <a:rPr lang="en-US" sz="1600" b="1" dirty="0"/>
              <a:t>Scalability</a:t>
            </a:r>
          </a:p>
          <a:p>
            <a:pPr marL="700088" lvl="1" indent="-192088">
              <a:spcBef>
                <a:spcPts val="100"/>
              </a:spcBef>
              <a:spcAft>
                <a:spcPts val="100"/>
              </a:spcAft>
            </a:pPr>
            <a:r>
              <a:rPr lang="en-US" b="1" dirty="0"/>
              <a:t>Integrate with more data providers to fetch more real-time datasets to train the model</a:t>
            </a:r>
          </a:p>
          <a:p>
            <a:pPr marL="508000" lvl="1" indent="0">
              <a:spcBef>
                <a:spcPts val="100"/>
              </a:spcBef>
              <a:spcAft>
                <a:spcPts val="100"/>
              </a:spcAft>
              <a:buNone/>
            </a:pPr>
            <a:endParaRPr lang="en-US" b="1" dirty="0"/>
          </a:p>
          <a:p>
            <a:pPr marL="0" indent="0">
              <a:spcBef>
                <a:spcPts val="100"/>
              </a:spcBef>
              <a:spcAft>
                <a:spcPts val="100"/>
              </a:spcAft>
              <a:buNone/>
            </a:pPr>
            <a:endParaRPr lang="en-US" sz="1600" b="1" dirty="0"/>
          </a:p>
          <a:p>
            <a:pPr marL="192088" indent="-192088">
              <a:spcBef>
                <a:spcPts val="100"/>
              </a:spcBef>
              <a:spcAft>
                <a:spcPts val="100"/>
              </a:spcAft>
            </a:pPr>
            <a:endParaRPr lang="en-US" spc="-20" dirty="0"/>
          </a:p>
          <a:p>
            <a:pPr marL="192088" indent="-192088">
              <a:spcBef>
                <a:spcPts val="100"/>
              </a:spcBef>
              <a:spcAft>
                <a:spcPts val="100"/>
              </a:spcAft>
            </a:pPr>
            <a:endParaRPr lang="en-US" b="1" dirty="0"/>
          </a:p>
          <a:p>
            <a:endParaRPr lang="en-US" dirty="0"/>
          </a:p>
          <a:p>
            <a:endParaRPr lang="en-US" dirty="0"/>
          </a:p>
        </p:txBody>
      </p: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Industry Impact, Collaboration and Production Viability</a:t>
            </a:r>
          </a:p>
        </p:txBody>
      </p:sp>
      <p:pic>
        <p:nvPicPr>
          <p:cNvPr id="1026" name="Picture 2">
            <a:extLst>
              <a:ext uri="{FF2B5EF4-FFF2-40B4-BE49-F238E27FC236}">
                <a16:creationId xmlns:a16="http://schemas.microsoft.com/office/drawing/2014/main" id="{41B29731-24F6-02E6-6676-E9B27A177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771" y="2099350"/>
            <a:ext cx="5676900" cy="3281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38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A8E471-E982-E142-602A-987D56D87AD1}"/>
              </a:ext>
            </a:extLst>
          </p:cNvPr>
          <p:cNvSpPr txBox="1">
            <a:spLocks/>
          </p:cNvSpPr>
          <p:nvPr/>
        </p:nvSpPr>
        <p:spPr>
          <a:xfrm>
            <a:off x="3171175" y="2122149"/>
            <a:ext cx="5491162" cy="146754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Q&amp;A</a:t>
            </a:r>
          </a:p>
        </p:txBody>
      </p:sp>
    </p:spTree>
    <p:extLst>
      <p:ext uri="{BB962C8B-B14F-4D97-AF65-F5344CB8AC3E}">
        <p14:creationId xmlns:p14="http://schemas.microsoft.com/office/powerpoint/2010/main" val="3363186646"/>
      </p:ext>
    </p:extLst>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671692A-3EFE-48B4-AC97-E6DDEACD88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931</TotalTime>
  <Words>392</Words>
  <Application>Microsoft Office PowerPoint</Application>
  <PresentationFormat>Widescreen</PresentationFormat>
  <Paragraphs>75</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Narrow</vt:lpstr>
      <vt:lpstr>Calibri</vt:lpstr>
      <vt:lpstr>System Font Regular</vt:lpstr>
      <vt:lpstr>Times New Roman</vt:lpstr>
      <vt:lpstr>Office Theme</vt:lpstr>
      <vt:lpstr>Sentinova – Sentiment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Natesh kumar</cp:lastModifiedBy>
  <cp:revision>13</cp:revision>
  <dcterms:created xsi:type="dcterms:W3CDTF">2025-02-04T13:05:55Z</dcterms:created>
  <dcterms:modified xsi:type="dcterms:W3CDTF">2025-02-07T14:49:22Z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