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81" r:id="rId5"/>
    <p:sldId id="2147483646" r:id="rId6"/>
    <p:sldId id="2147483647" r:id="rId7"/>
    <p:sldId id="258" r:id="rId8"/>
    <p:sldId id="257" r:id="rId9"/>
    <p:sldId id="262" r:id="rId10"/>
    <p:sldId id="260" r:id="rId11"/>
    <p:sldId id="261" r:id="rId12"/>
    <p:sldId id="2147483644" r:id="rId13"/>
    <p:sldId id="214748364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772"/>
    <a:srgbClr val="FBFAF4"/>
    <a:srgbClr val="D9117E"/>
    <a:srgbClr val="5E5A54"/>
    <a:srgbClr val="928D86"/>
    <a:srgbClr val="F5EAD9"/>
    <a:srgbClr val="395856"/>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92082-5D01-45E9-AF85-D44932B32DE1}" v="17" dt="2025-02-04T13:25:26.739"/>
    <p1510:client id="{A4067855-460C-134F-351E-6F7583C7D4CC}" v="31" dt="2025-02-04T14:01:50.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Ranjana" userId="d43a0264-5c0f-4e3f-ba27-b83148ec877b" providerId="ADAL" clId="{2A992082-5D01-45E9-AF85-D44932B32DE1}"/>
    <pc:docChg chg="custSel addSld delSld modSld sldOrd modMainMaster">
      <pc:chgData name="Ghosh, Ranjana" userId="d43a0264-5c0f-4e3f-ba27-b83148ec877b" providerId="ADAL" clId="{2A992082-5D01-45E9-AF85-D44932B32DE1}" dt="2025-02-04T13:26:02.785" v="552" actId="478"/>
      <pc:docMkLst>
        <pc:docMk/>
      </pc:docMkLst>
      <pc:sldChg chg="modSp add del mod">
        <pc:chgData name="Ghosh, Ranjana" userId="d43a0264-5c0f-4e3f-ba27-b83148ec877b" providerId="ADAL" clId="{2A992082-5D01-45E9-AF85-D44932B32DE1}" dt="2025-02-04T13:23:52.557" v="494" actId="47"/>
        <pc:sldMkLst>
          <pc:docMk/>
          <pc:sldMk cId="1628476900" sldId="256"/>
        </pc:sldMkLst>
        <pc:spChg chg="mod">
          <ac:chgData name="Ghosh, Ranjana" userId="d43a0264-5c0f-4e3f-ba27-b83148ec877b" providerId="ADAL" clId="{2A992082-5D01-45E9-AF85-D44932B32DE1}" dt="2025-02-04T13:14:21.809" v="156" actId="20577"/>
          <ac:spMkLst>
            <pc:docMk/>
            <pc:sldMk cId="1628476900" sldId="256"/>
            <ac:spMk id="7" creationId="{B244AC33-7691-D818-F690-544D2DD7C241}"/>
          </ac:spMkLst>
        </pc:spChg>
        <pc:spChg chg="mod">
          <ac:chgData name="Ghosh, Ranjana" userId="d43a0264-5c0f-4e3f-ba27-b83148ec877b" providerId="ADAL" clId="{2A992082-5D01-45E9-AF85-D44932B32DE1}" dt="2025-02-04T13:14:17.074" v="146"/>
          <ac:spMkLst>
            <pc:docMk/>
            <pc:sldMk cId="1628476900" sldId="256"/>
            <ac:spMk id="8" creationId="{DF229B2D-238D-B55D-66A3-631C39818F06}"/>
          </ac:spMkLst>
        </pc:spChg>
      </pc:sldChg>
      <pc:sldChg chg="addSp modSp add">
        <pc:chgData name="Ghosh, Ranjana" userId="d43a0264-5c0f-4e3f-ba27-b83148ec877b" providerId="ADAL" clId="{2A992082-5D01-45E9-AF85-D44932B32DE1}" dt="2025-02-04T13:21:18.328" v="471"/>
        <pc:sldMkLst>
          <pc:docMk/>
          <pc:sldMk cId="3603960597" sldId="257"/>
        </pc:sldMkLst>
        <pc:spChg chg="add mod">
          <ac:chgData name="Ghosh, Ranjana" userId="d43a0264-5c0f-4e3f-ba27-b83148ec877b" providerId="ADAL" clId="{2A992082-5D01-45E9-AF85-D44932B32DE1}" dt="2025-02-04T13:21:09.331" v="470"/>
          <ac:spMkLst>
            <pc:docMk/>
            <pc:sldMk cId="3603960597" sldId="257"/>
            <ac:spMk id="2" creationId="{F6B5A277-F0A1-2E15-0DCA-EDFC0F26277E}"/>
          </ac:spMkLst>
        </pc:spChg>
        <pc:spChg chg="add mod">
          <ac:chgData name="Ghosh, Ranjana" userId="d43a0264-5c0f-4e3f-ba27-b83148ec877b" providerId="ADAL" clId="{2A992082-5D01-45E9-AF85-D44932B32DE1}" dt="2025-02-04T13:21:09.331" v="470"/>
          <ac:spMkLst>
            <pc:docMk/>
            <pc:sldMk cId="3603960597" sldId="257"/>
            <ac:spMk id="3" creationId="{9D32DD94-112D-A1FE-1709-3E2E3E5BF8BE}"/>
          </ac:spMkLst>
        </pc:spChg>
        <pc:cxnChg chg="add mod">
          <ac:chgData name="Ghosh, Ranjana" userId="d43a0264-5c0f-4e3f-ba27-b83148ec877b" providerId="ADAL" clId="{2A992082-5D01-45E9-AF85-D44932B32DE1}" dt="2025-02-04T13:21:18.328" v="471"/>
          <ac:cxnSpMkLst>
            <pc:docMk/>
            <pc:sldMk cId="3603960597" sldId="257"/>
            <ac:cxnSpMk id="4" creationId="{1B65A885-6719-FF7D-09F1-0CE3C24E2F41}"/>
          </ac:cxnSpMkLst>
        </pc:cxnChg>
      </pc:sldChg>
      <pc:sldChg chg="addSp delSp modSp add mod">
        <pc:chgData name="Ghosh, Ranjana" userId="d43a0264-5c0f-4e3f-ba27-b83148ec877b" providerId="ADAL" clId="{2A992082-5D01-45E9-AF85-D44932B32DE1}" dt="2025-02-04T13:21:40.773" v="475"/>
        <pc:sldMkLst>
          <pc:docMk/>
          <pc:sldMk cId="247678171" sldId="258"/>
        </pc:sldMkLst>
        <pc:spChg chg="del">
          <ac:chgData name="Ghosh, Ranjana" userId="d43a0264-5c0f-4e3f-ba27-b83148ec877b" providerId="ADAL" clId="{2A992082-5D01-45E9-AF85-D44932B32DE1}" dt="2025-02-04T13:21:40.280" v="474" actId="478"/>
          <ac:spMkLst>
            <pc:docMk/>
            <pc:sldMk cId="247678171" sldId="258"/>
            <ac:spMk id="2" creationId="{0B666821-56AC-DAD5-4EC5-00720EAA930E}"/>
          </ac:spMkLst>
        </pc:spChg>
        <pc:spChg chg="del">
          <ac:chgData name="Ghosh, Ranjana" userId="d43a0264-5c0f-4e3f-ba27-b83148ec877b" providerId="ADAL" clId="{2A992082-5D01-45E9-AF85-D44932B32DE1}" dt="2025-02-04T13:21:40.280" v="474" actId="478"/>
          <ac:spMkLst>
            <pc:docMk/>
            <pc:sldMk cId="247678171" sldId="258"/>
            <ac:spMk id="3" creationId="{37688908-3AFA-B21B-35D3-ACCBB4ED4CFF}"/>
          </ac:spMkLst>
        </pc:spChg>
        <pc:spChg chg="add mod">
          <ac:chgData name="Ghosh, Ranjana" userId="d43a0264-5c0f-4e3f-ba27-b83148ec877b" providerId="ADAL" clId="{2A992082-5D01-45E9-AF85-D44932B32DE1}" dt="2025-02-04T13:21:40.773" v="475"/>
          <ac:spMkLst>
            <pc:docMk/>
            <pc:sldMk cId="247678171" sldId="258"/>
            <ac:spMk id="5" creationId="{159466E6-1BE3-C552-70D8-6D857FEEE0BB}"/>
          </ac:spMkLst>
        </pc:spChg>
        <pc:spChg chg="add mod">
          <ac:chgData name="Ghosh, Ranjana" userId="d43a0264-5c0f-4e3f-ba27-b83148ec877b" providerId="ADAL" clId="{2A992082-5D01-45E9-AF85-D44932B32DE1}" dt="2025-02-04T13:21:40.773" v="475"/>
          <ac:spMkLst>
            <pc:docMk/>
            <pc:sldMk cId="247678171" sldId="258"/>
            <ac:spMk id="6" creationId="{A20F978C-3131-C3DB-EC4B-DF277497B0DC}"/>
          </ac:spMkLst>
        </pc:spChg>
      </pc:sldChg>
      <pc:sldChg chg="addSp delSp modSp add mod">
        <pc:chgData name="Ghosh, Ranjana" userId="d43a0264-5c0f-4e3f-ba27-b83148ec877b" providerId="ADAL" clId="{2A992082-5D01-45E9-AF85-D44932B32DE1}" dt="2025-02-04T13:22:18.681" v="481"/>
        <pc:sldMkLst>
          <pc:docMk/>
          <pc:sldMk cId="2261748986" sldId="259"/>
        </pc:sldMkLst>
        <pc:spChg chg="add mod">
          <ac:chgData name="Ghosh, Ranjana" userId="d43a0264-5c0f-4e3f-ba27-b83148ec877b" providerId="ADAL" clId="{2A992082-5D01-45E9-AF85-D44932B32DE1}" dt="2025-02-04T13:22:16.697" v="479"/>
          <ac:spMkLst>
            <pc:docMk/>
            <pc:sldMk cId="2261748986" sldId="259"/>
            <ac:spMk id="2" creationId="{C063B813-EFD2-CE84-35A9-224C11FC249E}"/>
          </ac:spMkLst>
        </pc:spChg>
        <pc:spChg chg="add mod">
          <ac:chgData name="Ghosh, Ranjana" userId="d43a0264-5c0f-4e3f-ba27-b83148ec877b" providerId="ADAL" clId="{2A992082-5D01-45E9-AF85-D44932B32DE1}" dt="2025-02-04T13:22:16.697" v="479"/>
          <ac:spMkLst>
            <pc:docMk/>
            <pc:sldMk cId="2261748986" sldId="259"/>
            <ac:spMk id="3" creationId="{14AA4DBC-FC36-715D-3865-E4368D0A91B8}"/>
          </ac:spMkLst>
        </pc:spChg>
        <pc:spChg chg="del">
          <ac:chgData name="Ghosh, Ranjana" userId="d43a0264-5c0f-4e3f-ba27-b83148ec877b" providerId="ADAL" clId="{2A992082-5D01-45E9-AF85-D44932B32DE1}" dt="2025-02-04T13:22:18.187" v="480" actId="478"/>
          <ac:spMkLst>
            <pc:docMk/>
            <pc:sldMk cId="2261748986" sldId="259"/>
            <ac:spMk id="5" creationId="{ADDDF591-7D3A-0C00-509D-E1DE6FFE8656}"/>
          </ac:spMkLst>
        </pc:spChg>
        <pc:spChg chg="del">
          <ac:chgData name="Ghosh, Ranjana" userId="d43a0264-5c0f-4e3f-ba27-b83148ec877b" providerId="ADAL" clId="{2A992082-5D01-45E9-AF85-D44932B32DE1}" dt="2025-02-04T13:22:18.187" v="480" actId="478"/>
          <ac:spMkLst>
            <pc:docMk/>
            <pc:sldMk cId="2261748986" sldId="259"/>
            <ac:spMk id="6" creationId="{5E8C3EDB-8E24-F100-BB65-6B4704E05178}"/>
          </ac:spMkLst>
        </pc:spChg>
        <pc:spChg chg="add mod">
          <ac:chgData name="Ghosh, Ranjana" userId="d43a0264-5c0f-4e3f-ba27-b83148ec877b" providerId="ADAL" clId="{2A992082-5D01-45E9-AF85-D44932B32DE1}" dt="2025-02-04T13:22:18.681" v="481"/>
          <ac:spMkLst>
            <pc:docMk/>
            <pc:sldMk cId="2261748986" sldId="259"/>
            <ac:spMk id="7" creationId="{814EA6B9-DF62-8A33-9911-797831BDFC74}"/>
          </ac:spMkLst>
        </pc:spChg>
        <pc:spChg chg="add mod">
          <ac:chgData name="Ghosh, Ranjana" userId="d43a0264-5c0f-4e3f-ba27-b83148ec877b" providerId="ADAL" clId="{2A992082-5D01-45E9-AF85-D44932B32DE1}" dt="2025-02-04T13:22:18.681" v="481"/>
          <ac:spMkLst>
            <pc:docMk/>
            <pc:sldMk cId="2261748986" sldId="259"/>
            <ac:spMk id="8" creationId="{0A91D6F2-115F-7F1B-75CB-69DD7818CF17}"/>
          </ac:spMkLst>
        </pc:spChg>
      </pc:sldChg>
      <pc:sldChg chg="addSp delSp modSp add mod">
        <pc:chgData name="Ghosh, Ranjana" userId="d43a0264-5c0f-4e3f-ba27-b83148ec877b" providerId="ADAL" clId="{2A992082-5D01-45E9-AF85-D44932B32DE1}" dt="2025-02-04T13:22:41.141" v="485"/>
        <pc:sldMkLst>
          <pc:docMk/>
          <pc:sldMk cId="2678382874" sldId="260"/>
        </pc:sldMkLst>
        <pc:spChg chg="add mod">
          <ac:chgData name="Ghosh, Ranjana" userId="d43a0264-5c0f-4e3f-ba27-b83148ec877b" providerId="ADAL" clId="{2A992082-5D01-45E9-AF85-D44932B32DE1}" dt="2025-02-04T13:22:41.141" v="485"/>
          <ac:spMkLst>
            <pc:docMk/>
            <pc:sldMk cId="2678382874" sldId="260"/>
            <ac:spMk id="2" creationId="{2A35CD4E-7C9E-55F1-5C1B-1A429C7A2BB1}"/>
          </ac:spMkLst>
        </pc:spChg>
        <pc:spChg chg="add mod">
          <ac:chgData name="Ghosh, Ranjana" userId="d43a0264-5c0f-4e3f-ba27-b83148ec877b" providerId="ADAL" clId="{2A992082-5D01-45E9-AF85-D44932B32DE1}" dt="2025-02-04T13:22:41.141" v="485"/>
          <ac:spMkLst>
            <pc:docMk/>
            <pc:sldMk cId="2678382874" sldId="260"/>
            <ac:spMk id="3" creationId="{23A7EA9D-2C5E-3244-5714-C922741E7AA2}"/>
          </ac:spMkLst>
        </pc:spChg>
        <pc:spChg chg="del">
          <ac:chgData name="Ghosh, Ranjana" userId="d43a0264-5c0f-4e3f-ba27-b83148ec877b" providerId="ADAL" clId="{2A992082-5D01-45E9-AF85-D44932B32DE1}" dt="2025-02-04T13:22:40.654" v="484" actId="478"/>
          <ac:spMkLst>
            <pc:docMk/>
            <pc:sldMk cId="2678382874" sldId="260"/>
            <ac:spMk id="7" creationId="{4E7228BB-B6DD-45C1-A546-57243D48B463}"/>
          </ac:spMkLst>
        </pc:spChg>
        <pc:spChg chg="del">
          <ac:chgData name="Ghosh, Ranjana" userId="d43a0264-5c0f-4e3f-ba27-b83148ec877b" providerId="ADAL" clId="{2A992082-5D01-45E9-AF85-D44932B32DE1}" dt="2025-02-04T13:22:40.654" v="484" actId="478"/>
          <ac:spMkLst>
            <pc:docMk/>
            <pc:sldMk cId="2678382874" sldId="260"/>
            <ac:spMk id="8" creationId="{B853B160-49E6-A5D7-2EA6-12C0F6B33B0A}"/>
          </ac:spMkLst>
        </pc:spChg>
      </pc:sldChg>
      <pc:sldChg chg="addSp delSp modSp add mod">
        <pc:chgData name="Ghosh, Ranjana" userId="d43a0264-5c0f-4e3f-ba27-b83148ec877b" providerId="ADAL" clId="{2A992082-5D01-45E9-AF85-D44932B32DE1}" dt="2025-02-04T13:23:12.097" v="489"/>
        <pc:sldMkLst>
          <pc:docMk/>
          <pc:sldMk cId="1076723472" sldId="261"/>
        </pc:sldMkLst>
        <pc:spChg chg="del">
          <ac:chgData name="Ghosh, Ranjana" userId="d43a0264-5c0f-4e3f-ba27-b83148ec877b" providerId="ADAL" clId="{2A992082-5D01-45E9-AF85-D44932B32DE1}" dt="2025-02-04T13:23:11.672" v="488" actId="478"/>
          <ac:spMkLst>
            <pc:docMk/>
            <pc:sldMk cId="1076723472" sldId="261"/>
            <ac:spMk id="2" creationId="{0BB8EAC1-F3D1-C76B-D652-1F45D4924C57}"/>
          </ac:spMkLst>
        </pc:spChg>
        <pc:spChg chg="del">
          <ac:chgData name="Ghosh, Ranjana" userId="d43a0264-5c0f-4e3f-ba27-b83148ec877b" providerId="ADAL" clId="{2A992082-5D01-45E9-AF85-D44932B32DE1}" dt="2025-02-04T13:23:11.672" v="488" actId="478"/>
          <ac:spMkLst>
            <pc:docMk/>
            <pc:sldMk cId="1076723472" sldId="261"/>
            <ac:spMk id="3" creationId="{7E382B4F-D615-E08A-C39B-23E919E88A5D}"/>
          </ac:spMkLst>
        </pc:spChg>
        <pc:spChg chg="add mod">
          <ac:chgData name="Ghosh, Ranjana" userId="d43a0264-5c0f-4e3f-ba27-b83148ec877b" providerId="ADAL" clId="{2A992082-5D01-45E9-AF85-D44932B32DE1}" dt="2025-02-04T13:23:12.097" v="489"/>
          <ac:spMkLst>
            <pc:docMk/>
            <pc:sldMk cId="1076723472" sldId="261"/>
            <ac:spMk id="5" creationId="{9FD5C49A-C708-3CF9-F709-78F4DD11134F}"/>
          </ac:spMkLst>
        </pc:spChg>
        <pc:spChg chg="add mod">
          <ac:chgData name="Ghosh, Ranjana" userId="d43a0264-5c0f-4e3f-ba27-b83148ec877b" providerId="ADAL" clId="{2A992082-5D01-45E9-AF85-D44932B32DE1}" dt="2025-02-04T13:23:12.097" v="489"/>
          <ac:spMkLst>
            <pc:docMk/>
            <pc:sldMk cId="1076723472" sldId="261"/>
            <ac:spMk id="6" creationId="{90AB7C0C-CDC3-D195-D648-35BBC1D21F24}"/>
          </ac:spMkLst>
        </pc:spChg>
      </pc:sldChg>
      <pc:sldChg chg="del">
        <pc:chgData name="Ghosh, Ranjana" userId="d43a0264-5c0f-4e3f-ba27-b83148ec877b" providerId="ADAL" clId="{2A992082-5D01-45E9-AF85-D44932B32DE1}" dt="2025-02-04T13:19:53.625" v="459" actId="47"/>
        <pc:sldMkLst>
          <pc:docMk/>
          <pc:sldMk cId="532342143" sldId="272"/>
        </pc:sldMkLst>
      </pc:sldChg>
      <pc:sldChg chg="modSp del mod">
        <pc:chgData name="Ghosh, Ranjana" userId="d43a0264-5c0f-4e3f-ba27-b83148ec877b" providerId="ADAL" clId="{2A992082-5D01-45E9-AF85-D44932B32DE1}" dt="2025-02-04T13:24:31.218" v="511" actId="47"/>
        <pc:sldMkLst>
          <pc:docMk/>
          <pc:sldMk cId="1228081094" sldId="279"/>
        </pc:sldMkLst>
        <pc:spChg chg="mod">
          <ac:chgData name="Ghosh, Ranjana" userId="d43a0264-5c0f-4e3f-ba27-b83148ec877b" providerId="ADAL" clId="{2A992082-5D01-45E9-AF85-D44932B32DE1}" dt="2025-02-04T13:09:28.112" v="9" actId="20577"/>
          <ac:spMkLst>
            <pc:docMk/>
            <pc:sldMk cId="1228081094" sldId="279"/>
            <ac:spMk id="2" creationId="{80415598-AD56-5A4C-650E-50412F68C124}"/>
          </ac:spMkLst>
        </pc:spChg>
      </pc:sldChg>
      <pc:sldChg chg="modSp mod">
        <pc:chgData name="Ghosh, Ranjana" userId="d43a0264-5c0f-4e3f-ba27-b83148ec877b" providerId="ADAL" clId="{2A992082-5D01-45E9-AF85-D44932B32DE1}" dt="2025-02-04T13:10:42.713" v="48" actId="20577"/>
        <pc:sldMkLst>
          <pc:docMk/>
          <pc:sldMk cId="794632749" sldId="281"/>
        </pc:sldMkLst>
        <pc:spChg chg="mod">
          <ac:chgData name="Ghosh, Ranjana" userId="d43a0264-5c0f-4e3f-ba27-b83148ec877b" providerId="ADAL" clId="{2A992082-5D01-45E9-AF85-D44932B32DE1}" dt="2025-02-04T13:10:30.734" v="42" actId="21"/>
          <ac:spMkLst>
            <pc:docMk/>
            <pc:sldMk cId="794632749" sldId="281"/>
            <ac:spMk id="2" creationId="{3C27ED3D-A10D-4D3C-87A4-3CFED9F04BCA}"/>
          </ac:spMkLst>
        </pc:spChg>
        <pc:spChg chg="mod">
          <ac:chgData name="Ghosh, Ranjana" userId="d43a0264-5c0f-4e3f-ba27-b83148ec877b" providerId="ADAL" clId="{2A992082-5D01-45E9-AF85-D44932B32DE1}" dt="2025-02-04T13:10:42.713" v="48" actId="20577"/>
          <ac:spMkLst>
            <pc:docMk/>
            <pc:sldMk cId="794632749" sldId="281"/>
            <ac:spMk id="6" creationId="{C81FD80A-71AC-AC2D-E0F2-CE90BDE68A41}"/>
          </ac:spMkLst>
        </pc:spChg>
      </pc:sldChg>
      <pc:sldChg chg="del">
        <pc:chgData name="Ghosh, Ranjana" userId="d43a0264-5c0f-4e3f-ba27-b83148ec877b" providerId="ADAL" clId="{2A992082-5D01-45E9-AF85-D44932B32DE1}" dt="2025-02-04T13:24:53.662" v="513" actId="47"/>
        <pc:sldMkLst>
          <pc:docMk/>
          <pc:sldMk cId="381275547" sldId="283"/>
        </pc:sldMkLst>
      </pc:sldChg>
      <pc:sldChg chg="addSp delSp modSp del mod">
        <pc:chgData name="Ghosh, Ranjana" userId="d43a0264-5c0f-4e3f-ba27-b83148ec877b" providerId="ADAL" clId="{2A992082-5D01-45E9-AF85-D44932B32DE1}" dt="2025-02-04T13:21:28.360" v="473" actId="47"/>
        <pc:sldMkLst>
          <pc:docMk/>
          <pc:sldMk cId="1131663039" sldId="284"/>
        </pc:sldMkLst>
        <pc:spChg chg="add del mod">
          <ac:chgData name="Ghosh, Ranjana" userId="d43a0264-5c0f-4e3f-ba27-b83148ec877b" providerId="ADAL" clId="{2A992082-5D01-45E9-AF85-D44932B32DE1}" dt="2025-02-04T13:11:16.741" v="50" actId="478"/>
          <ac:spMkLst>
            <pc:docMk/>
            <pc:sldMk cId="1131663039" sldId="284"/>
            <ac:spMk id="3" creationId="{3B5FA479-2E94-5E77-BC36-98AE6C7FC6EB}"/>
          </ac:spMkLst>
        </pc:spChg>
        <pc:spChg chg="add del mod">
          <ac:chgData name="Ghosh, Ranjana" userId="d43a0264-5c0f-4e3f-ba27-b83148ec877b" providerId="ADAL" clId="{2A992082-5D01-45E9-AF85-D44932B32DE1}" dt="2025-02-04T13:12:15.943" v="82" actId="478"/>
          <ac:spMkLst>
            <pc:docMk/>
            <pc:sldMk cId="1131663039" sldId="284"/>
            <ac:spMk id="4" creationId="{6F663D6B-8EFF-558A-A4D6-6A119B6B3B77}"/>
          </ac:spMkLst>
        </pc:spChg>
        <pc:spChg chg="add del mod">
          <ac:chgData name="Ghosh, Ranjana" userId="d43a0264-5c0f-4e3f-ba27-b83148ec877b" providerId="ADAL" clId="{2A992082-5D01-45E9-AF85-D44932B32DE1}" dt="2025-02-04T13:12:14.122" v="81" actId="478"/>
          <ac:spMkLst>
            <pc:docMk/>
            <pc:sldMk cId="1131663039" sldId="284"/>
            <ac:spMk id="5" creationId="{5BA4856F-1A8A-9546-0364-4F00BA9926EB}"/>
          </ac:spMkLst>
        </pc:spChg>
        <pc:spChg chg="mod">
          <ac:chgData name="Ghosh, Ranjana" userId="d43a0264-5c0f-4e3f-ba27-b83148ec877b" providerId="ADAL" clId="{2A992082-5D01-45E9-AF85-D44932B32DE1}" dt="2025-02-04T13:12:02.254" v="79" actId="20577"/>
          <ac:spMkLst>
            <pc:docMk/>
            <pc:sldMk cId="1131663039" sldId="284"/>
            <ac:spMk id="7" creationId="{477DD41B-29BB-B7C2-683F-13B42623C684}"/>
          </ac:spMkLst>
        </pc:spChg>
        <pc:spChg chg="mod">
          <ac:chgData name="Ghosh, Ranjana" userId="d43a0264-5c0f-4e3f-ba27-b83148ec877b" providerId="ADAL" clId="{2A992082-5D01-45E9-AF85-D44932B32DE1}" dt="2025-02-04T13:12:10.367" v="80"/>
          <ac:spMkLst>
            <pc:docMk/>
            <pc:sldMk cId="1131663039" sldId="284"/>
            <ac:spMk id="8" creationId="{B885D746-2E01-C542-4D68-3670A9EF8E2C}"/>
          </ac:spMkLst>
        </pc:spChg>
      </pc:sldChg>
      <pc:sldChg chg="del">
        <pc:chgData name="Ghosh, Ranjana" userId="d43a0264-5c0f-4e3f-ba27-b83148ec877b" providerId="ADAL" clId="{2A992082-5D01-45E9-AF85-D44932B32DE1}" dt="2025-02-04T13:20:21.250" v="468" actId="47"/>
        <pc:sldMkLst>
          <pc:docMk/>
          <pc:sldMk cId="3678800549" sldId="285"/>
        </pc:sldMkLst>
      </pc:sldChg>
      <pc:sldChg chg="del">
        <pc:chgData name="Ghosh, Ranjana" userId="d43a0264-5c0f-4e3f-ba27-b83148ec877b" providerId="ADAL" clId="{2A992082-5D01-45E9-AF85-D44932B32DE1}" dt="2025-02-04T13:20:21.250" v="468" actId="47"/>
        <pc:sldMkLst>
          <pc:docMk/>
          <pc:sldMk cId="649192545" sldId="286"/>
        </pc:sldMkLst>
      </pc:sldChg>
      <pc:sldChg chg="del">
        <pc:chgData name="Ghosh, Ranjana" userId="d43a0264-5c0f-4e3f-ba27-b83148ec877b" providerId="ADAL" clId="{2A992082-5D01-45E9-AF85-D44932B32DE1}" dt="2025-02-04T13:20:21.250" v="468" actId="47"/>
        <pc:sldMkLst>
          <pc:docMk/>
          <pc:sldMk cId="1491516623" sldId="287"/>
        </pc:sldMkLst>
      </pc:sldChg>
      <pc:sldChg chg="del">
        <pc:chgData name="Ghosh, Ranjana" userId="d43a0264-5c0f-4e3f-ba27-b83148ec877b" providerId="ADAL" clId="{2A992082-5D01-45E9-AF85-D44932B32DE1}" dt="2025-02-04T13:20:21.250" v="468" actId="47"/>
        <pc:sldMkLst>
          <pc:docMk/>
          <pc:sldMk cId="1123342935" sldId="291"/>
        </pc:sldMkLst>
      </pc:sldChg>
      <pc:sldChg chg="del">
        <pc:chgData name="Ghosh, Ranjana" userId="d43a0264-5c0f-4e3f-ba27-b83148ec877b" providerId="ADAL" clId="{2A992082-5D01-45E9-AF85-D44932B32DE1}" dt="2025-02-04T13:20:21.250" v="468" actId="47"/>
        <pc:sldMkLst>
          <pc:docMk/>
          <pc:sldMk cId="3799128070" sldId="292"/>
        </pc:sldMkLst>
      </pc:sldChg>
      <pc:sldChg chg="modSp del mod">
        <pc:chgData name="Ghosh, Ranjana" userId="d43a0264-5c0f-4e3f-ba27-b83148ec877b" providerId="ADAL" clId="{2A992082-5D01-45E9-AF85-D44932B32DE1}" dt="2025-02-04T13:25:42.543" v="550" actId="47"/>
        <pc:sldMkLst>
          <pc:docMk/>
          <pc:sldMk cId="2625675271" sldId="294"/>
        </pc:sldMkLst>
        <pc:spChg chg="mod">
          <ac:chgData name="Ghosh, Ranjana" userId="d43a0264-5c0f-4e3f-ba27-b83148ec877b" providerId="ADAL" clId="{2A992082-5D01-45E9-AF85-D44932B32DE1}" dt="2025-02-04T13:25:20.400" v="537" actId="20577"/>
          <ac:spMkLst>
            <pc:docMk/>
            <pc:sldMk cId="2625675271" sldId="294"/>
            <ac:spMk id="3" creationId="{1BA6D18E-7343-376F-387B-E192180B368B}"/>
          </ac:spMkLst>
        </pc:spChg>
      </pc:sldChg>
      <pc:sldChg chg="del">
        <pc:chgData name="Ghosh, Ranjana" userId="d43a0264-5c0f-4e3f-ba27-b83148ec877b" providerId="ADAL" clId="{2A992082-5D01-45E9-AF85-D44932B32DE1}" dt="2025-02-04T13:19:54.320" v="460" actId="47"/>
        <pc:sldMkLst>
          <pc:docMk/>
          <pc:sldMk cId="100299937" sldId="295"/>
        </pc:sldMkLst>
      </pc:sldChg>
      <pc:sldChg chg="del">
        <pc:chgData name="Ghosh, Ranjana" userId="d43a0264-5c0f-4e3f-ba27-b83148ec877b" providerId="ADAL" clId="{2A992082-5D01-45E9-AF85-D44932B32DE1}" dt="2025-02-04T13:19:55.866" v="461" actId="47"/>
        <pc:sldMkLst>
          <pc:docMk/>
          <pc:sldMk cId="849455226" sldId="296"/>
        </pc:sldMkLst>
      </pc:sldChg>
      <pc:sldChg chg="del">
        <pc:chgData name="Ghosh, Ranjana" userId="d43a0264-5c0f-4e3f-ba27-b83148ec877b" providerId="ADAL" clId="{2A992082-5D01-45E9-AF85-D44932B32DE1}" dt="2025-02-04T13:19:56.656" v="462" actId="47"/>
        <pc:sldMkLst>
          <pc:docMk/>
          <pc:sldMk cId="765958845" sldId="297"/>
        </pc:sldMkLst>
      </pc:sldChg>
      <pc:sldChg chg="del">
        <pc:chgData name="Ghosh, Ranjana" userId="d43a0264-5c0f-4e3f-ba27-b83148ec877b" providerId="ADAL" clId="{2A992082-5D01-45E9-AF85-D44932B32DE1}" dt="2025-02-04T13:19:57.512" v="463" actId="47"/>
        <pc:sldMkLst>
          <pc:docMk/>
          <pc:sldMk cId="1150205521" sldId="298"/>
        </pc:sldMkLst>
      </pc:sldChg>
      <pc:sldChg chg="del">
        <pc:chgData name="Ghosh, Ranjana" userId="d43a0264-5c0f-4e3f-ba27-b83148ec877b" providerId="ADAL" clId="{2A992082-5D01-45E9-AF85-D44932B32DE1}" dt="2025-02-04T13:19:58.382" v="464" actId="47"/>
        <pc:sldMkLst>
          <pc:docMk/>
          <pc:sldMk cId="195455486" sldId="299"/>
        </pc:sldMkLst>
      </pc:sldChg>
      <pc:sldChg chg="del">
        <pc:chgData name="Ghosh, Ranjana" userId="d43a0264-5c0f-4e3f-ba27-b83148ec877b" providerId="ADAL" clId="{2A992082-5D01-45E9-AF85-D44932B32DE1}" dt="2025-02-04T13:19:59.259" v="465" actId="47"/>
        <pc:sldMkLst>
          <pc:docMk/>
          <pc:sldMk cId="2746419738" sldId="304"/>
        </pc:sldMkLst>
      </pc:sldChg>
      <pc:sldChg chg="del">
        <pc:chgData name="Ghosh, Ranjana" userId="d43a0264-5c0f-4e3f-ba27-b83148ec877b" providerId="ADAL" clId="{2A992082-5D01-45E9-AF85-D44932B32DE1}" dt="2025-02-04T13:20:00.434" v="466" actId="47"/>
        <pc:sldMkLst>
          <pc:docMk/>
          <pc:sldMk cId="3450561892" sldId="305"/>
        </pc:sldMkLst>
      </pc:sldChg>
      <pc:sldChg chg="del">
        <pc:chgData name="Ghosh, Ranjana" userId="d43a0264-5c0f-4e3f-ba27-b83148ec877b" providerId="ADAL" clId="{2A992082-5D01-45E9-AF85-D44932B32DE1}" dt="2025-02-04T13:20:01.126" v="467" actId="47"/>
        <pc:sldMkLst>
          <pc:docMk/>
          <pc:sldMk cId="4078515291" sldId="306"/>
        </pc:sldMkLst>
      </pc:sldChg>
      <pc:sldChg chg="del">
        <pc:chgData name="Ghosh, Ranjana" userId="d43a0264-5c0f-4e3f-ba27-b83148ec877b" providerId="ADAL" clId="{2A992082-5D01-45E9-AF85-D44932B32DE1}" dt="2025-02-04T13:24:03.098" v="495" actId="47"/>
        <pc:sldMkLst>
          <pc:docMk/>
          <pc:sldMk cId="1589476519" sldId="307"/>
        </pc:sldMkLst>
      </pc:sldChg>
      <pc:sldChg chg="add">
        <pc:chgData name="Ghosh, Ranjana" userId="d43a0264-5c0f-4e3f-ba27-b83148ec877b" providerId="ADAL" clId="{2A992082-5D01-45E9-AF85-D44932B32DE1}" dt="2025-02-04T13:09:37.930" v="11"/>
        <pc:sldMkLst>
          <pc:docMk/>
          <pc:sldMk cId="125944438" sldId="2147483642"/>
        </pc:sldMkLst>
      </pc:sldChg>
      <pc:sldChg chg="add del modNotesTx">
        <pc:chgData name="Ghosh, Ranjana" userId="d43a0264-5c0f-4e3f-ba27-b83148ec877b" providerId="ADAL" clId="{2A992082-5D01-45E9-AF85-D44932B32DE1}" dt="2025-02-04T13:09:33.929" v="10" actId="2696"/>
        <pc:sldMkLst>
          <pc:docMk/>
          <pc:sldMk cId="2030351107" sldId="2147483642"/>
        </pc:sldMkLst>
      </pc:sldChg>
      <pc:sldChg chg="addSp delSp modSp add mod ord modNotesTx">
        <pc:chgData name="Ghosh, Ranjana" userId="d43a0264-5c0f-4e3f-ba27-b83148ec877b" providerId="ADAL" clId="{2A992082-5D01-45E9-AF85-D44932B32DE1}" dt="2025-02-04T13:19:40.634" v="458" actId="207"/>
        <pc:sldMkLst>
          <pc:docMk/>
          <pc:sldMk cId="2220611913" sldId="2147483643"/>
        </pc:sldMkLst>
        <pc:spChg chg="add del mod">
          <ac:chgData name="Ghosh, Ranjana" userId="d43a0264-5c0f-4e3f-ba27-b83148ec877b" providerId="ADAL" clId="{2A992082-5D01-45E9-AF85-D44932B32DE1}" dt="2025-02-04T13:16:03.670" v="205" actId="478"/>
          <ac:spMkLst>
            <pc:docMk/>
            <pc:sldMk cId="2220611913" sldId="2147483643"/>
            <ac:spMk id="3" creationId="{5E55C468-29D2-E556-18A1-51902F1205E6}"/>
          </ac:spMkLst>
        </pc:spChg>
        <pc:spChg chg="mod">
          <ac:chgData name="Ghosh, Ranjana" userId="d43a0264-5c0f-4e3f-ba27-b83148ec877b" providerId="ADAL" clId="{2A992082-5D01-45E9-AF85-D44932B32DE1}" dt="2025-02-04T13:17:38.519" v="230" actId="207"/>
          <ac:spMkLst>
            <pc:docMk/>
            <pc:sldMk cId="2220611913" sldId="2147483643"/>
            <ac:spMk id="7" creationId="{7D736E7F-1865-DA8C-A2EA-834F2FA232F9}"/>
          </ac:spMkLst>
        </pc:spChg>
        <pc:spChg chg="del">
          <ac:chgData name="Ghosh, Ranjana" userId="d43a0264-5c0f-4e3f-ba27-b83148ec877b" providerId="ADAL" clId="{2A992082-5D01-45E9-AF85-D44932B32DE1}" dt="2025-02-04T13:16:36.983" v="208" actId="478"/>
          <ac:spMkLst>
            <pc:docMk/>
            <pc:sldMk cId="2220611913" sldId="2147483643"/>
            <ac:spMk id="10" creationId="{41AD8136-8B3C-1CA4-BE7D-778469C8A9FF}"/>
          </ac:spMkLst>
        </pc:spChg>
        <pc:spChg chg="del">
          <ac:chgData name="Ghosh, Ranjana" userId="d43a0264-5c0f-4e3f-ba27-b83148ec877b" providerId="ADAL" clId="{2A992082-5D01-45E9-AF85-D44932B32DE1}" dt="2025-02-04T13:16:36.983" v="208" actId="478"/>
          <ac:spMkLst>
            <pc:docMk/>
            <pc:sldMk cId="2220611913" sldId="2147483643"/>
            <ac:spMk id="11" creationId="{3DAB3171-D7D2-2AEF-B7C2-66982E0D0DF6}"/>
          </ac:spMkLst>
        </pc:spChg>
        <pc:spChg chg="del">
          <ac:chgData name="Ghosh, Ranjana" userId="d43a0264-5c0f-4e3f-ba27-b83148ec877b" providerId="ADAL" clId="{2A992082-5D01-45E9-AF85-D44932B32DE1}" dt="2025-02-04T13:16:36.983" v="208" actId="478"/>
          <ac:spMkLst>
            <pc:docMk/>
            <pc:sldMk cId="2220611913" sldId="2147483643"/>
            <ac:spMk id="19" creationId="{02A500F0-158B-8378-1FA7-3A06C30F8936}"/>
          </ac:spMkLst>
        </pc:spChg>
        <pc:spChg chg="del">
          <ac:chgData name="Ghosh, Ranjana" userId="d43a0264-5c0f-4e3f-ba27-b83148ec877b" providerId="ADAL" clId="{2A992082-5D01-45E9-AF85-D44932B32DE1}" dt="2025-02-04T13:16:36.983" v="208" actId="478"/>
          <ac:spMkLst>
            <pc:docMk/>
            <pc:sldMk cId="2220611913" sldId="2147483643"/>
            <ac:spMk id="22" creationId="{8F79F616-3EF9-0A12-501F-981A70A27169}"/>
          </ac:spMkLst>
        </pc:spChg>
        <pc:spChg chg="del">
          <ac:chgData name="Ghosh, Ranjana" userId="d43a0264-5c0f-4e3f-ba27-b83148ec877b" providerId="ADAL" clId="{2A992082-5D01-45E9-AF85-D44932B32DE1}" dt="2025-02-04T13:16:36.983" v="208" actId="478"/>
          <ac:spMkLst>
            <pc:docMk/>
            <pc:sldMk cId="2220611913" sldId="2147483643"/>
            <ac:spMk id="26" creationId="{79D3563A-1DB7-B80A-EBD4-CBC33E6A5094}"/>
          </ac:spMkLst>
        </pc:spChg>
        <pc:spChg chg="del">
          <ac:chgData name="Ghosh, Ranjana" userId="d43a0264-5c0f-4e3f-ba27-b83148ec877b" providerId="ADAL" clId="{2A992082-5D01-45E9-AF85-D44932B32DE1}" dt="2025-02-04T13:16:36.983" v="208" actId="478"/>
          <ac:spMkLst>
            <pc:docMk/>
            <pc:sldMk cId="2220611913" sldId="2147483643"/>
            <ac:spMk id="27" creationId="{3E5624D5-1CEC-E378-DFE2-A48D961D7724}"/>
          </ac:spMkLst>
        </pc:spChg>
        <pc:spChg chg="del">
          <ac:chgData name="Ghosh, Ranjana" userId="d43a0264-5c0f-4e3f-ba27-b83148ec877b" providerId="ADAL" clId="{2A992082-5D01-45E9-AF85-D44932B32DE1}" dt="2025-02-04T13:16:36.983" v="208" actId="478"/>
          <ac:spMkLst>
            <pc:docMk/>
            <pc:sldMk cId="2220611913" sldId="2147483643"/>
            <ac:spMk id="28" creationId="{159A0C05-8FF2-0C66-A243-675AD3F913F2}"/>
          </ac:spMkLst>
        </pc:spChg>
        <pc:spChg chg="del">
          <ac:chgData name="Ghosh, Ranjana" userId="d43a0264-5c0f-4e3f-ba27-b83148ec877b" providerId="ADAL" clId="{2A992082-5D01-45E9-AF85-D44932B32DE1}" dt="2025-02-04T13:16:36.983" v="208" actId="478"/>
          <ac:spMkLst>
            <pc:docMk/>
            <pc:sldMk cId="2220611913" sldId="2147483643"/>
            <ac:spMk id="29" creationId="{5F69EF91-B244-2DC7-F714-39415D6A0C78}"/>
          </ac:spMkLst>
        </pc:spChg>
        <pc:spChg chg="del">
          <ac:chgData name="Ghosh, Ranjana" userId="d43a0264-5c0f-4e3f-ba27-b83148ec877b" providerId="ADAL" clId="{2A992082-5D01-45E9-AF85-D44932B32DE1}" dt="2025-02-04T13:16:36.983" v="208" actId="478"/>
          <ac:spMkLst>
            <pc:docMk/>
            <pc:sldMk cId="2220611913" sldId="2147483643"/>
            <ac:spMk id="30" creationId="{C39E2EC5-33FB-B559-9C26-8BDDDA3BE88D}"/>
          </ac:spMkLst>
        </pc:spChg>
        <pc:spChg chg="del">
          <ac:chgData name="Ghosh, Ranjana" userId="d43a0264-5c0f-4e3f-ba27-b83148ec877b" providerId="ADAL" clId="{2A992082-5D01-45E9-AF85-D44932B32DE1}" dt="2025-02-04T13:16:36.983" v="208" actId="478"/>
          <ac:spMkLst>
            <pc:docMk/>
            <pc:sldMk cId="2220611913" sldId="2147483643"/>
            <ac:spMk id="31" creationId="{D9223C37-6F7F-653F-2001-41911F21ABF5}"/>
          </ac:spMkLst>
        </pc:spChg>
        <pc:spChg chg="del">
          <ac:chgData name="Ghosh, Ranjana" userId="d43a0264-5c0f-4e3f-ba27-b83148ec877b" providerId="ADAL" clId="{2A992082-5D01-45E9-AF85-D44932B32DE1}" dt="2025-02-04T13:16:36.983" v="208" actId="478"/>
          <ac:spMkLst>
            <pc:docMk/>
            <pc:sldMk cId="2220611913" sldId="2147483643"/>
            <ac:spMk id="32" creationId="{E767DAEF-0A79-3505-C5E5-3BCB62EABF9D}"/>
          </ac:spMkLst>
        </pc:spChg>
        <pc:spChg chg="del">
          <ac:chgData name="Ghosh, Ranjana" userId="d43a0264-5c0f-4e3f-ba27-b83148ec877b" providerId="ADAL" clId="{2A992082-5D01-45E9-AF85-D44932B32DE1}" dt="2025-02-04T13:16:36.983" v="208" actId="478"/>
          <ac:spMkLst>
            <pc:docMk/>
            <pc:sldMk cId="2220611913" sldId="2147483643"/>
            <ac:spMk id="34" creationId="{7A8C3756-1798-59E5-ABB7-CE42AD3FBAD7}"/>
          </ac:spMkLst>
        </pc:spChg>
        <pc:spChg chg="del">
          <ac:chgData name="Ghosh, Ranjana" userId="d43a0264-5c0f-4e3f-ba27-b83148ec877b" providerId="ADAL" clId="{2A992082-5D01-45E9-AF85-D44932B32DE1}" dt="2025-02-04T13:16:36.983" v="208" actId="478"/>
          <ac:spMkLst>
            <pc:docMk/>
            <pc:sldMk cId="2220611913" sldId="2147483643"/>
            <ac:spMk id="35" creationId="{7983DC57-F7DE-A27D-7E34-8DB516FCE65D}"/>
          </ac:spMkLst>
        </pc:spChg>
        <pc:spChg chg="del">
          <ac:chgData name="Ghosh, Ranjana" userId="d43a0264-5c0f-4e3f-ba27-b83148ec877b" providerId="ADAL" clId="{2A992082-5D01-45E9-AF85-D44932B32DE1}" dt="2025-02-04T13:16:36.983" v="208" actId="478"/>
          <ac:spMkLst>
            <pc:docMk/>
            <pc:sldMk cId="2220611913" sldId="2147483643"/>
            <ac:spMk id="36" creationId="{E931A123-1606-6ED1-3AA1-A39FA5625DD2}"/>
          </ac:spMkLst>
        </pc:spChg>
        <pc:spChg chg="mod">
          <ac:chgData name="Ghosh, Ranjana" userId="d43a0264-5c0f-4e3f-ba27-b83148ec877b" providerId="ADAL" clId="{2A992082-5D01-45E9-AF85-D44932B32DE1}" dt="2025-02-04T13:19:40.634" v="458" actId="207"/>
          <ac:spMkLst>
            <pc:docMk/>
            <pc:sldMk cId="2220611913" sldId="2147483643"/>
            <ac:spMk id="78" creationId="{C5E76104-6896-46FB-10E7-59FEF169744D}"/>
          </ac:spMkLst>
        </pc:spChg>
        <pc:picChg chg="del">
          <ac:chgData name="Ghosh, Ranjana" userId="d43a0264-5c0f-4e3f-ba27-b83148ec877b" providerId="ADAL" clId="{2A992082-5D01-45E9-AF85-D44932B32DE1}" dt="2025-02-04T13:16:36.983" v="208" actId="478"/>
          <ac:picMkLst>
            <pc:docMk/>
            <pc:sldMk cId="2220611913" sldId="2147483643"/>
            <ac:picMk id="14" creationId="{C1D5602B-0866-4679-B365-D3832209ED3D}"/>
          </ac:picMkLst>
        </pc:picChg>
        <pc:picChg chg="del">
          <ac:chgData name="Ghosh, Ranjana" userId="d43a0264-5c0f-4e3f-ba27-b83148ec877b" providerId="ADAL" clId="{2A992082-5D01-45E9-AF85-D44932B32DE1}" dt="2025-02-04T13:16:36.983" v="208" actId="478"/>
          <ac:picMkLst>
            <pc:docMk/>
            <pc:sldMk cId="2220611913" sldId="2147483643"/>
            <ac:picMk id="15" creationId="{22096B34-712F-0CA8-D03C-708842CFF909}"/>
          </ac:picMkLst>
        </pc:picChg>
        <pc:picChg chg="del">
          <ac:chgData name="Ghosh, Ranjana" userId="d43a0264-5c0f-4e3f-ba27-b83148ec877b" providerId="ADAL" clId="{2A992082-5D01-45E9-AF85-D44932B32DE1}" dt="2025-02-04T13:16:36.983" v="208" actId="478"/>
          <ac:picMkLst>
            <pc:docMk/>
            <pc:sldMk cId="2220611913" sldId="2147483643"/>
            <ac:picMk id="17" creationId="{7C208390-3E88-10B4-F601-9739949FBF84}"/>
          </ac:picMkLst>
        </pc:picChg>
        <pc:picChg chg="del">
          <ac:chgData name="Ghosh, Ranjana" userId="d43a0264-5c0f-4e3f-ba27-b83148ec877b" providerId="ADAL" clId="{2A992082-5D01-45E9-AF85-D44932B32DE1}" dt="2025-02-04T13:16:36.983" v="208" actId="478"/>
          <ac:picMkLst>
            <pc:docMk/>
            <pc:sldMk cId="2220611913" sldId="2147483643"/>
            <ac:picMk id="18" creationId="{3C8548A0-3EBC-10F0-0508-A7C644B9FC49}"/>
          </ac:picMkLst>
        </pc:picChg>
        <pc:picChg chg="del">
          <ac:chgData name="Ghosh, Ranjana" userId="d43a0264-5c0f-4e3f-ba27-b83148ec877b" providerId="ADAL" clId="{2A992082-5D01-45E9-AF85-D44932B32DE1}" dt="2025-02-04T13:16:36.983" v="208" actId="478"/>
          <ac:picMkLst>
            <pc:docMk/>
            <pc:sldMk cId="2220611913" sldId="2147483643"/>
            <ac:picMk id="39" creationId="{25AEB2D9-585F-2861-1410-852EF4A803BF}"/>
          </ac:picMkLst>
        </pc:picChg>
        <pc:picChg chg="del">
          <ac:chgData name="Ghosh, Ranjana" userId="d43a0264-5c0f-4e3f-ba27-b83148ec877b" providerId="ADAL" clId="{2A992082-5D01-45E9-AF85-D44932B32DE1}" dt="2025-02-04T13:16:36.983" v="208" actId="478"/>
          <ac:picMkLst>
            <pc:docMk/>
            <pc:sldMk cId="2220611913" sldId="2147483643"/>
            <ac:picMk id="41" creationId="{54A04921-92A2-D893-5A17-C64FC36F4B84}"/>
          </ac:picMkLst>
        </pc:picChg>
        <pc:picChg chg="del">
          <ac:chgData name="Ghosh, Ranjana" userId="d43a0264-5c0f-4e3f-ba27-b83148ec877b" providerId="ADAL" clId="{2A992082-5D01-45E9-AF85-D44932B32DE1}" dt="2025-02-04T13:16:36.983" v="208" actId="478"/>
          <ac:picMkLst>
            <pc:docMk/>
            <pc:sldMk cId="2220611913" sldId="2147483643"/>
            <ac:picMk id="43" creationId="{F98B92B4-AB6A-6450-64D6-BA68CE04A874}"/>
          </ac:picMkLst>
        </pc:picChg>
        <pc:cxnChg chg="mod">
          <ac:chgData name="Ghosh, Ranjana" userId="d43a0264-5c0f-4e3f-ba27-b83148ec877b" providerId="ADAL" clId="{2A992082-5D01-45E9-AF85-D44932B32DE1}" dt="2025-02-04T13:16:46.709" v="214" actId="1076"/>
          <ac:cxnSpMkLst>
            <pc:docMk/>
            <pc:sldMk cId="2220611913" sldId="2147483643"/>
            <ac:cxnSpMk id="9" creationId="{EF918A48-B96F-7EEA-22A5-70CC7C130AEA}"/>
          </ac:cxnSpMkLst>
        </pc:cxnChg>
        <pc:cxnChg chg="del">
          <ac:chgData name="Ghosh, Ranjana" userId="d43a0264-5c0f-4e3f-ba27-b83148ec877b" providerId="ADAL" clId="{2A992082-5D01-45E9-AF85-D44932B32DE1}" dt="2025-02-04T13:16:36.983" v="208" actId="478"/>
          <ac:cxnSpMkLst>
            <pc:docMk/>
            <pc:sldMk cId="2220611913" sldId="2147483643"/>
            <ac:cxnSpMk id="51" creationId="{BA81C69A-7C24-922B-E8B2-B8B6C3D5ED75}"/>
          </ac:cxnSpMkLst>
        </pc:cxnChg>
        <pc:cxnChg chg="del">
          <ac:chgData name="Ghosh, Ranjana" userId="d43a0264-5c0f-4e3f-ba27-b83148ec877b" providerId="ADAL" clId="{2A992082-5D01-45E9-AF85-D44932B32DE1}" dt="2025-02-04T13:16:36.983" v="208" actId="478"/>
          <ac:cxnSpMkLst>
            <pc:docMk/>
            <pc:sldMk cId="2220611913" sldId="2147483643"/>
            <ac:cxnSpMk id="52" creationId="{A7804367-03AD-231E-4AB8-479A450D7385}"/>
          </ac:cxnSpMkLst>
        </pc:cxnChg>
        <pc:cxnChg chg="del">
          <ac:chgData name="Ghosh, Ranjana" userId="d43a0264-5c0f-4e3f-ba27-b83148ec877b" providerId="ADAL" clId="{2A992082-5D01-45E9-AF85-D44932B32DE1}" dt="2025-02-04T13:16:36.983" v="208" actId="478"/>
          <ac:cxnSpMkLst>
            <pc:docMk/>
            <pc:sldMk cId="2220611913" sldId="2147483643"/>
            <ac:cxnSpMk id="53" creationId="{B62DFE95-9E5C-C75B-C6D1-CABC0DC65A6C}"/>
          </ac:cxnSpMkLst>
        </pc:cxnChg>
        <pc:cxnChg chg="del">
          <ac:chgData name="Ghosh, Ranjana" userId="d43a0264-5c0f-4e3f-ba27-b83148ec877b" providerId="ADAL" clId="{2A992082-5D01-45E9-AF85-D44932B32DE1}" dt="2025-02-04T13:16:36.983" v="208" actId="478"/>
          <ac:cxnSpMkLst>
            <pc:docMk/>
            <pc:sldMk cId="2220611913" sldId="2147483643"/>
            <ac:cxnSpMk id="54" creationId="{C01D5151-E219-D019-F59E-3495212CB07A}"/>
          </ac:cxnSpMkLst>
        </pc:cxnChg>
        <pc:cxnChg chg="del">
          <ac:chgData name="Ghosh, Ranjana" userId="d43a0264-5c0f-4e3f-ba27-b83148ec877b" providerId="ADAL" clId="{2A992082-5D01-45E9-AF85-D44932B32DE1}" dt="2025-02-04T13:16:36.983" v="208" actId="478"/>
          <ac:cxnSpMkLst>
            <pc:docMk/>
            <pc:sldMk cId="2220611913" sldId="2147483643"/>
            <ac:cxnSpMk id="55" creationId="{0899FA92-6447-2E65-38AC-5B32337B8DBE}"/>
          </ac:cxnSpMkLst>
        </pc:cxnChg>
        <pc:cxnChg chg="del">
          <ac:chgData name="Ghosh, Ranjana" userId="d43a0264-5c0f-4e3f-ba27-b83148ec877b" providerId="ADAL" clId="{2A992082-5D01-45E9-AF85-D44932B32DE1}" dt="2025-02-04T13:16:36.983" v="208" actId="478"/>
          <ac:cxnSpMkLst>
            <pc:docMk/>
            <pc:sldMk cId="2220611913" sldId="2147483643"/>
            <ac:cxnSpMk id="56" creationId="{0C2DC782-056C-CD4D-6B6A-98AC0BF84269}"/>
          </ac:cxnSpMkLst>
        </pc:cxnChg>
      </pc:sldChg>
      <pc:sldChg chg="modSp add del mod">
        <pc:chgData name="Ghosh, Ranjana" userId="d43a0264-5c0f-4e3f-ba27-b83148ec877b" providerId="ADAL" clId="{2A992082-5D01-45E9-AF85-D44932B32DE1}" dt="2025-02-04T13:21:48.916" v="477" actId="47"/>
        <pc:sldMkLst>
          <pc:docMk/>
          <pc:sldMk cId="604361459" sldId="2147483644"/>
        </pc:sldMkLst>
        <pc:spChg chg="mod">
          <ac:chgData name="Ghosh, Ranjana" userId="d43a0264-5c0f-4e3f-ba27-b83148ec877b" providerId="ADAL" clId="{2A992082-5D01-45E9-AF85-D44932B32DE1}" dt="2025-02-04T13:12:35.418" v="100" actId="20577"/>
          <ac:spMkLst>
            <pc:docMk/>
            <pc:sldMk cId="604361459" sldId="2147483644"/>
            <ac:spMk id="7" creationId="{05C361FF-198D-DA91-F305-2C0C719D4EB6}"/>
          </ac:spMkLst>
        </pc:spChg>
        <pc:spChg chg="mod">
          <ac:chgData name="Ghosh, Ranjana" userId="d43a0264-5c0f-4e3f-ba27-b83148ec877b" providerId="ADAL" clId="{2A992082-5D01-45E9-AF85-D44932B32DE1}" dt="2025-02-04T13:12:43.208" v="103" actId="6549"/>
          <ac:spMkLst>
            <pc:docMk/>
            <pc:sldMk cId="604361459" sldId="2147483644"/>
            <ac:spMk id="8" creationId="{2D2F515B-BDEB-DBBC-E9ED-755546484D1C}"/>
          </ac:spMkLst>
        </pc:spChg>
      </pc:sldChg>
      <pc:sldChg chg="addSp delSp modSp add mod">
        <pc:chgData name="Ghosh, Ranjana" userId="d43a0264-5c0f-4e3f-ba27-b83148ec877b" providerId="ADAL" clId="{2A992082-5D01-45E9-AF85-D44932B32DE1}" dt="2025-02-04T13:23:49.939" v="493"/>
        <pc:sldMkLst>
          <pc:docMk/>
          <pc:sldMk cId="3293700664" sldId="2147483644"/>
        </pc:sldMkLst>
        <pc:spChg chg="add mod">
          <ac:chgData name="Ghosh, Ranjana" userId="d43a0264-5c0f-4e3f-ba27-b83148ec877b" providerId="ADAL" clId="{2A992082-5D01-45E9-AF85-D44932B32DE1}" dt="2025-02-04T13:23:49.939" v="493"/>
          <ac:spMkLst>
            <pc:docMk/>
            <pc:sldMk cId="3293700664" sldId="2147483644"/>
            <ac:spMk id="2" creationId="{5B32FE31-D867-3612-6ACE-8420A86F8E50}"/>
          </ac:spMkLst>
        </pc:spChg>
        <pc:spChg chg="add mod">
          <ac:chgData name="Ghosh, Ranjana" userId="d43a0264-5c0f-4e3f-ba27-b83148ec877b" providerId="ADAL" clId="{2A992082-5D01-45E9-AF85-D44932B32DE1}" dt="2025-02-04T13:23:49.939" v="493"/>
          <ac:spMkLst>
            <pc:docMk/>
            <pc:sldMk cId="3293700664" sldId="2147483644"/>
            <ac:spMk id="3" creationId="{513722DF-04BA-25A9-CE2D-96762249A2D3}"/>
          </ac:spMkLst>
        </pc:spChg>
        <pc:spChg chg="del">
          <ac:chgData name="Ghosh, Ranjana" userId="d43a0264-5c0f-4e3f-ba27-b83148ec877b" providerId="ADAL" clId="{2A992082-5D01-45E9-AF85-D44932B32DE1}" dt="2025-02-04T13:23:49.443" v="492" actId="478"/>
          <ac:spMkLst>
            <pc:docMk/>
            <pc:sldMk cId="3293700664" sldId="2147483644"/>
            <ac:spMk id="5" creationId="{F0AC621B-071F-4313-ACC7-E0F40C8F869F}"/>
          </ac:spMkLst>
        </pc:spChg>
        <pc:spChg chg="del">
          <ac:chgData name="Ghosh, Ranjana" userId="d43a0264-5c0f-4e3f-ba27-b83148ec877b" providerId="ADAL" clId="{2A992082-5D01-45E9-AF85-D44932B32DE1}" dt="2025-02-04T13:23:49.443" v="492" actId="478"/>
          <ac:spMkLst>
            <pc:docMk/>
            <pc:sldMk cId="3293700664" sldId="2147483644"/>
            <ac:spMk id="6" creationId="{ECD3E368-5D96-F898-D9C6-D0DAEEDE1DC1}"/>
          </ac:spMkLst>
        </pc:spChg>
        <pc:cxnChg chg="del">
          <ac:chgData name="Ghosh, Ranjana" userId="d43a0264-5c0f-4e3f-ba27-b83148ec877b" providerId="ADAL" clId="{2A992082-5D01-45E9-AF85-D44932B32DE1}" dt="2025-02-04T13:23:49.443" v="492" actId="478"/>
          <ac:cxnSpMkLst>
            <pc:docMk/>
            <pc:sldMk cId="3293700664" sldId="2147483644"/>
            <ac:cxnSpMk id="4" creationId="{574C5896-8141-294C-A789-2AD14B0FAD05}"/>
          </ac:cxnSpMkLst>
        </pc:cxnChg>
      </pc:sldChg>
      <pc:sldChg chg="modSp add del mod">
        <pc:chgData name="Ghosh, Ranjana" userId="d43a0264-5c0f-4e3f-ba27-b83148ec877b" providerId="ADAL" clId="{2A992082-5D01-45E9-AF85-D44932B32DE1}" dt="2025-02-04T13:22:21.470" v="482" actId="47"/>
        <pc:sldMkLst>
          <pc:docMk/>
          <pc:sldMk cId="546756250" sldId="2147483645"/>
        </pc:sldMkLst>
        <pc:spChg chg="mod">
          <ac:chgData name="Ghosh, Ranjana" userId="d43a0264-5c0f-4e3f-ba27-b83148ec877b" providerId="ADAL" clId="{2A992082-5D01-45E9-AF85-D44932B32DE1}" dt="2025-02-04T13:13:14.765" v="131" actId="20577"/>
          <ac:spMkLst>
            <pc:docMk/>
            <pc:sldMk cId="546756250" sldId="2147483645"/>
            <ac:spMk id="7" creationId="{90223FA1-E73E-7405-7526-FC228D22C527}"/>
          </ac:spMkLst>
        </pc:spChg>
        <pc:spChg chg="mod">
          <ac:chgData name="Ghosh, Ranjana" userId="d43a0264-5c0f-4e3f-ba27-b83148ec877b" providerId="ADAL" clId="{2A992082-5D01-45E9-AF85-D44932B32DE1}" dt="2025-02-04T13:13:03.917" v="107" actId="6549"/>
          <ac:spMkLst>
            <pc:docMk/>
            <pc:sldMk cId="546756250" sldId="2147483645"/>
            <ac:spMk id="8" creationId="{975FB7DD-D674-E20D-7F9D-47AA2EAE2A36}"/>
          </ac:spMkLst>
        </pc:spChg>
      </pc:sldChg>
      <pc:sldChg chg="addSp modSp new mod">
        <pc:chgData name="Ghosh, Ranjana" userId="d43a0264-5c0f-4e3f-ba27-b83148ec877b" providerId="ADAL" clId="{2A992082-5D01-45E9-AF85-D44932B32DE1}" dt="2025-02-04T13:24:44.391" v="512" actId="207"/>
        <pc:sldMkLst>
          <pc:docMk/>
          <pc:sldMk cId="3363186646" sldId="2147483645"/>
        </pc:sldMkLst>
        <pc:spChg chg="add mod">
          <ac:chgData name="Ghosh, Ranjana" userId="d43a0264-5c0f-4e3f-ba27-b83148ec877b" providerId="ADAL" clId="{2A992082-5D01-45E9-AF85-D44932B32DE1}" dt="2025-02-04T13:24:44.391" v="512" actId="207"/>
          <ac:spMkLst>
            <pc:docMk/>
            <pc:sldMk cId="3363186646" sldId="2147483645"/>
            <ac:spMk id="2" creationId="{86A8E471-E982-E142-602A-987D56D87AD1}"/>
          </ac:spMkLst>
        </pc:spChg>
      </pc:sldChg>
      <pc:sldChg chg="modSp add del mod">
        <pc:chgData name="Ghosh, Ranjana" userId="d43a0264-5c0f-4e3f-ba27-b83148ec877b" providerId="ADAL" clId="{2A992082-5D01-45E9-AF85-D44932B32DE1}" dt="2025-02-04T13:22:45.808" v="486" actId="47"/>
        <pc:sldMkLst>
          <pc:docMk/>
          <pc:sldMk cId="1047989384" sldId="2147483646"/>
        </pc:sldMkLst>
        <pc:spChg chg="mod">
          <ac:chgData name="Ghosh, Ranjana" userId="d43a0264-5c0f-4e3f-ba27-b83148ec877b" providerId="ADAL" clId="{2A992082-5D01-45E9-AF85-D44932B32DE1}" dt="2025-02-04T13:13:43.307" v="136"/>
          <ac:spMkLst>
            <pc:docMk/>
            <pc:sldMk cId="1047989384" sldId="2147483646"/>
            <ac:spMk id="7" creationId="{9A3C8384-E650-B50D-024C-00FE240CABF3}"/>
          </ac:spMkLst>
        </pc:spChg>
        <pc:spChg chg="mod">
          <ac:chgData name="Ghosh, Ranjana" userId="d43a0264-5c0f-4e3f-ba27-b83148ec877b" providerId="ADAL" clId="{2A992082-5D01-45E9-AF85-D44932B32DE1}" dt="2025-02-04T13:13:32.100" v="135" actId="6549"/>
          <ac:spMkLst>
            <pc:docMk/>
            <pc:sldMk cId="1047989384" sldId="2147483646"/>
            <ac:spMk id="8" creationId="{6F896781-86EB-93C0-FC98-EA734CB78C96}"/>
          </ac:spMkLst>
        </pc:spChg>
      </pc:sldChg>
      <pc:sldChg chg="addSp modSp add mod">
        <pc:chgData name="Ghosh, Ranjana" userId="d43a0264-5c0f-4e3f-ba27-b83148ec877b" providerId="ADAL" clId="{2A992082-5D01-45E9-AF85-D44932B32DE1}" dt="2025-02-04T13:25:39.965" v="549" actId="403"/>
        <pc:sldMkLst>
          <pc:docMk/>
          <pc:sldMk cId="3958664487" sldId="2147483646"/>
        </pc:sldMkLst>
        <pc:spChg chg="mod">
          <ac:chgData name="Ghosh, Ranjana" userId="d43a0264-5c0f-4e3f-ba27-b83148ec877b" providerId="ADAL" clId="{2A992082-5D01-45E9-AF85-D44932B32DE1}" dt="2025-02-04T13:25:34.188" v="542" actId="14100"/>
          <ac:spMkLst>
            <pc:docMk/>
            <pc:sldMk cId="3958664487" sldId="2147483646"/>
            <ac:spMk id="2" creationId="{D3758354-886C-80C3-778F-BD7C097AA343}"/>
          </ac:spMkLst>
        </pc:spChg>
        <pc:spChg chg="add mod">
          <ac:chgData name="Ghosh, Ranjana" userId="d43a0264-5c0f-4e3f-ba27-b83148ec877b" providerId="ADAL" clId="{2A992082-5D01-45E9-AF85-D44932B32DE1}" dt="2025-02-04T13:25:39.965" v="549" actId="403"/>
          <ac:spMkLst>
            <pc:docMk/>
            <pc:sldMk cId="3958664487" sldId="2147483646"/>
            <ac:spMk id="3" creationId="{ECA99E25-846E-304F-26FF-E908E00D4C6C}"/>
          </ac:spMkLst>
        </pc:spChg>
      </pc:sldChg>
      <pc:sldChg chg="modSp add del mod">
        <pc:chgData name="Ghosh, Ranjana" userId="d43a0264-5c0f-4e3f-ba27-b83148ec877b" providerId="ADAL" clId="{2A992082-5D01-45E9-AF85-D44932B32DE1}" dt="2025-02-04T13:23:16.884" v="490" actId="47"/>
        <pc:sldMkLst>
          <pc:docMk/>
          <pc:sldMk cId="4103454334" sldId="2147483647"/>
        </pc:sldMkLst>
        <pc:spChg chg="mod">
          <ac:chgData name="Ghosh, Ranjana" userId="d43a0264-5c0f-4e3f-ba27-b83148ec877b" providerId="ADAL" clId="{2A992082-5D01-45E9-AF85-D44932B32DE1}" dt="2025-02-04T13:14:06.257" v="144" actId="20577"/>
          <ac:spMkLst>
            <pc:docMk/>
            <pc:sldMk cId="4103454334" sldId="2147483647"/>
            <ac:spMk id="7" creationId="{E77F6440-DFAA-C4B8-EDD5-4D40C3952CE7}"/>
          </ac:spMkLst>
        </pc:spChg>
        <pc:spChg chg="mod">
          <ac:chgData name="Ghosh, Ranjana" userId="d43a0264-5c0f-4e3f-ba27-b83148ec877b" providerId="ADAL" clId="{2A992082-5D01-45E9-AF85-D44932B32DE1}" dt="2025-02-04T13:14:03.608" v="140" actId="6549"/>
          <ac:spMkLst>
            <pc:docMk/>
            <pc:sldMk cId="4103454334" sldId="2147483647"/>
            <ac:spMk id="8" creationId="{E9ACB07C-63DF-ED17-3E9C-A52DB187447D}"/>
          </ac:spMkLst>
        </pc:spChg>
      </pc:sldChg>
      <pc:sldMasterChg chg="modSldLayout">
        <pc:chgData name="Ghosh, Ranjana" userId="d43a0264-5c0f-4e3f-ba27-b83148ec877b" providerId="ADAL" clId="{2A992082-5D01-45E9-AF85-D44932B32DE1}" dt="2025-02-04T13:26:02.785" v="552" actId="478"/>
        <pc:sldMasterMkLst>
          <pc:docMk/>
          <pc:sldMasterMk cId="2629108606" sldId="2147483648"/>
        </pc:sldMasterMkLst>
        <pc:sldLayoutChg chg="delSp mod">
          <pc:chgData name="Ghosh, Ranjana" userId="d43a0264-5c0f-4e3f-ba27-b83148ec877b" providerId="ADAL" clId="{2A992082-5D01-45E9-AF85-D44932B32DE1}" dt="2025-02-04T13:26:02.785" v="552" actId="478"/>
          <pc:sldLayoutMkLst>
            <pc:docMk/>
            <pc:sldMasterMk cId="2629108606" sldId="2147483648"/>
            <pc:sldLayoutMk cId="1787210802" sldId="2147483670"/>
          </pc:sldLayoutMkLst>
          <pc:picChg chg="del">
            <ac:chgData name="Ghosh, Ranjana" userId="d43a0264-5c0f-4e3f-ba27-b83148ec877b" providerId="ADAL" clId="{2A992082-5D01-45E9-AF85-D44932B32DE1}" dt="2025-02-04T13:25:58.862" v="551" actId="478"/>
            <ac:picMkLst>
              <pc:docMk/>
              <pc:sldMasterMk cId="2629108606" sldId="2147483648"/>
              <pc:sldLayoutMk cId="1787210802" sldId="2147483670"/>
              <ac:picMk id="9" creationId="{A81D3AF1-85C6-6F23-FD03-F180CEC1017E}"/>
            </ac:picMkLst>
          </pc:picChg>
          <pc:picChg chg="del">
            <ac:chgData name="Ghosh, Ranjana" userId="d43a0264-5c0f-4e3f-ba27-b83148ec877b" providerId="ADAL" clId="{2A992082-5D01-45E9-AF85-D44932B32DE1}" dt="2025-02-04T13:11:01.695" v="49" actId="478"/>
            <ac:picMkLst>
              <pc:docMk/>
              <pc:sldMasterMk cId="2629108606" sldId="2147483648"/>
              <pc:sldLayoutMk cId="1787210802" sldId="2147483670"/>
              <ac:picMk id="11" creationId="{5F5C97C5-1C4C-A678-FC21-D1A698038879}"/>
            </ac:picMkLst>
          </pc:picChg>
          <pc:picChg chg="del">
            <ac:chgData name="Ghosh, Ranjana" userId="d43a0264-5c0f-4e3f-ba27-b83148ec877b" providerId="ADAL" clId="{2A992082-5D01-45E9-AF85-D44932B32DE1}" dt="2025-02-04T13:26:02.785" v="552" actId="478"/>
            <ac:picMkLst>
              <pc:docMk/>
              <pc:sldMasterMk cId="2629108606" sldId="2147483648"/>
              <pc:sldLayoutMk cId="1787210802" sldId="2147483670"/>
              <ac:picMk id="23" creationId="{1F19BF71-2F9A-E4E1-28B6-137EDF65D00A}"/>
            </ac:picMkLst>
          </pc:picChg>
        </pc:sldLayoutChg>
      </pc:sldMasterChg>
    </pc:docChg>
  </pc:docChgLst>
  <pc:docChgLst>
    <pc:chgData name="Karande, Chetan" userId="S::ckarande@dtcc.com::a4d70923-40aa-4577-aa6f-549194350c5e" providerId="AD" clId="Web-{A4067855-460C-134F-351E-6F7583C7D4CC}"/>
    <pc:docChg chg="modSld">
      <pc:chgData name="Karande, Chetan" userId="S::ckarande@dtcc.com::a4d70923-40aa-4577-aa6f-549194350c5e" providerId="AD" clId="Web-{A4067855-460C-134F-351E-6F7583C7D4CC}" dt="2025-02-04T14:01:49.306" v="29" actId="20577"/>
      <pc:docMkLst>
        <pc:docMk/>
      </pc:docMkLst>
      <pc:sldChg chg="modSp">
        <pc:chgData name="Karande, Chetan" userId="S::ckarande@dtcc.com::a4d70923-40aa-4577-aa6f-549194350c5e" providerId="AD" clId="Web-{A4067855-460C-134F-351E-6F7583C7D4CC}" dt="2025-02-04T14:01:49.306" v="29" actId="20577"/>
        <pc:sldMkLst>
          <pc:docMk/>
          <pc:sldMk cId="2220611913" sldId="2147483643"/>
        </pc:sldMkLst>
        <pc:spChg chg="mod">
          <ac:chgData name="Karande, Chetan" userId="S::ckarande@dtcc.com::a4d70923-40aa-4577-aa6f-549194350c5e" providerId="AD" clId="Web-{A4067855-460C-134F-351E-6F7583C7D4CC}" dt="2025-02-04T14:01:49.306" v="29" actId="20577"/>
          <ac:spMkLst>
            <pc:docMk/>
            <pc:sldMk cId="2220611913" sldId="2147483643"/>
            <ac:spMk id="78" creationId="{C5E76104-6896-46FB-10E7-59FEF16974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2/7/2025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
        <p:nvSpPr>
          <p:cNvPr id="6" name="TextBox 5">
            <a:extLst>
              <a:ext uri="{FF2B5EF4-FFF2-40B4-BE49-F238E27FC236}">
                <a16:creationId xmlns:a16="http://schemas.microsoft.com/office/drawing/2014/main" id="{62BD18F5-6EA9-4826-374D-95A033B4A57D}"/>
              </a:ext>
            </a:extLst>
          </p:cNvPr>
          <p:cNvSpPr txBox="1"/>
          <p:nvPr userDrawn="1">
            <p:extLst>
              <p:ext uri="{1162E1C5-73C7-4A58-AE30-91384D911F3F}">
                <p184:classification xmlns:p184="http://schemas.microsoft.com/office/powerpoint/2018/4/main" val="ftr"/>
              </p:ext>
            </p:extLst>
          </p:nvPr>
        </p:nvSpPr>
        <p:spPr>
          <a:xfrm>
            <a:off x="190500" y="6515100"/>
            <a:ext cx="1212850" cy="152400"/>
          </a:xfrm>
          <a:prstGeom prst="rect">
            <a:avLst/>
          </a:prstGeom>
        </p:spPr>
        <p:txBody>
          <a:bodyPr horzOverflow="overflow" lIns="0" tIns="0" rIns="0" bIns="0">
            <a:spAutoFit/>
          </a:bodyPr>
          <a:lstStyle/>
          <a:p>
            <a:pPr algn="l"/>
            <a:r>
              <a:rPr lang="en-US" sz="1000">
                <a:solidFill>
                  <a:srgbClr val="737373"/>
                </a:solidFill>
                <a:latin typeface="Arial" panose="020B0604020202020204" pitchFamily="34" charset="0"/>
                <a:cs typeface="Arial" panose="020B0604020202020204" pitchFamily="34" charset="0"/>
              </a:rPr>
              <a:t>DTCC Public (White)</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svg"/><Relationship Id="rId26" Type="http://schemas.openxmlformats.org/officeDocument/2006/relationships/image" Target="../media/image60.png"/><Relationship Id="rId3" Type="http://schemas.openxmlformats.org/officeDocument/2006/relationships/image" Target="../media/image37.png"/><Relationship Id="rId21" Type="http://schemas.openxmlformats.org/officeDocument/2006/relationships/image" Target="../media/image55.png"/><Relationship Id="rId7" Type="http://schemas.openxmlformats.org/officeDocument/2006/relationships/image" Target="../media/image41.svg"/><Relationship Id="rId12" Type="http://schemas.openxmlformats.org/officeDocument/2006/relationships/image" Target="../media/image46.png"/><Relationship Id="rId17" Type="http://schemas.openxmlformats.org/officeDocument/2006/relationships/image" Target="../media/image51.png"/><Relationship Id="rId25" Type="http://schemas.openxmlformats.org/officeDocument/2006/relationships/image" Target="../media/image59.png"/><Relationship Id="rId2" Type="http://schemas.openxmlformats.org/officeDocument/2006/relationships/image" Target="../media/image36.png"/><Relationship Id="rId16" Type="http://schemas.openxmlformats.org/officeDocument/2006/relationships/image" Target="../media/image50.png"/><Relationship Id="rId20" Type="http://schemas.openxmlformats.org/officeDocument/2006/relationships/image" Target="../media/image54.svg"/><Relationship Id="rId1" Type="http://schemas.openxmlformats.org/officeDocument/2006/relationships/slideLayout" Target="../slideLayouts/slideLayout11.xml"/><Relationship Id="rId6" Type="http://schemas.openxmlformats.org/officeDocument/2006/relationships/image" Target="../media/image40.png"/><Relationship Id="rId11" Type="http://schemas.openxmlformats.org/officeDocument/2006/relationships/image" Target="../media/image45.png"/><Relationship Id="rId24" Type="http://schemas.openxmlformats.org/officeDocument/2006/relationships/image" Target="../media/image58.svg"/><Relationship Id="rId5" Type="http://schemas.openxmlformats.org/officeDocument/2006/relationships/image" Target="../media/image39.svg"/><Relationship Id="rId15" Type="http://schemas.openxmlformats.org/officeDocument/2006/relationships/image" Target="../media/image49.svg"/><Relationship Id="rId23" Type="http://schemas.openxmlformats.org/officeDocument/2006/relationships/image" Target="../media/image57.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image" Target="../media/image56.svg"/></Relationships>
</file>

<file path=ppt/slides/_rels/slide6.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454668" y="5514161"/>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PRESENTER:</a:t>
            </a:r>
          </a:p>
        </p:txBody>
      </p:sp>
      <p:sp>
        <p:nvSpPr>
          <p:cNvPr id="23" name="TextBox 22">
            <a:extLst>
              <a:ext uri="{FF2B5EF4-FFF2-40B4-BE49-F238E27FC236}">
                <a16:creationId xmlns:a16="http://schemas.microsoft.com/office/drawing/2014/main" id="{28BF3A29-82F0-1DD0-8BC3-AE9589A1657B}"/>
              </a:ext>
            </a:extLst>
          </p:cNvPr>
          <p:cNvSpPr txBox="1"/>
          <p:nvPr/>
        </p:nvSpPr>
        <p:spPr>
          <a:xfrm>
            <a:off x="448174" y="5715151"/>
            <a:ext cx="584979"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DATE:</a:t>
            </a:r>
          </a:p>
        </p:txBody>
      </p:sp>
      <p:sp>
        <p:nvSpPr>
          <p:cNvPr id="24" name="TextBox 23">
            <a:extLst>
              <a:ext uri="{FF2B5EF4-FFF2-40B4-BE49-F238E27FC236}">
                <a16:creationId xmlns:a16="http://schemas.microsoft.com/office/drawing/2014/main" id="{F756B03A-3E3C-2E6D-87AE-70667D8345EE}"/>
              </a:ext>
            </a:extLst>
          </p:cNvPr>
          <p:cNvSpPr txBox="1"/>
          <p:nvPr/>
        </p:nvSpPr>
        <p:spPr>
          <a:xfrm>
            <a:off x="454668" y="5918916"/>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DEPARTMENT:</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213573" y="3335615"/>
            <a:ext cx="11467951" cy="1755648"/>
          </a:xfrm>
        </p:spPr>
        <p:txBody>
          <a:bodyPr>
            <a:noAutofit/>
          </a:bodyPr>
          <a:lstStyle/>
          <a:p>
            <a:pPr marL="192088" indent="-192088">
              <a:spcBef>
                <a:spcPts val="100"/>
              </a:spcBef>
              <a:spcAft>
                <a:spcPts val="100"/>
              </a:spcAft>
            </a:pPr>
            <a:br>
              <a:rPr lang="en-US" sz="6000" dirty="0">
                <a:solidFill>
                  <a:schemeClr val="tx1"/>
                </a:solidFill>
              </a:rPr>
            </a:br>
            <a:br>
              <a:rPr lang="en-US" sz="6000" dirty="0">
                <a:solidFill>
                  <a:schemeClr val="tx1"/>
                </a:solidFill>
              </a:rPr>
            </a:br>
            <a:br>
              <a:rPr lang="en-US" sz="6000" dirty="0">
                <a:solidFill>
                  <a:schemeClr val="tx1"/>
                </a:solidFill>
              </a:rPr>
            </a:br>
            <a:br>
              <a:rPr lang="en-US" sz="6000" dirty="0">
                <a:solidFill>
                  <a:schemeClr val="tx1"/>
                </a:solidFill>
              </a:rPr>
            </a:br>
            <a:r>
              <a:rPr lang="en-US" sz="6000" dirty="0">
                <a:solidFill>
                  <a:schemeClr val="tx1"/>
                </a:solidFill>
              </a:rPr>
              <a:t>Info-Navigator for </a:t>
            </a:r>
            <a:br>
              <a:rPr lang="en-US" sz="6000" dirty="0">
                <a:solidFill>
                  <a:schemeClr val="tx1"/>
                </a:solidFill>
              </a:rPr>
            </a:br>
            <a:r>
              <a:rPr lang="en-US" sz="5400" dirty="0">
                <a:solidFill>
                  <a:schemeClr val="tx1"/>
                </a:solidFill>
              </a:rPr>
              <a:t>Capital Market Research</a:t>
            </a:r>
            <a:br>
              <a:rPr lang="en-US" sz="6000" dirty="0">
                <a:solidFill>
                  <a:schemeClr val="tx1"/>
                </a:solidFill>
              </a:rPr>
            </a:br>
            <a:endParaRPr lang="en-US" dirty="0"/>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p:txBody>
          <a:bodyPr>
            <a:noAutofit/>
          </a:bodyPr>
          <a:lstStyle/>
          <a:p>
            <a:r>
              <a:rPr lang="en-US" sz="1800" dirty="0">
                <a:solidFill>
                  <a:schemeClr val="tx1"/>
                </a:solidFill>
              </a:rPr>
              <a:t>Tech geniuses</a:t>
            </a:r>
            <a:br>
              <a:rPr lang="en-US" sz="1800" dirty="0">
                <a:solidFill>
                  <a:schemeClr val="tx1"/>
                </a:solidFill>
              </a:rPr>
            </a:br>
            <a:r>
              <a:rPr lang="en-US" sz="1800" dirty="0">
                <a:solidFill>
                  <a:schemeClr val="tx1"/>
                </a:solidFill>
              </a:rPr>
              <a:t>Kavita, </a:t>
            </a:r>
            <a:r>
              <a:rPr lang="en-US" sz="1800" dirty="0" err="1">
                <a:solidFill>
                  <a:schemeClr val="tx1"/>
                </a:solidFill>
              </a:rPr>
              <a:t>dinesh</a:t>
            </a:r>
            <a:r>
              <a:rPr lang="en-US" dirty="0"/>
              <a:t>, Madhava, </a:t>
            </a:r>
            <a:r>
              <a:rPr lang="en-US" dirty="0" err="1"/>
              <a:t>varun</a:t>
            </a:r>
            <a:r>
              <a:rPr lang="en-US" dirty="0"/>
              <a:t>, Krishnan, </a:t>
            </a:r>
            <a:r>
              <a:rPr lang="en-US" dirty="0" err="1"/>
              <a:t>siddesh</a:t>
            </a:r>
            <a:r>
              <a:rPr lang="en-US" dirty="0"/>
              <a:t>, Harmandeep, </a:t>
            </a:r>
            <a:r>
              <a:rPr lang="en-US" dirty="0" err="1"/>
              <a:t>rugma</a:t>
            </a:r>
            <a:r>
              <a:rPr lang="en-US" dirty="0"/>
              <a:t>, ganga, </a:t>
            </a:r>
            <a:r>
              <a:rPr lang="en-US" dirty="0" err="1"/>
              <a:t>vineeth</a:t>
            </a:r>
            <a:br>
              <a:rPr lang="en-US" sz="1800" dirty="0">
                <a:solidFill>
                  <a:schemeClr val="tx1"/>
                </a:solidFill>
              </a:rPr>
            </a:b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290049" y="5507742"/>
            <a:ext cx="859133" cy="253490"/>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Dinesh</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848608" y="5717223"/>
            <a:ext cx="859133" cy="24622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Feb 7, 2025</a:t>
            </a:r>
          </a:p>
        </p:txBody>
      </p:sp>
      <p:sp>
        <p:nvSpPr>
          <p:cNvPr id="21" name="Text Placeholder 27">
            <a:extLst>
              <a:ext uri="{FF2B5EF4-FFF2-40B4-BE49-F238E27FC236}">
                <a16:creationId xmlns:a16="http://schemas.microsoft.com/office/drawing/2014/main" id="{73D8322B-C43D-F737-ED90-47A5F045C7FE}"/>
              </a:ext>
            </a:extLst>
          </p:cNvPr>
          <p:cNvSpPr txBox="1">
            <a:spLocks/>
          </p:cNvSpPr>
          <p:nvPr/>
        </p:nvSpPr>
        <p:spPr>
          <a:xfrm>
            <a:off x="1402522" y="5927076"/>
            <a:ext cx="1093547" cy="253490"/>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TCS Innovation</a:t>
            </a:r>
          </a:p>
        </p:txBody>
      </p:sp>
    </p:spTree>
    <p:extLst>
      <p:ext uri="{BB962C8B-B14F-4D97-AF65-F5344CB8AC3E}">
        <p14:creationId xmlns:p14="http://schemas.microsoft.com/office/powerpoint/2010/main" val="79463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A8E471-E982-E142-602A-987D56D87AD1}"/>
              </a:ext>
            </a:extLst>
          </p:cNvPr>
          <p:cNvSpPr txBox="1">
            <a:spLocks/>
          </p:cNvSpPr>
          <p:nvPr/>
        </p:nvSpPr>
        <p:spPr>
          <a:xfrm>
            <a:off x="3171175" y="2122149"/>
            <a:ext cx="5491162" cy="146754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t>Thank You</a:t>
            </a:r>
          </a:p>
        </p:txBody>
      </p:sp>
    </p:spTree>
    <p:extLst>
      <p:ext uri="{BB962C8B-B14F-4D97-AF65-F5344CB8AC3E}">
        <p14:creationId xmlns:p14="http://schemas.microsoft.com/office/powerpoint/2010/main" val="336318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563146" y="1700730"/>
            <a:ext cx="3778266" cy="147979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5850430" y="1627367"/>
            <a:ext cx="5038725" cy="2824480"/>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Problem Statement</a:t>
            </a:r>
          </a:p>
          <a:p>
            <a:r>
              <a:rPr lang="en-US" sz="4000" dirty="0"/>
              <a:t>Solution Overview</a:t>
            </a:r>
          </a:p>
          <a:p>
            <a:r>
              <a:rPr lang="en-US" sz="4000" dirty="0"/>
              <a:t>Value Enablers</a:t>
            </a:r>
          </a:p>
          <a:p>
            <a:r>
              <a:rPr lang="en-US" sz="4000" dirty="0"/>
              <a:t>Demo</a:t>
            </a:r>
          </a:p>
          <a:p>
            <a:endParaRPr lang="en-US" sz="4000" dirty="0"/>
          </a:p>
        </p:txBody>
      </p:sp>
    </p:spTree>
    <p:extLst>
      <p:ext uri="{BB962C8B-B14F-4D97-AF65-F5344CB8AC3E}">
        <p14:creationId xmlns:p14="http://schemas.microsoft.com/office/powerpoint/2010/main" val="39586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9B77F-A5F0-07FD-C7AC-BC751A81A085}"/>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0C5C409A-AB3D-D7B6-F361-F5D419CCF3AF}"/>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Problem Statement</a:t>
            </a:r>
          </a:p>
        </p:txBody>
      </p:sp>
      <p:cxnSp>
        <p:nvCxnSpPr>
          <p:cNvPr id="4" name="Straight Connector 3">
            <a:extLst>
              <a:ext uri="{FF2B5EF4-FFF2-40B4-BE49-F238E27FC236}">
                <a16:creationId xmlns:a16="http://schemas.microsoft.com/office/drawing/2014/main" id="{A55D1C46-BE94-449D-EE37-63B42AA22C2A}"/>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10156A5-3F7F-C652-BD40-D91A4E71E40E}"/>
              </a:ext>
            </a:extLst>
          </p:cNvPr>
          <p:cNvSpPr txBox="1"/>
          <p:nvPr/>
        </p:nvSpPr>
        <p:spPr>
          <a:xfrm>
            <a:off x="474387" y="804674"/>
            <a:ext cx="11206556" cy="361933"/>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LnTx/>
                <a:uFillTx/>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bg1"/>
                </a:solidFill>
              </a:rPr>
              <a:t>Evolving Data Sources and dynamic research needs make Manual Research sub-optimal  </a:t>
            </a:r>
          </a:p>
        </p:txBody>
      </p:sp>
      <p:sp>
        <p:nvSpPr>
          <p:cNvPr id="22" name="TextBox 21">
            <a:extLst>
              <a:ext uri="{FF2B5EF4-FFF2-40B4-BE49-F238E27FC236}">
                <a16:creationId xmlns:a16="http://schemas.microsoft.com/office/drawing/2014/main" id="{6DC4190D-329D-84CA-6126-4838254CAB0C}"/>
              </a:ext>
            </a:extLst>
          </p:cNvPr>
          <p:cNvSpPr txBox="1"/>
          <p:nvPr/>
        </p:nvSpPr>
        <p:spPr>
          <a:xfrm>
            <a:off x="529625" y="1536453"/>
            <a:ext cx="3109687" cy="4434524"/>
          </a:xfrm>
          <a:prstGeom prst="rect">
            <a:avLst/>
          </a:prstGeom>
          <a:noFill/>
          <a:ln w="19050">
            <a:solidFill>
              <a:schemeClr val="tx2"/>
            </a:solidFill>
          </a:ln>
        </p:spPr>
        <p:txBody>
          <a:bodyPr wrap="square" lIns="0" tIns="0" rIns="0" bIns="0" rtlCol="0" anchor="ctr" anchorCtr="0">
            <a:noAutofit/>
          </a:bodyPr>
          <a:lstStyle/>
          <a:p>
            <a:pPr algn="ctr"/>
            <a:endParaRPr lang="en-US" sz="1600" dirty="0">
              <a:solidFill>
                <a:schemeClr val="tx1"/>
              </a:solidFill>
            </a:endParaRPr>
          </a:p>
        </p:txBody>
      </p:sp>
      <p:sp>
        <p:nvSpPr>
          <p:cNvPr id="23" name="Rectangle: Rounded Corners 22">
            <a:extLst>
              <a:ext uri="{FF2B5EF4-FFF2-40B4-BE49-F238E27FC236}">
                <a16:creationId xmlns:a16="http://schemas.microsoft.com/office/drawing/2014/main" id="{8CBFC408-333A-4503-6AD7-3020C4D15841}"/>
              </a:ext>
            </a:extLst>
          </p:cNvPr>
          <p:cNvSpPr/>
          <p:nvPr/>
        </p:nvSpPr>
        <p:spPr>
          <a:xfrm>
            <a:off x="1089552" y="1408786"/>
            <a:ext cx="2025542" cy="250025"/>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chemeClr val="bg1"/>
                </a:solidFill>
                <a:latin typeface="Candara" panose="020E0502030303020204" pitchFamily="34" charset="0"/>
              </a:rPr>
              <a:t>Manual Research</a:t>
            </a:r>
            <a:endParaRPr kumimoji="0" lang="en-US" sz="1400" b="1" i="0" u="none" strike="noStrike" kern="0" cap="none" spc="0" normalizeH="0" baseline="0" noProof="0" dirty="0">
              <a:ln>
                <a:noFill/>
              </a:ln>
              <a:solidFill>
                <a:schemeClr val="bg1"/>
              </a:solidFill>
              <a:effectLst/>
              <a:uLnTx/>
              <a:uFillTx/>
              <a:latin typeface="Candara" panose="020E0502030303020204" pitchFamily="34" charset="0"/>
              <a:ea typeface="+mn-ea"/>
              <a:cs typeface="+mn-cs"/>
            </a:endParaRPr>
          </a:p>
        </p:txBody>
      </p:sp>
      <p:pic>
        <p:nvPicPr>
          <p:cNvPr id="24" name="Picture 23">
            <a:extLst>
              <a:ext uri="{FF2B5EF4-FFF2-40B4-BE49-F238E27FC236}">
                <a16:creationId xmlns:a16="http://schemas.microsoft.com/office/drawing/2014/main" id="{3429E0A7-5535-803E-B02D-073DEA878E07}"/>
              </a:ext>
            </a:extLst>
          </p:cNvPr>
          <p:cNvPicPr>
            <a:picLocks noChangeAspect="1"/>
          </p:cNvPicPr>
          <p:nvPr/>
        </p:nvPicPr>
        <p:blipFill>
          <a:blip r:embed="rId2"/>
          <a:stretch>
            <a:fillRect/>
          </a:stretch>
        </p:blipFill>
        <p:spPr>
          <a:xfrm>
            <a:off x="938414" y="2231851"/>
            <a:ext cx="1060301" cy="1026564"/>
          </a:xfrm>
          <a:prstGeom prst="rect">
            <a:avLst/>
          </a:prstGeom>
        </p:spPr>
      </p:pic>
      <p:pic>
        <p:nvPicPr>
          <p:cNvPr id="25" name="Picture 24">
            <a:extLst>
              <a:ext uri="{FF2B5EF4-FFF2-40B4-BE49-F238E27FC236}">
                <a16:creationId xmlns:a16="http://schemas.microsoft.com/office/drawing/2014/main" id="{710293BD-635A-0A01-C422-F9F2FD4C3F4B}"/>
              </a:ext>
            </a:extLst>
          </p:cNvPr>
          <p:cNvPicPr>
            <a:picLocks noChangeAspect="1"/>
          </p:cNvPicPr>
          <p:nvPr/>
        </p:nvPicPr>
        <p:blipFill>
          <a:blip r:embed="rId2"/>
          <a:stretch>
            <a:fillRect/>
          </a:stretch>
        </p:blipFill>
        <p:spPr>
          <a:xfrm>
            <a:off x="2241645" y="2265080"/>
            <a:ext cx="1060301" cy="1026564"/>
          </a:xfrm>
          <a:prstGeom prst="rect">
            <a:avLst/>
          </a:prstGeom>
        </p:spPr>
      </p:pic>
      <p:pic>
        <p:nvPicPr>
          <p:cNvPr id="26" name="Picture 25">
            <a:extLst>
              <a:ext uri="{FF2B5EF4-FFF2-40B4-BE49-F238E27FC236}">
                <a16:creationId xmlns:a16="http://schemas.microsoft.com/office/drawing/2014/main" id="{056F5FE4-0BA6-F378-3257-A39F0DA1D073}"/>
              </a:ext>
            </a:extLst>
          </p:cNvPr>
          <p:cNvPicPr>
            <a:picLocks noChangeAspect="1"/>
          </p:cNvPicPr>
          <p:nvPr/>
        </p:nvPicPr>
        <p:blipFill>
          <a:blip r:embed="rId3"/>
          <a:stretch>
            <a:fillRect/>
          </a:stretch>
        </p:blipFill>
        <p:spPr>
          <a:xfrm>
            <a:off x="979657" y="4254157"/>
            <a:ext cx="2245333" cy="1066897"/>
          </a:xfrm>
          <a:prstGeom prst="rect">
            <a:avLst/>
          </a:prstGeom>
        </p:spPr>
      </p:pic>
      <p:cxnSp>
        <p:nvCxnSpPr>
          <p:cNvPr id="28" name="Connector: Elbow 27">
            <a:extLst>
              <a:ext uri="{FF2B5EF4-FFF2-40B4-BE49-F238E27FC236}">
                <a16:creationId xmlns:a16="http://schemas.microsoft.com/office/drawing/2014/main" id="{FFCE5FC9-FEE1-CE7F-57F1-AAC5045E9507}"/>
              </a:ext>
            </a:extLst>
          </p:cNvPr>
          <p:cNvCxnSpPr>
            <a:stCxn id="24" idx="2"/>
            <a:endCxn id="26" idx="0"/>
          </p:cNvCxnSpPr>
          <p:nvPr/>
        </p:nvCxnSpPr>
        <p:spPr>
          <a:xfrm rot="16200000" flipH="1">
            <a:off x="1287573" y="3439406"/>
            <a:ext cx="995742" cy="633759"/>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FA4DD855-8598-4940-CC86-E76207FAAFB2}"/>
              </a:ext>
            </a:extLst>
          </p:cNvPr>
          <p:cNvCxnSpPr>
            <a:cxnSpLocks/>
            <a:stCxn id="25" idx="2"/>
            <a:endCxn id="26" idx="0"/>
          </p:cNvCxnSpPr>
          <p:nvPr/>
        </p:nvCxnSpPr>
        <p:spPr>
          <a:xfrm rot="5400000">
            <a:off x="1955804" y="3438164"/>
            <a:ext cx="962513" cy="669472"/>
          </a:xfrm>
          <a:prstGeom prst="bentConnector3">
            <a:avLst>
              <a:gd name="adj1" fmla="val 50000"/>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Arrow: Chevron 30">
            <a:extLst>
              <a:ext uri="{FF2B5EF4-FFF2-40B4-BE49-F238E27FC236}">
                <a16:creationId xmlns:a16="http://schemas.microsoft.com/office/drawing/2014/main" id="{03DB34F1-71A6-8D56-8634-EE93924B4E27}"/>
              </a:ext>
            </a:extLst>
          </p:cNvPr>
          <p:cNvSpPr/>
          <p:nvPr/>
        </p:nvSpPr>
        <p:spPr>
          <a:xfrm>
            <a:off x="3708717" y="2152115"/>
            <a:ext cx="1188468" cy="3543238"/>
          </a:xfrm>
          <a:prstGeom prst="chevron">
            <a:avLst>
              <a:gd name="adj" fmla="val 75112"/>
            </a:avLst>
          </a:prstGeom>
          <a:solidFill>
            <a:srgbClr val="FFBC00"/>
          </a:solidFill>
        </p:spPr>
        <p:txBody>
          <a:bodyPr wrap="square" lIns="0" tIns="0" rIns="0" bIns="0" rtlCol="0"/>
          <a:lstStyle>
            <a:defPPr>
              <a:defRPr lang="en-US"/>
            </a:defPPr>
            <a:lvl1pPr marL="0" algn="l" defTabSz="554061" rtl="0" eaLnBrk="1" latinLnBrk="0" hangingPunct="1">
              <a:defRPr sz="1091" kern="1200">
                <a:solidFill>
                  <a:schemeClr val="tx1"/>
                </a:solidFill>
                <a:latin typeface="+mn-lt"/>
                <a:ea typeface="+mn-ea"/>
                <a:cs typeface="+mn-cs"/>
              </a:defRPr>
            </a:lvl1pPr>
            <a:lvl2pPr marL="277030" algn="l" defTabSz="554061" rtl="0" eaLnBrk="1" latinLnBrk="0" hangingPunct="1">
              <a:defRPr sz="1091" kern="1200">
                <a:solidFill>
                  <a:schemeClr val="tx1"/>
                </a:solidFill>
                <a:latin typeface="+mn-lt"/>
                <a:ea typeface="+mn-ea"/>
                <a:cs typeface="+mn-cs"/>
              </a:defRPr>
            </a:lvl2pPr>
            <a:lvl3pPr marL="554061" algn="l" defTabSz="554061" rtl="0" eaLnBrk="1" latinLnBrk="0" hangingPunct="1">
              <a:defRPr sz="1091" kern="1200">
                <a:solidFill>
                  <a:schemeClr val="tx1"/>
                </a:solidFill>
                <a:latin typeface="+mn-lt"/>
                <a:ea typeface="+mn-ea"/>
                <a:cs typeface="+mn-cs"/>
              </a:defRPr>
            </a:lvl3pPr>
            <a:lvl4pPr marL="831090" algn="l" defTabSz="554061" rtl="0" eaLnBrk="1" latinLnBrk="0" hangingPunct="1">
              <a:defRPr sz="1091" kern="1200">
                <a:solidFill>
                  <a:schemeClr val="tx1"/>
                </a:solidFill>
                <a:latin typeface="+mn-lt"/>
                <a:ea typeface="+mn-ea"/>
                <a:cs typeface="+mn-cs"/>
              </a:defRPr>
            </a:lvl4pPr>
            <a:lvl5pPr marL="1108120" algn="l" defTabSz="554061" rtl="0" eaLnBrk="1" latinLnBrk="0" hangingPunct="1">
              <a:defRPr sz="1091" kern="1200">
                <a:solidFill>
                  <a:schemeClr val="tx1"/>
                </a:solidFill>
                <a:latin typeface="+mn-lt"/>
                <a:ea typeface="+mn-ea"/>
                <a:cs typeface="+mn-cs"/>
              </a:defRPr>
            </a:lvl5pPr>
            <a:lvl6pPr marL="1385151" algn="l" defTabSz="554061" rtl="0" eaLnBrk="1" latinLnBrk="0" hangingPunct="1">
              <a:defRPr sz="1091" kern="1200">
                <a:solidFill>
                  <a:schemeClr val="tx1"/>
                </a:solidFill>
                <a:latin typeface="+mn-lt"/>
                <a:ea typeface="+mn-ea"/>
                <a:cs typeface="+mn-cs"/>
              </a:defRPr>
            </a:lvl6pPr>
            <a:lvl7pPr marL="1662181" algn="l" defTabSz="554061" rtl="0" eaLnBrk="1" latinLnBrk="0" hangingPunct="1">
              <a:defRPr sz="1091" kern="1200">
                <a:solidFill>
                  <a:schemeClr val="tx1"/>
                </a:solidFill>
                <a:latin typeface="+mn-lt"/>
                <a:ea typeface="+mn-ea"/>
                <a:cs typeface="+mn-cs"/>
              </a:defRPr>
            </a:lvl7pPr>
            <a:lvl8pPr marL="1939212" algn="l" defTabSz="554061" rtl="0" eaLnBrk="1" latinLnBrk="0" hangingPunct="1">
              <a:defRPr sz="1091" kern="1200">
                <a:solidFill>
                  <a:schemeClr val="tx1"/>
                </a:solidFill>
                <a:latin typeface="+mn-lt"/>
                <a:ea typeface="+mn-ea"/>
                <a:cs typeface="+mn-cs"/>
              </a:defRPr>
            </a:lvl8pPr>
            <a:lvl9pPr marL="2216242" algn="l" defTabSz="554061" rtl="0" eaLnBrk="1" latinLnBrk="0" hangingPunct="1">
              <a:defRPr sz="1091" kern="1200">
                <a:solidFill>
                  <a:schemeClr val="tx1"/>
                </a:solidFill>
                <a:latin typeface="+mn-lt"/>
                <a:ea typeface="+mn-ea"/>
                <a:cs typeface="+mn-cs"/>
              </a:defRPr>
            </a:lvl9pPr>
          </a:lstStyle>
          <a:p>
            <a:pPr defTabSz="1219110"/>
            <a:endParaRPr lang="en-US" sz="1200" kern="0">
              <a:solidFill>
                <a:prstClr val="black"/>
              </a:solidFill>
              <a:latin typeface="Calibri" panose="020F0502020204030204"/>
            </a:endParaRPr>
          </a:p>
        </p:txBody>
      </p:sp>
      <p:sp>
        <p:nvSpPr>
          <p:cNvPr id="32" name="TextBox 31">
            <a:extLst>
              <a:ext uri="{FF2B5EF4-FFF2-40B4-BE49-F238E27FC236}">
                <a16:creationId xmlns:a16="http://schemas.microsoft.com/office/drawing/2014/main" id="{35B93F8A-FB71-F180-E052-A3FF2E5CB19B}"/>
              </a:ext>
            </a:extLst>
          </p:cNvPr>
          <p:cNvSpPr txBox="1"/>
          <p:nvPr/>
        </p:nvSpPr>
        <p:spPr>
          <a:xfrm>
            <a:off x="4966590" y="1449331"/>
            <a:ext cx="6695785" cy="4521646"/>
          </a:xfrm>
          <a:prstGeom prst="rect">
            <a:avLst/>
          </a:prstGeom>
          <a:noFill/>
          <a:ln w="19050">
            <a:solidFill>
              <a:schemeClr val="tx2"/>
            </a:solidFill>
          </a:ln>
        </p:spPr>
        <p:txBody>
          <a:bodyPr wrap="square" lIns="0" tIns="0" rIns="0" bIns="0" rtlCol="0" anchor="ctr" anchorCtr="0">
            <a:noAutofit/>
          </a:bodyPr>
          <a:lstStyle/>
          <a:p>
            <a:pPr algn="ctr"/>
            <a:endParaRPr lang="en-US" sz="1600" dirty="0">
              <a:solidFill>
                <a:schemeClr val="tx1"/>
              </a:solidFill>
            </a:endParaRPr>
          </a:p>
        </p:txBody>
      </p:sp>
      <p:sp>
        <p:nvSpPr>
          <p:cNvPr id="33" name="Rectangle: Rounded Corners 32">
            <a:extLst>
              <a:ext uri="{FF2B5EF4-FFF2-40B4-BE49-F238E27FC236}">
                <a16:creationId xmlns:a16="http://schemas.microsoft.com/office/drawing/2014/main" id="{894899BE-FEE2-3F06-C6EE-7EF69702BDDB}"/>
              </a:ext>
            </a:extLst>
          </p:cNvPr>
          <p:cNvSpPr/>
          <p:nvPr/>
        </p:nvSpPr>
        <p:spPr>
          <a:xfrm>
            <a:off x="7310156" y="1324318"/>
            <a:ext cx="2025542" cy="250025"/>
          </a:xfrm>
          <a:prstGeom prst="roundRect">
            <a:avLst/>
          </a:prstGeom>
          <a:ln/>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kern="0" dirty="0">
                <a:solidFill>
                  <a:schemeClr val="bg1"/>
                </a:solidFill>
                <a:latin typeface="Candara" panose="020E0502030303020204" pitchFamily="34" charset="0"/>
              </a:rPr>
              <a:t>Challenges</a:t>
            </a:r>
            <a:endParaRPr kumimoji="0" lang="en-US" sz="1400" b="1" i="0" u="none" strike="noStrike" kern="0" cap="none" spc="0" normalizeH="0" baseline="0" noProof="0" dirty="0">
              <a:ln>
                <a:noFill/>
              </a:ln>
              <a:solidFill>
                <a:schemeClr val="bg1"/>
              </a:solidFill>
              <a:effectLst/>
              <a:uLnTx/>
              <a:uFillTx/>
              <a:latin typeface="Candara" panose="020E0502030303020204" pitchFamily="34" charset="0"/>
              <a:ea typeface="+mn-ea"/>
              <a:cs typeface="+mn-cs"/>
            </a:endParaRPr>
          </a:p>
        </p:txBody>
      </p:sp>
      <p:sp>
        <p:nvSpPr>
          <p:cNvPr id="38" name="Rectangle 37">
            <a:extLst>
              <a:ext uri="{FF2B5EF4-FFF2-40B4-BE49-F238E27FC236}">
                <a16:creationId xmlns:a16="http://schemas.microsoft.com/office/drawing/2014/main" id="{6335A899-FDC8-A7F1-10A6-325768BE90E4}"/>
              </a:ext>
            </a:extLst>
          </p:cNvPr>
          <p:cNvSpPr/>
          <p:nvPr/>
        </p:nvSpPr>
        <p:spPr>
          <a:xfrm>
            <a:off x="5074920" y="1774822"/>
            <a:ext cx="6479989" cy="799301"/>
          </a:xfrm>
          <a:prstGeom prst="rect">
            <a:avLst/>
          </a:prstGeom>
          <a:ln w="1905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b="1" dirty="0">
                <a:solidFill>
                  <a:schemeClr val="accent1"/>
                </a:solidFill>
                <a:latin typeface="Candara" panose="020E0502030303020204" pitchFamily="34" charset="0"/>
              </a:rPr>
              <a:t>Evolving Data </a:t>
            </a:r>
          </a:p>
          <a:p>
            <a:pPr marL="285750" indent="-285750">
              <a:buFont typeface="Arial" panose="020B0604020202020204" pitchFamily="34" charset="0"/>
              <a:buChar char="•"/>
            </a:pPr>
            <a:r>
              <a:rPr lang="en-US" b="1" dirty="0">
                <a:solidFill>
                  <a:srgbClr val="F15A29"/>
                </a:solidFill>
                <a:latin typeface="Candara" panose="020E0502030303020204" pitchFamily="34" charset="0"/>
              </a:rPr>
              <a:t>Huge data including financial reports, market trends, news, sentiments</a:t>
            </a:r>
          </a:p>
          <a:p>
            <a:pPr marL="285750" indent="-285750">
              <a:buFont typeface="Arial" panose="020B0604020202020204" pitchFamily="34" charset="0"/>
              <a:buChar char="•"/>
            </a:pPr>
            <a:r>
              <a:rPr lang="en-US" b="1" dirty="0">
                <a:solidFill>
                  <a:srgbClr val="F15A29"/>
                </a:solidFill>
                <a:latin typeface="Candara" panose="020E0502030303020204" pitchFamily="34" charset="0"/>
              </a:rPr>
              <a:t>Explosion of unstructured data across modalities and alternative data</a:t>
            </a:r>
          </a:p>
        </p:txBody>
      </p:sp>
      <p:sp>
        <p:nvSpPr>
          <p:cNvPr id="39" name="Rectangle 38">
            <a:extLst>
              <a:ext uri="{FF2B5EF4-FFF2-40B4-BE49-F238E27FC236}">
                <a16:creationId xmlns:a16="http://schemas.microsoft.com/office/drawing/2014/main" id="{BB39183E-A5E8-E3D5-3FCF-27815860FA4D}"/>
              </a:ext>
            </a:extLst>
          </p:cNvPr>
          <p:cNvSpPr/>
          <p:nvPr/>
        </p:nvSpPr>
        <p:spPr>
          <a:xfrm>
            <a:off x="5074920" y="2856149"/>
            <a:ext cx="6496015" cy="799301"/>
          </a:xfrm>
          <a:prstGeom prst="rect">
            <a:avLst/>
          </a:prstGeom>
          <a:ln w="1905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b="1" dirty="0">
                <a:solidFill>
                  <a:schemeClr val="accent1"/>
                </a:solidFill>
                <a:latin typeface="Candara" panose="020E0502030303020204" pitchFamily="34" charset="0"/>
              </a:rPr>
              <a:t>Cycle Time</a:t>
            </a:r>
          </a:p>
          <a:p>
            <a:pPr marL="285750" indent="-285750">
              <a:buFont typeface="Arial" panose="020B0604020202020204" pitchFamily="34" charset="0"/>
              <a:buChar char="•"/>
            </a:pPr>
            <a:r>
              <a:rPr lang="en-US" b="1" dirty="0">
                <a:solidFill>
                  <a:srgbClr val="F15A29"/>
                </a:solidFill>
                <a:latin typeface="Candara" panose="020E0502030303020204" pitchFamily="34" charset="0"/>
              </a:rPr>
              <a:t>Choosing sources &amp; validating contextual relevance delays analysis</a:t>
            </a:r>
          </a:p>
          <a:p>
            <a:pPr marL="285750" indent="-285750">
              <a:buFont typeface="Arial" panose="020B0604020202020204" pitchFamily="34" charset="0"/>
              <a:buChar char="•"/>
            </a:pPr>
            <a:r>
              <a:rPr lang="en-US" b="1" dirty="0">
                <a:solidFill>
                  <a:srgbClr val="F15A29"/>
                </a:solidFill>
                <a:latin typeface="Candara" panose="020E0502030303020204" pitchFamily="34" charset="0"/>
              </a:rPr>
              <a:t>Routine extracts &amp; artefacts generation take up disproportionate time</a:t>
            </a:r>
          </a:p>
        </p:txBody>
      </p:sp>
      <p:sp>
        <p:nvSpPr>
          <p:cNvPr id="40" name="Rectangle 39">
            <a:extLst>
              <a:ext uri="{FF2B5EF4-FFF2-40B4-BE49-F238E27FC236}">
                <a16:creationId xmlns:a16="http://schemas.microsoft.com/office/drawing/2014/main" id="{481EF975-EDBB-1F95-A625-3D52574AF5AC}"/>
              </a:ext>
            </a:extLst>
          </p:cNvPr>
          <p:cNvSpPr/>
          <p:nvPr/>
        </p:nvSpPr>
        <p:spPr>
          <a:xfrm>
            <a:off x="5058893" y="3923734"/>
            <a:ext cx="6496014" cy="799301"/>
          </a:xfrm>
          <a:prstGeom prst="rect">
            <a:avLst/>
          </a:prstGeom>
          <a:ln w="1905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b="1" dirty="0">
                <a:solidFill>
                  <a:schemeClr val="accent1"/>
                </a:solidFill>
                <a:latin typeface="Candara" panose="020E0502030303020204" pitchFamily="34" charset="0"/>
              </a:rPr>
              <a:t>Analysis Quality</a:t>
            </a:r>
          </a:p>
          <a:p>
            <a:pPr marL="285750" indent="-285750">
              <a:buFont typeface="Arial" panose="020B0604020202020204" pitchFamily="34" charset="0"/>
              <a:buChar char="•"/>
            </a:pPr>
            <a:r>
              <a:rPr lang="en-US" b="1" dirty="0">
                <a:solidFill>
                  <a:srgbClr val="F15A29"/>
                </a:solidFill>
                <a:latin typeface="Candara" panose="020E0502030303020204" pitchFamily="34" charset="0"/>
              </a:rPr>
              <a:t>Human errors &amp; Inconsistencies due to verification issues</a:t>
            </a:r>
          </a:p>
          <a:p>
            <a:pPr marL="285750" indent="-285750">
              <a:buFont typeface="Arial" panose="020B0604020202020204" pitchFamily="34" charset="0"/>
              <a:buChar char="•"/>
            </a:pPr>
            <a:r>
              <a:rPr lang="en-US" b="1" dirty="0">
                <a:solidFill>
                  <a:srgbClr val="F15A29"/>
                </a:solidFill>
                <a:latin typeface="Candara" panose="020E0502030303020204" pitchFamily="34" charset="0"/>
              </a:rPr>
              <a:t>Limited investigation opportunities for SMEs to do complex research</a:t>
            </a:r>
          </a:p>
        </p:txBody>
      </p:sp>
      <p:sp>
        <p:nvSpPr>
          <p:cNvPr id="41" name="Rectangle 40">
            <a:extLst>
              <a:ext uri="{FF2B5EF4-FFF2-40B4-BE49-F238E27FC236}">
                <a16:creationId xmlns:a16="http://schemas.microsoft.com/office/drawing/2014/main" id="{6AB50C20-0180-088E-87A6-895C01F787AA}"/>
              </a:ext>
            </a:extLst>
          </p:cNvPr>
          <p:cNvSpPr/>
          <p:nvPr/>
        </p:nvSpPr>
        <p:spPr>
          <a:xfrm>
            <a:off x="5074920" y="4957044"/>
            <a:ext cx="6496014" cy="799301"/>
          </a:xfrm>
          <a:prstGeom prst="rect">
            <a:avLst/>
          </a:prstGeom>
          <a:ln w="19050">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r>
              <a:rPr lang="en-US" b="1" dirty="0">
                <a:solidFill>
                  <a:schemeClr val="accent1"/>
                </a:solidFill>
                <a:latin typeface="Candara" panose="020E0502030303020204" pitchFamily="34" charset="0"/>
              </a:rPr>
              <a:t>Costs &amp; Overheads</a:t>
            </a:r>
          </a:p>
          <a:p>
            <a:pPr marL="285750" indent="-285750">
              <a:buFont typeface="Arial" panose="020B0604020202020204" pitchFamily="34" charset="0"/>
              <a:buChar char="•"/>
            </a:pPr>
            <a:r>
              <a:rPr lang="en-US" b="1" dirty="0">
                <a:solidFill>
                  <a:srgbClr val="F15A29"/>
                </a:solidFill>
                <a:latin typeface="Candara" panose="020E0502030303020204" pitchFamily="34" charset="0"/>
              </a:rPr>
              <a:t>Expensive SME time lost in repetitive tasks</a:t>
            </a:r>
          </a:p>
          <a:p>
            <a:pPr marL="285750" indent="-285750">
              <a:buFont typeface="Arial" panose="020B0604020202020204" pitchFamily="34" charset="0"/>
              <a:buChar char="•"/>
            </a:pPr>
            <a:r>
              <a:rPr lang="en-US" b="1" dirty="0">
                <a:solidFill>
                  <a:srgbClr val="F15A29"/>
                </a:solidFill>
                <a:latin typeface="Candara" panose="020E0502030303020204" pitchFamily="34" charset="0"/>
              </a:rPr>
              <a:t>Missed opportunities for downstream decisions</a:t>
            </a:r>
          </a:p>
        </p:txBody>
      </p:sp>
    </p:spTree>
    <p:extLst>
      <p:ext uri="{BB962C8B-B14F-4D97-AF65-F5344CB8AC3E}">
        <p14:creationId xmlns:p14="http://schemas.microsoft.com/office/powerpoint/2010/main" val="171982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Solution Overview</a:t>
            </a:r>
          </a:p>
        </p:txBody>
      </p:sp>
      <p:sp>
        <p:nvSpPr>
          <p:cNvPr id="3" name="Rectangle 2">
            <a:extLst>
              <a:ext uri="{FF2B5EF4-FFF2-40B4-BE49-F238E27FC236}">
                <a16:creationId xmlns:a16="http://schemas.microsoft.com/office/drawing/2014/main" id="{A9BB960C-C9F5-2225-E43B-2FBBC5977760}"/>
              </a:ext>
            </a:extLst>
          </p:cNvPr>
          <p:cNvSpPr/>
          <p:nvPr/>
        </p:nvSpPr>
        <p:spPr>
          <a:xfrm>
            <a:off x="474387" y="1513685"/>
            <a:ext cx="11177576" cy="613783"/>
          </a:xfrm>
          <a:prstGeom prst="rect">
            <a:avLst/>
          </a:prstGeom>
          <a:ln w="6350">
            <a:solidFill>
              <a:srgbClr val="4E84C4"/>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554047"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2344F71-1F83-283C-49E0-EA121C4F1105}"/>
              </a:ext>
            </a:extLst>
          </p:cNvPr>
          <p:cNvSpPr txBox="1"/>
          <p:nvPr/>
        </p:nvSpPr>
        <p:spPr>
          <a:xfrm>
            <a:off x="562377" y="1381990"/>
            <a:ext cx="1314131" cy="278091"/>
          </a:xfrm>
          <a:prstGeom prst="rect">
            <a:avLst/>
          </a:prstGeom>
          <a:solidFill>
            <a:schemeClr val="bg1"/>
          </a:solidFill>
        </p:spPr>
        <p:txBody>
          <a:bodyPr vert="horz" lIns="91440" tIns="45720" rIns="91440" bIns="45720" rtlCol="0" anchor="t">
            <a:noAutofit/>
          </a:bodyPr>
          <a:lstStyle>
            <a:lvl1pPr defTabSz="1219110">
              <a:lnSpc>
                <a:spcPct val="90000"/>
              </a:lnSpc>
              <a:spcBef>
                <a:spcPct val="0"/>
              </a:spcBef>
              <a:buNone/>
              <a:defRPr lang="en-US" sz="2800" b="0" kern="0" baseline="0" dirty="0">
                <a:solidFill>
                  <a:srgbClr val="E41165"/>
                </a:solidFill>
                <a:latin typeface="+mj-lt"/>
                <a:ea typeface="+mj-ea"/>
                <a:cs typeface="+mj-cs"/>
              </a:defRPr>
            </a:lvl1pPr>
          </a:lstStyle>
          <a:p>
            <a:pPr marL="0" marR="0" lvl="0" indent="0" algn="l" defTabSz="1219110" rtl="0" eaLnBrk="1" fontAlgn="auto" latinLnBrk="0" hangingPunct="1">
              <a:lnSpc>
                <a:spcPct val="90000"/>
              </a:lnSpc>
              <a:spcBef>
                <a:spcPct val="0"/>
              </a:spcBef>
              <a:spcAft>
                <a:spcPts val="0"/>
              </a:spcAft>
              <a:buClrTx/>
              <a:buSzTx/>
              <a:buFontTx/>
              <a:buNone/>
              <a:tabLst/>
              <a:defRPr/>
            </a:pPr>
            <a:r>
              <a:rPr lang="en-IN" sz="1867" b="1" dirty="0">
                <a:solidFill>
                  <a:schemeClr val="tx1"/>
                </a:solidFill>
                <a:latin typeface="Calibri" panose="020F0502020204030204"/>
                <a:ea typeface="+mn-ea"/>
                <a:cs typeface="+mn-cs"/>
              </a:rPr>
              <a:t>Description </a:t>
            </a:r>
          </a:p>
        </p:txBody>
      </p:sp>
      <p:sp>
        <p:nvSpPr>
          <p:cNvPr id="8" name="TextBox 7">
            <a:extLst>
              <a:ext uri="{FF2B5EF4-FFF2-40B4-BE49-F238E27FC236}">
                <a16:creationId xmlns:a16="http://schemas.microsoft.com/office/drawing/2014/main" id="{0634A1D9-5615-0304-C3A1-5FFAD4251FDC}"/>
              </a:ext>
            </a:extLst>
          </p:cNvPr>
          <p:cNvSpPr txBox="1"/>
          <p:nvPr/>
        </p:nvSpPr>
        <p:spPr>
          <a:xfrm>
            <a:off x="540037" y="1660081"/>
            <a:ext cx="11089586" cy="788921"/>
          </a:xfrm>
          <a:prstGeom prst="rect">
            <a:avLst/>
          </a:prstGeom>
        </p:spPr>
        <p:txBody>
          <a:bodyPr vert="horz" lIns="91440" tIns="45720" rIns="91440" bIns="45720" rtlCol="0" anchor="t">
            <a:noAutofit/>
          </a:bodyPr>
          <a:lstStyle>
            <a:defPPr>
              <a:defRPr lang="en-US"/>
            </a:defPPr>
            <a:lvl1pPr defTabSz="1219110">
              <a:lnSpc>
                <a:spcPct val="90000"/>
              </a:lnSpc>
              <a:spcBef>
                <a:spcPct val="0"/>
              </a:spcBef>
              <a:buNone/>
              <a:defRPr sz="1600" b="0" kern="0" baseline="0">
                <a:solidFill>
                  <a:schemeClr val="tx1">
                    <a:lumMod val="65000"/>
                    <a:lumOff val="35000"/>
                  </a:schemeClr>
                </a:solidFill>
                <a:latin typeface="+mj-lt"/>
                <a:ea typeface="+mj-ea"/>
                <a:cs typeface="+mj-cs"/>
              </a:defRPr>
            </a:lvl1pPr>
          </a:lstStyle>
          <a:p>
            <a:pPr marL="0" marR="0" lvl="0" indent="0" algn="just" defTabSz="1219110" rtl="0" eaLnBrk="1" fontAlgn="auto" latinLnBrk="0" hangingPunct="1">
              <a:lnSpc>
                <a:spcPct val="90000"/>
              </a:lnSpc>
              <a:spcBef>
                <a:spcPct val="0"/>
              </a:spcBef>
              <a:spcAft>
                <a:spcPts val="0"/>
              </a:spcAft>
              <a:buClrTx/>
              <a:buSzTx/>
              <a:buFontTx/>
              <a:buNone/>
              <a:tabLst/>
              <a:defRPr/>
            </a:pPr>
            <a:r>
              <a:rPr kumimoji="0" lang="en-IN" b="0" i="0" u="none" strike="noStrike" kern="0" cap="none" spc="0" normalizeH="0" baseline="0" noProof="0" dirty="0">
                <a:ln>
                  <a:noFill/>
                </a:ln>
                <a:solidFill>
                  <a:srgbClr val="000000">
                    <a:lumMod val="65000"/>
                    <a:lumOff val="35000"/>
                  </a:srgbClr>
                </a:solidFill>
                <a:effectLst/>
                <a:uLnTx/>
                <a:uFillTx/>
                <a:latin typeface="Calibri" panose="020F0502020204030204"/>
                <a:ea typeface="+mj-ea"/>
                <a:cs typeface="+mj-cs"/>
              </a:rPr>
              <a:t>Solution harnessing Generative AI </a:t>
            </a:r>
            <a:r>
              <a:rPr lang="en-IN" dirty="0">
                <a:solidFill>
                  <a:srgbClr val="000000">
                    <a:lumMod val="65000"/>
                    <a:lumOff val="35000"/>
                  </a:srgbClr>
                </a:solidFill>
                <a:latin typeface="Calibri" panose="020F0502020204030204"/>
              </a:rPr>
              <a:t>&amp; Agentic flows for efficient Capital Market Research </a:t>
            </a:r>
            <a:r>
              <a:rPr kumimoji="0" lang="en-IN" b="0" i="0" u="none" strike="noStrike" kern="0" cap="none" spc="0" normalizeH="0" baseline="0" noProof="0" dirty="0">
                <a:ln>
                  <a:noFill/>
                </a:ln>
                <a:solidFill>
                  <a:srgbClr val="000000">
                    <a:lumMod val="65000"/>
                    <a:lumOff val="35000"/>
                  </a:srgbClr>
                </a:solidFill>
                <a:effectLst/>
                <a:uLnTx/>
                <a:uFillTx/>
                <a:latin typeface="Calibri" panose="020F0502020204030204"/>
                <a:ea typeface="+mj-ea"/>
                <a:cs typeface="+mj-cs"/>
              </a:rPr>
              <a:t>for automated insights and decision support in enterprises</a:t>
            </a:r>
          </a:p>
        </p:txBody>
      </p:sp>
      <p:sp>
        <p:nvSpPr>
          <p:cNvPr id="10" name="TextBox 9">
            <a:extLst>
              <a:ext uri="{FF2B5EF4-FFF2-40B4-BE49-F238E27FC236}">
                <a16:creationId xmlns:a16="http://schemas.microsoft.com/office/drawing/2014/main" id="{40E2565A-3271-9B83-55F3-E846139B82F7}"/>
              </a:ext>
            </a:extLst>
          </p:cNvPr>
          <p:cNvSpPr txBox="1"/>
          <p:nvPr/>
        </p:nvSpPr>
        <p:spPr>
          <a:xfrm>
            <a:off x="474387" y="804674"/>
            <a:ext cx="11206556" cy="38802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marR="0" lvl="0" indent="0" algn="ctr" defTabSz="914400" fontAlgn="auto">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LnTx/>
                <a:uFillTx/>
                <a:latin typeface="Calibri" panose="020F0502020204030204"/>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b="1" dirty="0">
                <a:solidFill>
                  <a:schemeClr val="bg1"/>
                </a:solidFill>
              </a:rPr>
              <a:t>LLM based App using Agentic flows to navigate diverse data sources for a spectrum of Research needs   </a:t>
            </a:r>
          </a:p>
        </p:txBody>
      </p:sp>
      <p:sp>
        <p:nvSpPr>
          <p:cNvPr id="11" name="Rectangle 10">
            <a:extLst>
              <a:ext uri="{FF2B5EF4-FFF2-40B4-BE49-F238E27FC236}">
                <a16:creationId xmlns:a16="http://schemas.microsoft.com/office/drawing/2014/main" id="{C5F2E41A-9069-B67A-6F3F-07ADE10A4227}"/>
              </a:ext>
            </a:extLst>
          </p:cNvPr>
          <p:cNvSpPr/>
          <p:nvPr/>
        </p:nvSpPr>
        <p:spPr>
          <a:xfrm>
            <a:off x="448910" y="3544813"/>
            <a:ext cx="11232033" cy="2054525"/>
          </a:xfrm>
          <a:prstGeom prst="rect">
            <a:avLst/>
          </a:prstGeom>
          <a:ln w="6350">
            <a:solidFill>
              <a:srgbClr val="4E84C4"/>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554047"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0CD1A9B-24FD-9457-84AB-A2404B8819E3}"/>
              </a:ext>
            </a:extLst>
          </p:cNvPr>
          <p:cNvSpPr txBox="1"/>
          <p:nvPr/>
        </p:nvSpPr>
        <p:spPr>
          <a:xfrm>
            <a:off x="414582" y="3396763"/>
            <a:ext cx="1609719" cy="292984"/>
          </a:xfrm>
          <a:prstGeom prst="rect">
            <a:avLst/>
          </a:prstGeom>
          <a:solidFill>
            <a:schemeClr val="bg1"/>
          </a:solidFill>
        </p:spPr>
        <p:txBody>
          <a:bodyPr vert="horz" lIns="91440" tIns="45720" rIns="91440" bIns="45720" rtlCol="0" anchor="t">
            <a:noAutofit/>
          </a:bodyPr>
          <a:lstStyle>
            <a:lvl1pPr defTabSz="1219110">
              <a:lnSpc>
                <a:spcPct val="90000"/>
              </a:lnSpc>
              <a:spcBef>
                <a:spcPct val="0"/>
              </a:spcBef>
              <a:buNone/>
              <a:defRPr lang="en-US" sz="2800" b="0" kern="0" baseline="0" dirty="0">
                <a:solidFill>
                  <a:srgbClr val="E41165"/>
                </a:solidFill>
                <a:latin typeface="+mj-lt"/>
                <a:ea typeface="+mj-ea"/>
                <a:cs typeface="+mj-cs"/>
              </a:defRPr>
            </a:lvl1pPr>
          </a:lstStyle>
          <a:p>
            <a:pPr marL="0" marR="0" lvl="0" indent="0" algn="l" defTabSz="1219110" rtl="0" eaLnBrk="1" fontAlgn="auto" latinLnBrk="0" hangingPunct="1">
              <a:lnSpc>
                <a:spcPct val="90000"/>
              </a:lnSpc>
              <a:spcBef>
                <a:spcPct val="0"/>
              </a:spcBef>
              <a:spcAft>
                <a:spcPts val="0"/>
              </a:spcAft>
              <a:buClrTx/>
              <a:buSzTx/>
              <a:buFontTx/>
              <a:buNone/>
              <a:tabLst/>
              <a:defRPr/>
            </a:pPr>
            <a:r>
              <a:rPr lang="en-IN" sz="1867" b="1" dirty="0">
                <a:solidFill>
                  <a:schemeClr val="tx1"/>
                </a:solidFill>
                <a:latin typeface="Calibri" panose="020F0502020204030204"/>
                <a:ea typeface="+mn-ea"/>
                <a:cs typeface="+mn-cs"/>
              </a:rPr>
              <a:t>Key Features</a:t>
            </a:r>
          </a:p>
        </p:txBody>
      </p:sp>
      <p:sp>
        <p:nvSpPr>
          <p:cNvPr id="13" name="TextBox 12">
            <a:extLst>
              <a:ext uri="{FF2B5EF4-FFF2-40B4-BE49-F238E27FC236}">
                <a16:creationId xmlns:a16="http://schemas.microsoft.com/office/drawing/2014/main" id="{633EA63C-9EDC-D989-7A2D-FFFC7B44438B}"/>
              </a:ext>
            </a:extLst>
          </p:cNvPr>
          <p:cNvSpPr txBox="1"/>
          <p:nvPr/>
        </p:nvSpPr>
        <p:spPr>
          <a:xfrm>
            <a:off x="632549" y="3318714"/>
            <a:ext cx="9436211" cy="2280624"/>
          </a:xfrm>
          <a:prstGeom prst="rect">
            <a:avLst/>
          </a:prstGeom>
          <a:noFill/>
        </p:spPr>
        <p:txBody>
          <a:bodyPr wrap="square">
            <a:spAutoFit/>
          </a:bodyPr>
          <a:lstStyle/>
          <a:p>
            <a:pPr marL="342900" marR="0" lvl="0" indent="-342900" algn="l" defTabSz="1219110" rtl="0" eaLnBrk="1" fontAlgn="auto" latinLnBrk="0" hangingPunct="1">
              <a:lnSpc>
                <a:spcPct val="90000"/>
              </a:lnSpc>
              <a:spcBef>
                <a:spcPct val="0"/>
              </a:spcBef>
              <a:spcAft>
                <a:spcPts val="0"/>
              </a:spcAft>
              <a:buClrTx/>
              <a:buSzTx/>
              <a:buFont typeface="Arial" panose="020B0604020202020204" pitchFamily="34" charset="0"/>
              <a:buChar char="•"/>
              <a:tabLst/>
              <a:defRPr/>
            </a:pPr>
            <a:endParaRPr lang="en-US" b="1" dirty="0">
              <a:solidFill>
                <a:srgbClr val="000000">
                  <a:lumMod val="65000"/>
                  <a:lumOff val="35000"/>
                </a:srgbClr>
              </a:solidFill>
              <a:latin typeface="Calibri" panose="020F0502020204030204"/>
            </a:endParaRPr>
          </a:p>
          <a:p>
            <a:pPr marL="342900" marR="0" lvl="0" indent="-342900" algn="l" defTabSz="1219110" rtl="0" eaLnBrk="1" fontAlgn="auto" latinLnBrk="0" hangingPunct="1">
              <a:spcBef>
                <a:spcPct val="0"/>
              </a:spcBef>
              <a:spcAft>
                <a:spcPts val="0"/>
              </a:spcAft>
              <a:buClrTx/>
              <a:buSzTx/>
              <a:buFont typeface="Arial" panose="020B0604020202020204" pitchFamily="34" charset="0"/>
              <a:buChar char="•"/>
              <a:tabLst/>
              <a:defRPr/>
            </a:pPr>
            <a:r>
              <a:rPr lang="en-US" sz="1600" b="1" dirty="0">
                <a:solidFill>
                  <a:srgbClr val="000000">
                    <a:lumMod val="65000"/>
                    <a:lumOff val="35000"/>
                  </a:srgbClr>
                </a:solidFill>
                <a:latin typeface="Calibri" panose="020F0502020204030204"/>
              </a:rPr>
              <a:t>Interface – </a:t>
            </a:r>
            <a:r>
              <a:rPr lang="en-US" sz="1400" dirty="0">
                <a:solidFill>
                  <a:srgbClr val="000000">
                    <a:lumMod val="65000"/>
                    <a:lumOff val="35000"/>
                  </a:srgbClr>
                </a:solidFill>
                <a:latin typeface="Calibri" panose="020F0502020204030204"/>
              </a:rPr>
              <a:t>Easy conversational interface to accomplish a variety of research goals and queries answered</a:t>
            </a:r>
          </a:p>
          <a:p>
            <a:pPr marL="342900" indent="-342900" defTabSz="1219110">
              <a:spcBef>
                <a:spcPct val="0"/>
              </a:spcBef>
              <a:buFont typeface="Arial" panose="020B0604020202020204" pitchFamily="34" charset="0"/>
              <a:buChar char="•"/>
              <a:defRPr/>
            </a:pPr>
            <a:r>
              <a:rPr lang="en-US" sz="1600" b="1" dirty="0">
                <a:solidFill>
                  <a:srgbClr val="000000">
                    <a:lumMod val="65000"/>
                    <a:lumOff val="35000"/>
                  </a:srgbClr>
                </a:solidFill>
                <a:latin typeface="Calibri" panose="020F0502020204030204"/>
              </a:rPr>
              <a:t>Modular Agentic Flow </a:t>
            </a:r>
            <a:r>
              <a:rPr lang="en-US" sz="1400" dirty="0">
                <a:solidFill>
                  <a:srgbClr val="000000">
                    <a:lumMod val="65000"/>
                    <a:lumOff val="35000"/>
                  </a:srgbClr>
                </a:solidFill>
                <a:latin typeface="Calibri" panose="020F0502020204030204"/>
              </a:rPr>
              <a:t>– Orchestration agent dynamically allocates tasks to multiple task agents</a:t>
            </a:r>
          </a:p>
          <a:p>
            <a:pPr marL="342900" marR="0" lvl="0" indent="-342900" algn="l" defTabSz="1219110" rtl="0" eaLnBrk="1" fontAlgn="auto" latinLnBrk="0" hangingPunct="1">
              <a:spcBef>
                <a:spcPct val="0"/>
              </a:spcBef>
              <a:spcAft>
                <a:spcPts val="0"/>
              </a:spcAft>
              <a:buClrTx/>
              <a:buSzTx/>
              <a:buFont typeface="Arial" panose="020B0604020202020204" pitchFamily="34" charset="0"/>
              <a:buChar char="•"/>
              <a:tabLst/>
              <a:defRPr/>
            </a:pPr>
            <a:r>
              <a:rPr lang="en-US" sz="1600" b="1" dirty="0">
                <a:solidFill>
                  <a:srgbClr val="000000">
                    <a:lumMod val="65000"/>
                    <a:lumOff val="35000"/>
                  </a:srgbClr>
                </a:solidFill>
                <a:latin typeface="Calibri" panose="020F0502020204030204"/>
              </a:rPr>
              <a:t>Discovery – </a:t>
            </a:r>
            <a:r>
              <a:rPr lang="en-US" sz="1400" dirty="0">
                <a:solidFill>
                  <a:srgbClr val="000000">
                    <a:lumMod val="65000"/>
                    <a:lumOff val="35000"/>
                  </a:srgbClr>
                </a:solidFill>
                <a:latin typeface="Calibri" panose="020F0502020204030204"/>
              </a:rPr>
              <a:t>Know most relevant content for the research from enterprise sources and alternative web-based sources for the user scenarios alongside summaries, key topics of the artefact explain the relevance</a:t>
            </a:r>
          </a:p>
          <a:p>
            <a:pPr marL="342900" marR="0" lvl="0" indent="-342900" algn="l" defTabSz="1219110" rtl="0" eaLnBrk="1" fontAlgn="auto" latinLnBrk="0" hangingPunct="1">
              <a:spcBef>
                <a:spcPct val="0"/>
              </a:spcBef>
              <a:spcAft>
                <a:spcPts val="0"/>
              </a:spcAft>
              <a:buClrTx/>
              <a:buSzTx/>
              <a:buFont typeface="Arial" panose="020B0604020202020204" pitchFamily="34" charset="0"/>
              <a:buChar char="•"/>
              <a:tabLst/>
              <a:defRPr/>
            </a:pPr>
            <a:r>
              <a:rPr lang="en-US" sz="1600" b="1" dirty="0">
                <a:solidFill>
                  <a:srgbClr val="000000">
                    <a:lumMod val="65000"/>
                    <a:lumOff val="35000"/>
                  </a:srgbClr>
                </a:solidFill>
                <a:latin typeface="Calibri" panose="020F0502020204030204"/>
              </a:rPr>
              <a:t>Extract </a:t>
            </a:r>
            <a:r>
              <a:rPr lang="en-US" sz="1400" dirty="0">
                <a:solidFill>
                  <a:srgbClr val="000000">
                    <a:lumMod val="65000"/>
                    <a:lumOff val="35000"/>
                  </a:srgbClr>
                </a:solidFill>
                <a:latin typeface="Calibri" panose="020F0502020204030204"/>
              </a:rPr>
              <a:t>– Automated Key Metric extraction from multiple relevant sources</a:t>
            </a:r>
          </a:p>
          <a:p>
            <a:pPr marL="342900" marR="0" lvl="0" indent="-342900" algn="l" defTabSz="1219110" rtl="0" eaLnBrk="1" fontAlgn="auto" latinLnBrk="0" hangingPunct="1">
              <a:spcBef>
                <a:spcPct val="0"/>
              </a:spcBef>
              <a:spcAft>
                <a:spcPts val="0"/>
              </a:spcAft>
              <a:buClrTx/>
              <a:buSzTx/>
              <a:buFont typeface="Arial" panose="020B0604020202020204" pitchFamily="34" charset="0"/>
              <a:buChar char="•"/>
              <a:tabLst/>
              <a:defRPr/>
            </a:pPr>
            <a:r>
              <a:rPr lang="en-US" sz="1600" b="1" dirty="0">
                <a:solidFill>
                  <a:srgbClr val="000000">
                    <a:lumMod val="65000"/>
                    <a:lumOff val="35000"/>
                  </a:srgbClr>
                </a:solidFill>
                <a:latin typeface="Calibri" panose="020F0502020204030204"/>
              </a:rPr>
              <a:t>Analyze</a:t>
            </a:r>
            <a:r>
              <a:rPr lang="en-US" sz="1400" dirty="0">
                <a:solidFill>
                  <a:srgbClr val="000000">
                    <a:lumMod val="65000"/>
                    <a:lumOff val="35000"/>
                  </a:srgbClr>
                </a:solidFill>
                <a:latin typeface="Calibri" panose="020F0502020204030204"/>
              </a:rPr>
              <a:t> – Ask deeper questions on extracted metrices in a conversational mode</a:t>
            </a:r>
          </a:p>
          <a:p>
            <a:pPr marL="342900" marR="0" lvl="0" indent="-342900" algn="l" defTabSz="1219110" rtl="0" eaLnBrk="1" fontAlgn="auto" latinLnBrk="0" hangingPunct="1">
              <a:spcBef>
                <a:spcPct val="0"/>
              </a:spcBef>
              <a:spcAft>
                <a:spcPts val="0"/>
              </a:spcAft>
              <a:buClrTx/>
              <a:buSzTx/>
              <a:buFont typeface="Arial" panose="020B0604020202020204" pitchFamily="34" charset="0"/>
              <a:buChar char="•"/>
              <a:tabLst/>
              <a:defRPr/>
            </a:pPr>
            <a:r>
              <a:rPr lang="en-US" sz="1600" b="1" dirty="0">
                <a:solidFill>
                  <a:srgbClr val="000000">
                    <a:lumMod val="65000"/>
                    <a:lumOff val="35000"/>
                  </a:srgbClr>
                </a:solidFill>
                <a:latin typeface="Calibri" panose="020F0502020204030204"/>
              </a:rPr>
              <a:t>Report </a:t>
            </a:r>
            <a:r>
              <a:rPr lang="en-US" sz="1400" dirty="0">
                <a:solidFill>
                  <a:srgbClr val="000000">
                    <a:lumMod val="65000"/>
                    <a:lumOff val="35000"/>
                  </a:srgbClr>
                </a:solidFill>
                <a:latin typeface="Calibri" panose="020F0502020204030204"/>
              </a:rPr>
              <a:t>– Dynamic dashboard to visualize extracted metrics thru charts, summaries and downloaded reports </a:t>
            </a:r>
          </a:p>
          <a:p>
            <a:pPr marL="342900" marR="0" lvl="0" indent="-342900" algn="l" defTabSz="1219110" rtl="0" eaLnBrk="1" fontAlgn="auto" latinLnBrk="0" hangingPunct="1">
              <a:spcBef>
                <a:spcPct val="0"/>
              </a:spcBef>
              <a:spcAft>
                <a:spcPts val="0"/>
              </a:spcAft>
              <a:buClrTx/>
              <a:buSzTx/>
              <a:buFont typeface="Arial" panose="020B0604020202020204" pitchFamily="34" charset="0"/>
              <a:buChar char="•"/>
              <a:tabLst/>
              <a:defRPr/>
            </a:pPr>
            <a:r>
              <a:rPr lang="en-US" sz="1600" b="1" dirty="0">
                <a:solidFill>
                  <a:srgbClr val="000000">
                    <a:lumMod val="65000"/>
                    <a:lumOff val="35000"/>
                  </a:srgbClr>
                </a:solidFill>
                <a:latin typeface="Calibri" panose="020F0502020204030204"/>
              </a:rPr>
              <a:t>Configuration</a:t>
            </a:r>
            <a:r>
              <a:rPr lang="en-US" sz="1400" dirty="0">
                <a:solidFill>
                  <a:srgbClr val="000000">
                    <a:lumMod val="65000"/>
                    <a:lumOff val="35000"/>
                  </a:srgbClr>
                </a:solidFill>
                <a:latin typeface="Calibri" panose="020F0502020204030204"/>
              </a:rPr>
              <a:t> – Define data sources and workflows to establish boundaries for research</a:t>
            </a:r>
            <a:endParaRPr lang="en-US" sz="1800" dirty="0">
              <a:solidFill>
                <a:srgbClr val="000000">
                  <a:lumMod val="65000"/>
                  <a:lumOff val="35000"/>
                </a:srgbClr>
              </a:solidFill>
              <a:latin typeface="Calibri" panose="020F0502020204030204"/>
            </a:endParaRPr>
          </a:p>
        </p:txBody>
      </p:sp>
      <p:sp>
        <p:nvSpPr>
          <p:cNvPr id="14" name="Rectangle 13">
            <a:extLst>
              <a:ext uri="{FF2B5EF4-FFF2-40B4-BE49-F238E27FC236}">
                <a16:creationId xmlns:a16="http://schemas.microsoft.com/office/drawing/2014/main" id="{5D8E7830-F026-831E-674D-5EECB8E6C1B3}"/>
              </a:ext>
            </a:extLst>
          </p:cNvPr>
          <p:cNvSpPr/>
          <p:nvPr/>
        </p:nvSpPr>
        <p:spPr>
          <a:xfrm>
            <a:off x="445890" y="2244135"/>
            <a:ext cx="11206074" cy="1152628"/>
          </a:xfrm>
          <a:prstGeom prst="rect">
            <a:avLst/>
          </a:prstGeom>
          <a:ln w="6350">
            <a:solidFill>
              <a:srgbClr val="4E84C4"/>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554047"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55A08F8E-C38A-61FA-A1C2-9DEBE76B989B}"/>
              </a:ext>
            </a:extLst>
          </p:cNvPr>
          <p:cNvSpPr txBox="1"/>
          <p:nvPr/>
        </p:nvSpPr>
        <p:spPr>
          <a:xfrm>
            <a:off x="400143" y="2140455"/>
            <a:ext cx="2563011" cy="352916"/>
          </a:xfrm>
          <a:prstGeom prst="rect">
            <a:avLst/>
          </a:prstGeom>
          <a:solidFill>
            <a:schemeClr val="bg1"/>
          </a:solidFill>
        </p:spPr>
        <p:txBody>
          <a:bodyPr vert="horz" lIns="91440" tIns="45720" rIns="91440" bIns="45720" rtlCol="0" anchor="t">
            <a:noAutofit/>
          </a:bodyPr>
          <a:lstStyle>
            <a:lvl1pPr defTabSz="1219110">
              <a:lnSpc>
                <a:spcPct val="90000"/>
              </a:lnSpc>
              <a:spcBef>
                <a:spcPct val="0"/>
              </a:spcBef>
              <a:buNone/>
              <a:defRPr lang="en-US" sz="2800" b="0" kern="0" baseline="0" dirty="0">
                <a:solidFill>
                  <a:srgbClr val="E41165"/>
                </a:solidFill>
                <a:latin typeface="+mj-lt"/>
                <a:ea typeface="+mj-ea"/>
                <a:cs typeface="+mj-cs"/>
              </a:defRPr>
            </a:lvl1pPr>
          </a:lstStyle>
          <a:p>
            <a:pPr marL="0" marR="0" lvl="0" indent="0" algn="l" defTabSz="1219110" rtl="0" eaLnBrk="1" fontAlgn="auto" latinLnBrk="0" hangingPunct="1">
              <a:lnSpc>
                <a:spcPct val="90000"/>
              </a:lnSpc>
              <a:spcBef>
                <a:spcPct val="0"/>
              </a:spcBef>
              <a:spcAft>
                <a:spcPts val="0"/>
              </a:spcAft>
              <a:buClrTx/>
              <a:buSzTx/>
              <a:buFontTx/>
              <a:buNone/>
              <a:tabLst/>
              <a:defRPr/>
            </a:pPr>
            <a:r>
              <a:rPr lang="en-IN" sz="1867" b="1" dirty="0">
                <a:solidFill>
                  <a:schemeClr val="tx1"/>
                </a:solidFill>
                <a:latin typeface="Calibri" panose="020F0502020204030204"/>
                <a:ea typeface="+mn-ea"/>
                <a:cs typeface="+mn-cs"/>
              </a:rPr>
              <a:t>Approach &amp; Highlights</a:t>
            </a:r>
          </a:p>
        </p:txBody>
      </p:sp>
      <p:sp>
        <p:nvSpPr>
          <p:cNvPr id="16" name="TextBox 15">
            <a:extLst>
              <a:ext uri="{FF2B5EF4-FFF2-40B4-BE49-F238E27FC236}">
                <a16:creationId xmlns:a16="http://schemas.microsoft.com/office/drawing/2014/main" id="{FF0A6D54-010F-F531-0E26-6B68E7FDFA4C}"/>
              </a:ext>
            </a:extLst>
          </p:cNvPr>
          <p:cNvSpPr txBox="1"/>
          <p:nvPr/>
        </p:nvSpPr>
        <p:spPr>
          <a:xfrm>
            <a:off x="445889" y="2361877"/>
            <a:ext cx="11089586" cy="788921"/>
          </a:xfrm>
          <a:prstGeom prst="rect">
            <a:avLst/>
          </a:prstGeom>
        </p:spPr>
        <p:txBody>
          <a:bodyPr vert="horz" lIns="91440" tIns="45720" rIns="91440" bIns="45720" rtlCol="0" anchor="t">
            <a:noAutofit/>
          </a:bodyPr>
          <a:lstStyle>
            <a:defPPr>
              <a:defRPr lang="en-US"/>
            </a:defPPr>
            <a:lvl1pPr defTabSz="1219110">
              <a:lnSpc>
                <a:spcPct val="90000"/>
              </a:lnSpc>
              <a:spcBef>
                <a:spcPct val="0"/>
              </a:spcBef>
              <a:buNone/>
              <a:defRPr sz="1600" b="0" kern="0" baseline="0">
                <a:solidFill>
                  <a:schemeClr val="tx1">
                    <a:lumMod val="65000"/>
                    <a:lumOff val="35000"/>
                  </a:schemeClr>
                </a:solidFill>
                <a:latin typeface="+mj-lt"/>
                <a:ea typeface="+mj-ea"/>
                <a:cs typeface="+mj-cs"/>
              </a:defRPr>
            </a:lvl1pPr>
          </a:lstStyle>
          <a:p>
            <a:pPr marL="0" marR="0" lvl="0" indent="0" algn="just" defTabSz="1219110" rtl="0" eaLnBrk="1" fontAlgn="auto" latinLnBrk="0" hangingPunct="1">
              <a:lnSpc>
                <a:spcPct val="90000"/>
              </a:lnSpc>
              <a:spcBef>
                <a:spcPct val="0"/>
              </a:spcBef>
              <a:spcAft>
                <a:spcPts val="0"/>
              </a:spcAft>
              <a:buClrTx/>
              <a:buSzTx/>
              <a:buFontTx/>
              <a:buNone/>
              <a:tabLst/>
              <a:defRPr/>
            </a:pPr>
            <a:r>
              <a:rPr kumimoji="0" lang="en-IN" b="0" i="0" u="none" strike="noStrike" kern="0" cap="none" spc="0" normalizeH="0" baseline="0" noProof="0" dirty="0">
                <a:ln>
                  <a:noFill/>
                </a:ln>
                <a:solidFill>
                  <a:srgbClr val="000000">
                    <a:lumMod val="65000"/>
                    <a:lumOff val="35000"/>
                  </a:srgbClr>
                </a:solidFill>
                <a:effectLst/>
                <a:uLnTx/>
                <a:uFillTx/>
                <a:latin typeface="Calibri" panose="020F0502020204030204"/>
                <a:ea typeface="+mj-ea"/>
                <a:cs typeface="+mj-cs"/>
              </a:rPr>
              <a:t>Modular agents to dynamically accomplish multiple research tasks and orchestration to manage the flow of tasks. </a:t>
            </a:r>
            <a:r>
              <a:rPr lang="en-IN" dirty="0">
                <a:solidFill>
                  <a:srgbClr val="000000">
                    <a:lumMod val="65000"/>
                    <a:lumOff val="35000"/>
                  </a:srgbClr>
                </a:solidFill>
                <a:latin typeface="Calibri" panose="020F0502020204030204"/>
              </a:rPr>
              <a:t>This is enabled thru a chat interface which navigates the user progressively thru D</a:t>
            </a:r>
            <a:r>
              <a:rPr kumimoji="0" lang="en-IN" b="0" i="0" u="none" strike="noStrike" kern="0" cap="none" spc="0" normalizeH="0" baseline="0" noProof="0" dirty="0" err="1">
                <a:ln>
                  <a:noFill/>
                </a:ln>
                <a:solidFill>
                  <a:srgbClr val="000000">
                    <a:lumMod val="65000"/>
                    <a:lumOff val="35000"/>
                  </a:srgbClr>
                </a:solidFill>
                <a:effectLst/>
                <a:uLnTx/>
                <a:uFillTx/>
                <a:latin typeface="Calibri" panose="020F0502020204030204"/>
                <a:ea typeface="+mj-ea"/>
                <a:cs typeface="+mj-cs"/>
              </a:rPr>
              <a:t>iscovery</a:t>
            </a:r>
            <a:r>
              <a:rPr kumimoji="0" lang="en-IN" b="0" i="0" u="none" strike="noStrike" kern="0" cap="none" spc="0" normalizeH="0" baseline="0" noProof="0" dirty="0">
                <a:ln>
                  <a:noFill/>
                </a:ln>
                <a:solidFill>
                  <a:srgbClr val="000000">
                    <a:lumMod val="65000"/>
                    <a:lumOff val="35000"/>
                  </a:srgbClr>
                </a:solidFill>
                <a:effectLst/>
                <a:uLnTx/>
                <a:uFillTx/>
                <a:latin typeface="Calibri" panose="020F0502020204030204"/>
                <a:ea typeface="+mj-ea"/>
                <a:cs typeface="+mj-cs"/>
              </a:rPr>
              <a:t>, </a:t>
            </a:r>
            <a:r>
              <a:rPr lang="en-IN" dirty="0">
                <a:solidFill>
                  <a:srgbClr val="000000">
                    <a:lumMod val="65000"/>
                    <a:lumOff val="35000"/>
                  </a:srgbClr>
                </a:solidFill>
                <a:latin typeface="Calibri" panose="020F0502020204030204"/>
              </a:rPr>
              <a:t>E</a:t>
            </a:r>
            <a:r>
              <a:rPr kumimoji="0" lang="en-IN" b="0" i="0" u="none" strike="noStrike" kern="0" cap="none" spc="0" normalizeH="0" baseline="0" noProof="0" dirty="0" err="1">
                <a:ln>
                  <a:noFill/>
                </a:ln>
                <a:solidFill>
                  <a:srgbClr val="000000">
                    <a:lumMod val="65000"/>
                    <a:lumOff val="35000"/>
                  </a:srgbClr>
                </a:solidFill>
                <a:effectLst/>
                <a:uLnTx/>
                <a:uFillTx/>
                <a:latin typeface="Calibri" panose="020F0502020204030204"/>
                <a:ea typeface="+mj-ea"/>
                <a:cs typeface="+mj-cs"/>
              </a:rPr>
              <a:t>xtraction</a:t>
            </a:r>
            <a:r>
              <a:rPr kumimoji="0" lang="en-IN" b="0" i="0" u="none" strike="noStrike" kern="0" cap="none" spc="0" normalizeH="0" baseline="0" noProof="0" dirty="0">
                <a:ln>
                  <a:noFill/>
                </a:ln>
                <a:solidFill>
                  <a:srgbClr val="000000">
                    <a:lumMod val="65000"/>
                    <a:lumOff val="35000"/>
                  </a:srgbClr>
                </a:solidFill>
                <a:effectLst/>
                <a:uLnTx/>
                <a:uFillTx/>
                <a:latin typeface="Calibri" panose="020F0502020204030204"/>
                <a:ea typeface="+mj-ea"/>
                <a:cs typeface="+mj-cs"/>
              </a:rPr>
              <a:t>, </a:t>
            </a:r>
            <a:r>
              <a:rPr lang="en-IN" dirty="0">
                <a:solidFill>
                  <a:srgbClr val="000000">
                    <a:lumMod val="65000"/>
                    <a:lumOff val="35000"/>
                  </a:srgbClr>
                </a:solidFill>
                <a:latin typeface="Calibri" panose="020F0502020204030204"/>
              </a:rPr>
              <a:t>R</a:t>
            </a:r>
            <a:r>
              <a:rPr kumimoji="0" lang="en-IN" b="0" i="0" u="none" strike="noStrike" kern="0" cap="none" spc="0" normalizeH="0" baseline="0" noProof="0" dirty="0" err="1">
                <a:ln>
                  <a:noFill/>
                </a:ln>
                <a:solidFill>
                  <a:srgbClr val="000000">
                    <a:lumMod val="65000"/>
                    <a:lumOff val="35000"/>
                  </a:srgbClr>
                </a:solidFill>
                <a:effectLst/>
                <a:uLnTx/>
                <a:uFillTx/>
                <a:latin typeface="Calibri" panose="020F0502020204030204"/>
                <a:ea typeface="+mj-ea"/>
                <a:cs typeface="+mj-cs"/>
              </a:rPr>
              <a:t>easoning</a:t>
            </a:r>
            <a:r>
              <a:rPr lang="en-IN" dirty="0">
                <a:solidFill>
                  <a:srgbClr val="000000">
                    <a:lumMod val="65000"/>
                    <a:lumOff val="35000"/>
                  </a:srgbClr>
                </a:solidFill>
                <a:latin typeface="Calibri" panose="020F0502020204030204"/>
              </a:rPr>
              <a:t>, Analysis &amp; Reporting </a:t>
            </a:r>
            <a:r>
              <a:rPr kumimoji="0" lang="en-IN" b="0" i="0" u="none" strike="noStrike" kern="0" cap="none" spc="0" normalizeH="0" baseline="0" noProof="0" dirty="0">
                <a:ln>
                  <a:noFill/>
                </a:ln>
                <a:solidFill>
                  <a:srgbClr val="000000">
                    <a:lumMod val="65000"/>
                    <a:lumOff val="35000"/>
                  </a:srgbClr>
                </a:solidFill>
                <a:effectLst/>
                <a:uLnTx/>
                <a:uFillTx/>
                <a:latin typeface="Calibri" panose="020F0502020204030204"/>
                <a:ea typeface="+mj-ea"/>
                <a:cs typeface="+mj-cs"/>
              </a:rPr>
              <a:t>on enterprise-wide and web-based data sources varying in their content and format. </a:t>
            </a:r>
          </a:p>
        </p:txBody>
      </p:sp>
      <p:sp>
        <p:nvSpPr>
          <p:cNvPr id="17" name="Rectangle 16">
            <a:extLst>
              <a:ext uri="{FF2B5EF4-FFF2-40B4-BE49-F238E27FC236}">
                <a16:creationId xmlns:a16="http://schemas.microsoft.com/office/drawing/2014/main" id="{F54BD562-FE7A-6576-BAAA-D926AA80F7CE}"/>
              </a:ext>
            </a:extLst>
          </p:cNvPr>
          <p:cNvSpPr/>
          <p:nvPr/>
        </p:nvSpPr>
        <p:spPr>
          <a:xfrm>
            <a:off x="414581" y="5788544"/>
            <a:ext cx="11266361" cy="613783"/>
          </a:xfrm>
          <a:prstGeom prst="rect">
            <a:avLst/>
          </a:prstGeom>
          <a:ln w="6350">
            <a:solidFill>
              <a:srgbClr val="4E84C4"/>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554047"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479E1D29-3FDC-8836-748B-71A34414FEB3}"/>
              </a:ext>
            </a:extLst>
          </p:cNvPr>
          <p:cNvSpPr txBox="1"/>
          <p:nvPr/>
        </p:nvSpPr>
        <p:spPr>
          <a:xfrm>
            <a:off x="502572" y="5656849"/>
            <a:ext cx="1324569" cy="278091"/>
          </a:xfrm>
          <a:prstGeom prst="rect">
            <a:avLst/>
          </a:prstGeom>
          <a:solidFill>
            <a:schemeClr val="bg1"/>
          </a:solidFill>
        </p:spPr>
        <p:txBody>
          <a:bodyPr vert="horz" lIns="91440" tIns="45720" rIns="91440" bIns="45720" rtlCol="0" anchor="t">
            <a:noAutofit/>
          </a:bodyPr>
          <a:lstStyle>
            <a:lvl1pPr defTabSz="1219110">
              <a:lnSpc>
                <a:spcPct val="90000"/>
              </a:lnSpc>
              <a:spcBef>
                <a:spcPct val="0"/>
              </a:spcBef>
              <a:buNone/>
              <a:defRPr lang="en-US" sz="2800" b="0" kern="0" baseline="0" dirty="0">
                <a:solidFill>
                  <a:srgbClr val="E41165"/>
                </a:solidFill>
                <a:latin typeface="+mj-lt"/>
                <a:ea typeface="+mj-ea"/>
                <a:cs typeface="+mj-cs"/>
              </a:defRPr>
            </a:lvl1pPr>
          </a:lstStyle>
          <a:p>
            <a:pPr marL="0" marR="0" lvl="0" indent="0" algn="l" defTabSz="1219110" rtl="0" eaLnBrk="1" fontAlgn="auto" latinLnBrk="0" hangingPunct="1">
              <a:lnSpc>
                <a:spcPct val="90000"/>
              </a:lnSpc>
              <a:spcBef>
                <a:spcPct val="0"/>
              </a:spcBef>
              <a:spcAft>
                <a:spcPts val="0"/>
              </a:spcAft>
              <a:buClrTx/>
              <a:buSzTx/>
              <a:buFontTx/>
              <a:buNone/>
              <a:tabLst/>
              <a:defRPr/>
            </a:pPr>
            <a:r>
              <a:rPr lang="en-IN" sz="1867" b="1" dirty="0">
                <a:solidFill>
                  <a:schemeClr val="tx1"/>
                </a:solidFill>
                <a:latin typeface="Calibri" panose="020F0502020204030204"/>
                <a:ea typeface="+mn-ea"/>
                <a:cs typeface="+mn-cs"/>
              </a:rPr>
              <a:t>Impact</a:t>
            </a:r>
          </a:p>
        </p:txBody>
      </p:sp>
      <p:sp>
        <p:nvSpPr>
          <p:cNvPr id="19" name="TextBox 18">
            <a:extLst>
              <a:ext uri="{FF2B5EF4-FFF2-40B4-BE49-F238E27FC236}">
                <a16:creationId xmlns:a16="http://schemas.microsoft.com/office/drawing/2014/main" id="{72A2B5FF-9A37-B887-AA78-F8E30F7398FD}"/>
              </a:ext>
            </a:extLst>
          </p:cNvPr>
          <p:cNvSpPr txBox="1"/>
          <p:nvPr/>
        </p:nvSpPr>
        <p:spPr>
          <a:xfrm>
            <a:off x="551207" y="5873183"/>
            <a:ext cx="11089586" cy="788921"/>
          </a:xfrm>
          <a:prstGeom prst="rect">
            <a:avLst/>
          </a:prstGeom>
        </p:spPr>
        <p:txBody>
          <a:bodyPr vert="horz" lIns="91440" tIns="45720" rIns="91440" bIns="45720" rtlCol="0" anchor="t">
            <a:noAutofit/>
          </a:bodyPr>
          <a:lstStyle>
            <a:defPPr>
              <a:defRPr lang="en-US"/>
            </a:defPPr>
            <a:lvl1pPr defTabSz="1219110">
              <a:lnSpc>
                <a:spcPct val="90000"/>
              </a:lnSpc>
              <a:spcBef>
                <a:spcPct val="0"/>
              </a:spcBef>
              <a:buNone/>
              <a:defRPr sz="1600" b="0" kern="0" baseline="0">
                <a:solidFill>
                  <a:schemeClr val="tx1">
                    <a:lumMod val="65000"/>
                    <a:lumOff val="35000"/>
                  </a:schemeClr>
                </a:solidFill>
                <a:latin typeface="+mj-lt"/>
                <a:ea typeface="+mj-ea"/>
                <a:cs typeface="+mj-cs"/>
              </a:defRPr>
            </a:lvl1pPr>
          </a:lstStyle>
          <a:p>
            <a:pPr marL="285750" marR="0" lvl="0" indent="-285750" algn="just" defTabSz="121911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IN" b="0" i="0" u="none" strike="noStrike" kern="0" cap="none" spc="0" normalizeH="0" baseline="0" noProof="0" dirty="0">
                <a:ln>
                  <a:noFill/>
                </a:ln>
                <a:solidFill>
                  <a:srgbClr val="000000">
                    <a:lumMod val="65000"/>
                    <a:lumOff val="35000"/>
                  </a:srgbClr>
                </a:solidFill>
                <a:effectLst/>
                <a:uLnTx/>
                <a:uFillTx/>
                <a:latin typeface="Calibri" panose="020F0502020204030204"/>
                <a:ea typeface="+mj-ea"/>
                <a:cs typeface="+mj-cs"/>
              </a:rPr>
              <a:t>Assisted, affordable and quality research to enable fast investment decisions</a:t>
            </a:r>
          </a:p>
          <a:p>
            <a:pPr marL="285750" marR="0" lvl="0" indent="-285750" algn="just" defTabSz="1219110" rtl="0" eaLnBrk="1" fontAlgn="auto" latinLnBrk="0" hangingPunct="1">
              <a:lnSpc>
                <a:spcPct val="90000"/>
              </a:lnSpc>
              <a:spcBef>
                <a:spcPct val="0"/>
              </a:spcBef>
              <a:spcAft>
                <a:spcPts val="0"/>
              </a:spcAft>
              <a:buClrTx/>
              <a:buSzTx/>
              <a:buFont typeface="Arial" panose="020B0604020202020204" pitchFamily="34" charset="0"/>
              <a:buChar char="•"/>
              <a:tabLst/>
              <a:defRPr/>
            </a:pPr>
            <a:r>
              <a:rPr lang="en-IN" dirty="0">
                <a:solidFill>
                  <a:srgbClr val="000000">
                    <a:lumMod val="65000"/>
                    <a:lumOff val="35000"/>
                  </a:srgbClr>
                </a:solidFill>
                <a:latin typeface="Calibri" panose="020F0502020204030204"/>
              </a:rPr>
              <a:t>More SME time available for strategic work</a:t>
            </a:r>
            <a:endParaRPr kumimoji="0" lang="en-IN" b="0" i="0" u="none" strike="noStrike" kern="0" cap="none" spc="0" normalizeH="0" baseline="0" noProof="0" dirty="0">
              <a:ln>
                <a:noFill/>
              </a:ln>
              <a:solidFill>
                <a:srgbClr val="000000">
                  <a:lumMod val="65000"/>
                  <a:lumOff val="35000"/>
                </a:srgbClr>
              </a:solidFill>
              <a:effectLst/>
              <a:uLnTx/>
              <a:uFillTx/>
              <a:latin typeface="Calibri" panose="020F0502020204030204"/>
              <a:ea typeface="+mj-ea"/>
              <a:cs typeface="+mj-cs"/>
            </a:endParaRPr>
          </a:p>
        </p:txBody>
      </p:sp>
    </p:spTree>
    <p:extLst>
      <p:ext uri="{BB962C8B-B14F-4D97-AF65-F5344CB8AC3E}">
        <p14:creationId xmlns:p14="http://schemas.microsoft.com/office/powerpoint/2010/main" val="24767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Tech Stack</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8ECE05F-B977-2537-171B-0E0998B67D4B}"/>
              </a:ext>
            </a:extLst>
          </p:cNvPr>
          <p:cNvSpPr/>
          <p:nvPr/>
        </p:nvSpPr>
        <p:spPr>
          <a:xfrm>
            <a:off x="3401520" y="3307806"/>
            <a:ext cx="5512231" cy="663386"/>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defTabSz="554061"/>
            <a:r>
              <a:rPr lang="en-US" sz="1200" b="1" dirty="0">
                <a:solidFill>
                  <a:srgbClr val="000000"/>
                </a:solidFill>
                <a:latin typeface="Calibri" panose="020F0502020204030204"/>
              </a:rPr>
              <a:t>Model Hub</a:t>
            </a:r>
          </a:p>
          <a:p>
            <a:pPr algn="ctr" defTabSz="554061"/>
            <a:r>
              <a:rPr lang="en-US" sz="1200" dirty="0">
                <a:solidFill>
                  <a:srgbClr val="000000"/>
                </a:solidFill>
                <a:latin typeface="Calibri" panose="020F0502020204030204"/>
              </a:rPr>
              <a:t>Claude Sonnet | AWS Titan</a:t>
            </a:r>
          </a:p>
        </p:txBody>
      </p:sp>
      <p:sp>
        <p:nvSpPr>
          <p:cNvPr id="9" name="Rectangle 8">
            <a:extLst>
              <a:ext uri="{FF2B5EF4-FFF2-40B4-BE49-F238E27FC236}">
                <a16:creationId xmlns:a16="http://schemas.microsoft.com/office/drawing/2014/main" id="{7B4569EE-0C20-1AF5-A16B-29C7295A58E3}"/>
              </a:ext>
            </a:extLst>
          </p:cNvPr>
          <p:cNvSpPr/>
          <p:nvPr/>
        </p:nvSpPr>
        <p:spPr>
          <a:xfrm>
            <a:off x="3401521" y="1141833"/>
            <a:ext cx="5515505" cy="663386"/>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554061"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rPr>
              <a:t>User Experience</a:t>
            </a:r>
          </a:p>
          <a:p>
            <a:pPr marL="0" marR="0" lvl="0" indent="0" algn="ctr" defTabSz="554061"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Application UI | Chatbot </a:t>
            </a:r>
          </a:p>
        </p:txBody>
      </p:sp>
      <p:sp>
        <p:nvSpPr>
          <p:cNvPr id="10" name="Rectangle 9">
            <a:extLst>
              <a:ext uri="{FF2B5EF4-FFF2-40B4-BE49-F238E27FC236}">
                <a16:creationId xmlns:a16="http://schemas.microsoft.com/office/drawing/2014/main" id="{91719483-D92E-4A80-4D81-ED16F25F1C9F}"/>
              </a:ext>
            </a:extLst>
          </p:cNvPr>
          <p:cNvSpPr/>
          <p:nvPr/>
        </p:nvSpPr>
        <p:spPr>
          <a:xfrm>
            <a:off x="9223257" y="1141834"/>
            <a:ext cx="1100614" cy="4289812"/>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554061"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lang="en-US" sz="1200" b="1" dirty="0">
              <a:solidFill>
                <a:srgbClr val="000000"/>
              </a:solidFill>
              <a:latin typeface="Calibri" panose="020F0502020204030204"/>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lang="en-US" sz="1200" b="1" dirty="0">
              <a:solidFill>
                <a:srgbClr val="000000"/>
              </a:solidFill>
              <a:latin typeface="Calibri" panose="020F0502020204030204"/>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lang="en-US" sz="1200" b="1" dirty="0">
              <a:solidFill>
                <a:srgbClr val="000000"/>
              </a:solidFill>
              <a:latin typeface="Calibri" panose="020F0502020204030204"/>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lang="en-US" sz="1200" b="1" dirty="0">
              <a:solidFill>
                <a:srgbClr val="000000"/>
              </a:solidFill>
              <a:latin typeface="Calibri" panose="020F0502020204030204"/>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lang="en-US" sz="1200" b="1" dirty="0">
              <a:solidFill>
                <a:srgbClr val="000000"/>
              </a:solidFill>
              <a:latin typeface="Calibri" panose="020F0502020204030204"/>
            </a:endParaRPr>
          </a:p>
          <a:p>
            <a:pPr marL="0" marR="0" lvl="0" indent="0" algn="ctr" defTabSz="554061"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rPr>
              <a:t>Security &amp; Access Control</a:t>
            </a:r>
          </a:p>
          <a:p>
            <a:pPr marL="0" marR="0" lvl="0" indent="0" algn="ctr" defTabSz="554061"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ctr" defTabSz="554061"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A0CAE14-4830-E583-E356-88FB6E38D377}"/>
              </a:ext>
            </a:extLst>
          </p:cNvPr>
          <p:cNvSpPr/>
          <p:nvPr/>
        </p:nvSpPr>
        <p:spPr>
          <a:xfrm>
            <a:off x="3401521" y="1865477"/>
            <a:ext cx="5515505" cy="663386"/>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554061"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rPr>
              <a:t>API Gateway</a:t>
            </a:r>
          </a:p>
          <a:p>
            <a:pPr marL="0" marR="0" lvl="0" indent="0" algn="ctr" defTabSz="554061"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Application Integration</a:t>
            </a:r>
            <a:endPar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5AF205C-AC7E-5ED2-930E-3A8742760A34}"/>
              </a:ext>
            </a:extLst>
          </p:cNvPr>
          <p:cNvSpPr/>
          <p:nvPr/>
        </p:nvSpPr>
        <p:spPr>
          <a:xfrm>
            <a:off x="3401521" y="2589121"/>
            <a:ext cx="5515505" cy="663386"/>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554061"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rPr>
              <a:t>Orchestration</a:t>
            </a:r>
          </a:p>
          <a:p>
            <a:pPr marL="0" marR="0" lvl="0" indent="0" algn="ctr" defTabSz="554061"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Calibri" panose="020F0502020204030204"/>
              </a:rPr>
              <a:t>Agent</a:t>
            </a: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 Orchestration | Lambda Services</a:t>
            </a:r>
          </a:p>
        </p:txBody>
      </p:sp>
      <p:pic>
        <p:nvPicPr>
          <p:cNvPr id="13" name="Picture 12">
            <a:extLst>
              <a:ext uri="{FF2B5EF4-FFF2-40B4-BE49-F238E27FC236}">
                <a16:creationId xmlns:a16="http://schemas.microsoft.com/office/drawing/2014/main" id="{80AA9A3F-1B2B-6A74-1B33-422C32D10F0D}"/>
              </a:ext>
            </a:extLst>
          </p:cNvPr>
          <p:cNvPicPr>
            <a:picLocks noChangeAspect="1"/>
          </p:cNvPicPr>
          <p:nvPr/>
        </p:nvPicPr>
        <p:blipFill>
          <a:blip r:embed="rId2"/>
          <a:stretch>
            <a:fillRect/>
          </a:stretch>
        </p:blipFill>
        <p:spPr>
          <a:xfrm>
            <a:off x="3481524" y="1953083"/>
            <a:ext cx="488136" cy="451062"/>
          </a:xfrm>
          <a:prstGeom prst="rect">
            <a:avLst/>
          </a:prstGeom>
        </p:spPr>
      </p:pic>
      <p:pic>
        <p:nvPicPr>
          <p:cNvPr id="14" name="Picture 13">
            <a:extLst>
              <a:ext uri="{FF2B5EF4-FFF2-40B4-BE49-F238E27FC236}">
                <a16:creationId xmlns:a16="http://schemas.microsoft.com/office/drawing/2014/main" id="{8D62DCAB-9664-0E4E-ED1C-0CEED5F4C7D4}"/>
              </a:ext>
            </a:extLst>
          </p:cNvPr>
          <p:cNvPicPr>
            <a:picLocks noChangeAspect="1"/>
          </p:cNvPicPr>
          <p:nvPr/>
        </p:nvPicPr>
        <p:blipFill>
          <a:blip r:embed="rId3"/>
          <a:stretch>
            <a:fillRect/>
          </a:stretch>
        </p:blipFill>
        <p:spPr>
          <a:xfrm>
            <a:off x="3550958" y="2679260"/>
            <a:ext cx="349268" cy="368319"/>
          </a:xfrm>
          <a:prstGeom prst="rect">
            <a:avLst/>
          </a:prstGeom>
        </p:spPr>
      </p:pic>
      <p:pic>
        <p:nvPicPr>
          <p:cNvPr id="15" name="Picture 14">
            <a:extLst>
              <a:ext uri="{FF2B5EF4-FFF2-40B4-BE49-F238E27FC236}">
                <a16:creationId xmlns:a16="http://schemas.microsoft.com/office/drawing/2014/main" id="{2A2A3609-8AFB-9F41-4061-5A05A86A2326}"/>
              </a:ext>
            </a:extLst>
          </p:cNvPr>
          <p:cNvPicPr>
            <a:picLocks noChangeAspect="1"/>
          </p:cNvPicPr>
          <p:nvPr/>
        </p:nvPicPr>
        <p:blipFill>
          <a:blip r:embed="rId3"/>
          <a:stretch>
            <a:fillRect/>
          </a:stretch>
        </p:blipFill>
        <p:spPr>
          <a:xfrm>
            <a:off x="3566834" y="3476328"/>
            <a:ext cx="349268" cy="368319"/>
          </a:xfrm>
          <a:prstGeom prst="rect">
            <a:avLst/>
          </a:prstGeom>
        </p:spPr>
      </p:pic>
      <p:sp>
        <p:nvSpPr>
          <p:cNvPr id="16" name="Rectangle 15">
            <a:extLst>
              <a:ext uri="{FF2B5EF4-FFF2-40B4-BE49-F238E27FC236}">
                <a16:creationId xmlns:a16="http://schemas.microsoft.com/office/drawing/2014/main" id="{CDEE1382-F063-A611-50B2-100A2741F905}"/>
              </a:ext>
            </a:extLst>
          </p:cNvPr>
          <p:cNvSpPr/>
          <p:nvPr/>
        </p:nvSpPr>
        <p:spPr>
          <a:xfrm>
            <a:off x="3401520" y="4770964"/>
            <a:ext cx="5515505" cy="663386"/>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defTabSz="554061"/>
            <a:r>
              <a:rPr lang="en-US" sz="1200" b="1" dirty="0">
                <a:solidFill>
                  <a:srgbClr val="000000"/>
                </a:solidFill>
                <a:latin typeface="Calibri" panose="020F0502020204030204"/>
              </a:rPr>
              <a:t>DB &amp; Vector Store</a:t>
            </a:r>
          </a:p>
          <a:p>
            <a:pPr algn="ctr" defTabSz="554061"/>
            <a:r>
              <a:rPr lang="en-US" sz="1200" dirty="0">
                <a:solidFill>
                  <a:srgbClr val="000000"/>
                </a:solidFill>
                <a:latin typeface="Calibri" panose="020F0502020204030204"/>
              </a:rPr>
              <a:t>S3 | DynamoDB | AWS Kendra | AWS OpenSearch</a:t>
            </a:r>
          </a:p>
        </p:txBody>
      </p:sp>
      <p:pic>
        <p:nvPicPr>
          <p:cNvPr id="17" name="Graphic 16">
            <a:extLst>
              <a:ext uri="{FF2B5EF4-FFF2-40B4-BE49-F238E27FC236}">
                <a16:creationId xmlns:a16="http://schemas.microsoft.com/office/drawing/2014/main" id="{EECB0AB4-567B-FA15-7865-2D5DD4FD66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64911" y="4834726"/>
            <a:ext cx="431625" cy="431625"/>
          </a:xfrm>
          <a:prstGeom prst="rect">
            <a:avLst/>
          </a:prstGeom>
        </p:spPr>
      </p:pic>
      <p:pic>
        <p:nvPicPr>
          <p:cNvPr id="18" name="Graphic 17">
            <a:extLst>
              <a:ext uri="{FF2B5EF4-FFF2-40B4-BE49-F238E27FC236}">
                <a16:creationId xmlns:a16="http://schemas.microsoft.com/office/drawing/2014/main" id="{2FC879CF-E1E4-6885-C4F4-ADB7E00CF5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97242" y="4834725"/>
            <a:ext cx="431626" cy="431626"/>
          </a:xfrm>
          <a:prstGeom prst="rect">
            <a:avLst/>
          </a:prstGeom>
        </p:spPr>
      </p:pic>
      <p:pic>
        <p:nvPicPr>
          <p:cNvPr id="19" name="Picture 18">
            <a:extLst>
              <a:ext uri="{FF2B5EF4-FFF2-40B4-BE49-F238E27FC236}">
                <a16:creationId xmlns:a16="http://schemas.microsoft.com/office/drawing/2014/main" id="{F6127276-2986-D36B-5267-CBA24610A93E}"/>
              </a:ext>
            </a:extLst>
          </p:cNvPr>
          <p:cNvPicPr>
            <a:picLocks noChangeAspect="1"/>
          </p:cNvPicPr>
          <p:nvPr/>
        </p:nvPicPr>
        <p:blipFill>
          <a:blip r:embed="rId8"/>
          <a:stretch>
            <a:fillRect/>
          </a:stretch>
        </p:blipFill>
        <p:spPr>
          <a:xfrm>
            <a:off x="8402388" y="4847181"/>
            <a:ext cx="407333" cy="402226"/>
          </a:xfrm>
          <a:prstGeom prst="rect">
            <a:avLst/>
          </a:prstGeom>
        </p:spPr>
      </p:pic>
      <p:pic>
        <p:nvPicPr>
          <p:cNvPr id="20" name="Picture 19">
            <a:extLst>
              <a:ext uri="{FF2B5EF4-FFF2-40B4-BE49-F238E27FC236}">
                <a16:creationId xmlns:a16="http://schemas.microsoft.com/office/drawing/2014/main" id="{F9DDFBD9-EEE2-F2D5-4DA9-11D651B40917}"/>
              </a:ext>
            </a:extLst>
          </p:cNvPr>
          <p:cNvPicPr>
            <a:picLocks noChangeAspect="1"/>
          </p:cNvPicPr>
          <p:nvPr/>
        </p:nvPicPr>
        <p:blipFill>
          <a:blip r:embed="rId9"/>
          <a:stretch>
            <a:fillRect/>
          </a:stretch>
        </p:blipFill>
        <p:spPr>
          <a:xfrm>
            <a:off x="3921495" y="2697385"/>
            <a:ext cx="350194" cy="350194"/>
          </a:xfrm>
          <a:prstGeom prst="rect">
            <a:avLst/>
          </a:prstGeom>
        </p:spPr>
      </p:pic>
      <p:pic>
        <p:nvPicPr>
          <p:cNvPr id="21" name="Picture 20">
            <a:extLst>
              <a:ext uri="{FF2B5EF4-FFF2-40B4-BE49-F238E27FC236}">
                <a16:creationId xmlns:a16="http://schemas.microsoft.com/office/drawing/2014/main" id="{6F8BB20C-D008-E586-CC02-31CE97D0D632}"/>
              </a:ext>
            </a:extLst>
          </p:cNvPr>
          <p:cNvPicPr>
            <a:picLocks noChangeAspect="1"/>
          </p:cNvPicPr>
          <p:nvPr/>
        </p:nvPicPr>
        <p:blipFill>
          <a:blip r:embed="rId10"/>
          <a:stretch>
            <a:fillRect/>
          </a:stretch>
        </p:blipFill>
        <p:spPr>
          <a:xfrm>
            <a:off x="3511877" y="1258427"/>
            <a:ext cx="384659" cy="439051"/>
          </a:xfrm>
          <a:prstGeom prst="rect">
            <a:avLst/>
          </a:prstGeom>
        </p:spPr>
      </p:pic>
      <p:pic>
        <p:nvPicPr>
          <p:cNvPr id="22" name="Picture 21">
            <a:extLst>
              <a:ext uri="{FF2B5EF4-FFF2-40B4-BE49-F238E27FC236}">
                <a16:creationId xmlns:a16="http://schemas.microsoft.com/office/drawing/2014/main" id="{D1F715C4-46F7-320F-4B9C-942ACE12C74D}"/>
              </a:ext>
            </a:extLst>
          </p:cNvPr>
          <p:cNvPicPr>
            <a:picLocks noChangeAspect="1"/>
          </p:cNvPicPr>
          <p:nvPr/>
        </p:nvPicPr>
        <p:blipFill>
          <a:blip r:embed="rId11"/>
          <a:stretch>
            <a:fillRect/>
          </a:stretch>
        </p:blipFill>
        <p:spPr>
          <a:xfrm>
            <a:off x="3969467" y="1209002"/>
            <a:ext cx="466599" cy="439051"/>
          </a:xfrm>
          <a:prstGeom prst="rect">
            <a:avLst/>
          </a:prstGeom>
        </p:spPr>
      </p:pic>
      <p:pic>
        <p:nvPicPr>
          <p:cNvPr id="23" name="Picture 22">
            <a:extLst>
              <a:ext uri="{FF2B5EF4-FFF2-40B4-BE49-F238E27FC236}">
                <a16:creationId xmlns:a16="http://schemas.microsoft.com/office/drawing/2014/main" id="{83827FA0-82E9-D317-A22D-B3D4E30AF59D}"/>
              </a:ext>
            </a:extLst>
          </p:cNvPr>
          <p:cNvPicPr>
            <a:picLocks noChangeAspect="1"/>
          </p:cNvPicPr>
          <p:nvPr/>
        </p:nvPicPr>
        <p:blipFill>
          <a:blip r:embed="rId12"/>
          <a:stretch>
            <a:fillRect/>
          </a:stretch>
        </p:blipFill>
        <p:spPr>
          <a:xfrm>
            <a:off x="7950450" y="4843351"/>
            <a:ext cx="390215" cy="393388"/>
          </a:xfrm>
          <a:prstGeom prst="rect">
            <a:avLst/>
          </a:prstGeom>
        </p:spPr>
      </p:pic>
      <p:sp>
        <p:nvSpPr>
          <p:cNvPr id="24" name="Rectangle 23">
            <a:extLst>
              <a:ext uri="{FF2B5EF4-FFF2-40B4-BE49-F238E27FC236}">
                <a16:creationId xmlns:a16="http://schemas.microsoft.com/office/drawing/2014/main" id="{BB5D9BB4-EF2F-8F98-861C-3CDB8AC4FCED}"/>
              </a:ext>
            </a:extLst>
          </p:cNvPr>
          <p:cNvSpPr/>
          <p:nvPr/>
        </p:nvSpPr>
        <p:spPr>
          <a:xfrm>
            <a:off x="3401520" y="4035117"/>
            <a:ext cx="5512231" cy="663386"/>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algn="ctr" defTabSz="554061"/>
            <a:r>
              <a:rPr lang="en-US" sz="1200" b="1" dirty="0">
                <a:solidFill>
                  <a:srgbClr val="000000"/>
                </a:solidFill>
                <a:latin typeface="Calibri" panose="020F0502020204030204"/>
              </a:rPr>
              <a:t>Custom Components</a:t>
            </a:r>
          </a:p>
          <a:p>
            <a:pPr algn="ctr" defTabSz="554061"/>
            <a:r>
              <a:rPr lang="en-US" sz="1200" dirty="0">
                <a:solidFill>
                  <a:srgbClr val="000000"/>
                </a:solidFill>
                <a:latin typeface="Calibri" panose="020F0502020204030204"/>
              </a:rPr>
              <a:t>Data Processing | Context Curation | Configuration | Evaluation </a:t>
            </a:r>
          </a:p>
        </p:txBody>
      </p:sp>
      <p:pic>
        <p:nvPicPr>
          <p:cNvPr id="25" name="Picture 24">
            <a:extLst>
              <a:ext uri="{FF2B5EF4-FFF2-40B4-BE49-F238E27FC236}">
                <a16:creationId xmlns:a16="http://schemas.microsoft.com/office/drawing/2014/main" id="{EC884C03-C7C5-4CE5-5BD3-9AFD7984519E}"/>
              </a:ext>
            </a:extLst>
          </p:cNvPr>
          <p:cNvPicPr>
            <a:picLocks noChangeAspect="1"/>
          </p:cNvPicPr>
          <p:nvPr/>
        </p:nvPicPr>
        <p:blipFill>
          <a:blip r:embed="rId13"/>
          <a:stretch>
            <a:fillRect/>
          </a:stretch>
        </p:blipFill>
        <p:spPr>
          <a:xfrm>
            <a:off x="8402388" y="4170764"/>
            <a:ext cx="423319" cy="413474"/>
          </a:xfrm>
          <a:prstGeom prst="rect">
            <a:avLst/>
          </a:prstGeom>
        </p:spPr>
      </p:pic>
      <p:pic>
        <p:nvPicPr>
          <p:cNvPr id="26" name="Picture 25">
            <a:extLst>
              <a:ext uri="{FF2B5EF4-FFF2-40B4-BE49-F238E27FC236}">
                <a16:creationId xmlns:a16="http://schemas.microsoft.com/office/drawing/2014/main" id="{D9375EA9-82FA-0544-7DE2-FF2DEA0C6D0A}"/>
              </a:ext>
            </a:extLst>
          </p:cNvPr>
          <p:cNvPicPr>
            <a:picLocks noChangeAspect="1"/>
          </p:cNvPicPr>
          <p:nvPr/>
        </p:nvPicPr>
        <p:blipFill>
          <a:blip r:embed="rId3"/>
          <a:stretch>
            <a:fillRect/>
          </a:stretch>
        </p:blipFill>
        <p:spPr>
          <a:xfrm>
            <a:off x="3550958" y="4142748"/>
            <a:ext cx="349268" cy="368319"/>
          </a:xfrm>
          <a:prstGeom prst="rect">
            <a:avLst/>
          </a:prstGeom>
        </p:spPr>
      </p:pic>
      <p:sp>
        <p:nvSpPr>
          <p:cNvPr id="27" name="Rectangle 26">
            <a:extLst>
              <a:ext uri="{FF2B5EF4-FFF2-40B4-BE49-F238E27FC236}">
                <a16:creationId xmlns:a16="http://schemas.microsoft.com/office/drawing/2014/main" id="{BBA4B7FB-FF7B-F9F3-9791-A25013AD6D68}"/>
              </a:ext>
            </a:extLst>
          </p:cNvPr>
          <p:cNvSpPr/>
          <p:nvPr/>
        </p:nvSpPr>
        <p:spPr>
          <a:xfrm>
            <a:off x="1560389" y="1141834"/>
            <a:ext cx="1503319" cy="4289812"/>
          </a:xfrm>
          <a:prstGeom prst="rect">
            <a:avLst/>
          </a:prstGeom>
          <a:ln/>
        </p:spPr>
        <p:style>
          <a:lnRef idx="2">
            <a:schemeClr val="accent5"/>
          </a:lnRef>
          <a:fillRef idx="1">
            <a:schemeClr val="lt1"/>
          </a:fillRef>
          <a:effectRef idx="0">
            <a:schemeClr val="accent5"/>
          </a:effectRef>
          <a:fontRef idx="minor">
            <a:schemeClr val="dk1"/>
          </a:fontRef>
        </p:style>
        <p:txBody>
          <a:bodyPr rtlCol="0" anchor="t"/>
          <a:lstStyle/>
          <a:p>
            <a:pPr marL="0" marR="0" lvl="0" indent="0" algn="ctr" defTabSz="554061"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a:ea typeface="+mn-ea"/>
                <a:cs typeface="+mn-cs"/>
              </a:rPr>
              <a:t>Data Sources</a:t>
            </a:r>
          </a:p>
          <a:p>
            <a:pPr marL="0" marR="0" lvl="0" indent="0" algn="ctr" defTabSz="554061"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28" name="Graphic 27" descr="Database outline">
            <a:extLst>
              <a:ext uri="{FF2B5EF4-FFF2-40B4-BE49-F238E27FC236}">
                <a16:creationId xmlns:a16="http://schemas.microsoft.com/office/drawing/2014/main" id="{7FFE00E6-CFC9-EDFE-B983-A1346F95778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083627" y="4808847"/>
            <a:ext cx="417433" cy="417433"/>
          </a:xfrm>
          <a:prstGeom prst="rect">
            <a:avLst/>
          </a:prstGeom>
        </p:spPr>
      </p:pic>
      <p:sp>
        <p:nvSpPr>
          <p:cNvPr id="29" name="Rectangle 28">
            <a:extLst>
              <a:ext uri="{FF2B5EF4-FFF2-40B4-BE49-F238E27FC236}">
                <a16:creationId xmlns:a16="http://schemas.microsoft.com/office/drawing/2014/main" id="{5A7186CB-CF48-D2D6-29E6-D3013CD2EFA1}"/>
              </a:ext>
            </a:extLst>
          </p:cNvPr>
          <p:cNvSpPr/>
          <p:nvPr/>
        </p:nvSpPr>
        <p:spPr>
          <a:xfrm>
            <a:off x="1708647" y="5154146"/>
            <a:ext cx="1205198" cy="253916"/>
          </a:xfrm>
          <a:prstGeom prst="rect">
            <a:avLst/>
          </a:prstGeom>
          <a:solidFill>
            <a:schemeClr val="bg1"/>
          </a:solidFill>
        </p:spPr>
        <p:txBody>
          <a:bodyPr wrap="square">
            <a:spAutoFit/>
          </a:bodyPr>
          <a:lstStyle/>
          <a:p>
            <a:pPr algn="ctr"/>
            <a:r>
              <a:rPr lang="en-US" sz="1050" b="1" dirty="0">
                <a:solidFill>
                  <a:schemeClr val="accent1"/>
                </a:solidFill>
                <a:latin typeface="Candara" panose="020E0502030303020204" pitchFamily="34" charset="0"/>
              </a:rPr>
              <a:t>Enterprise Data</a:t>
            </a:r>
          </a:p>
        </p:txBody>
      </p:sp>
      <p:pic>
        <p:nvPicPr>
          <p:cNvPr id="30" name="Picture 29">
            <a:extLst>
              <a:ext uri="{FF2B5EF4-FFF2-40B4-BE49-F238E27FC236}">
                <a16:creationId xmlns:a16="http://schemas.microsoft.com/office/drawing/2014/main" id="{4265ABC4-83C3-860E-551E-9A2A7E42A78F}"/>
              </a:ext>
            </a:extLst>
          </p:cNvPr>
          <p:cNvPicPr>
            <a:picLocks noChangeAspect="1"/>
          </p:cNvPicPr>
          <p:nvPr/>
        </p:nvPicPr>
        <p:blipFill>
          <a:blip r:embed="rId16"/>
          <a:stretch>
            <a:fillRect/>
          </a:stretch>
        </p:blipFill>
        <p:spPr>
          <a:xfrm>
            <a:off x="2084023" y="4100004"/>
            <a:ext cx="454446" cy="417433"/>
          </a:xfrm>
          <a:prstGeom prst="rect">
            <a:avLst/>
          </a:prstGeom>
        </p:spPr>
      </p:pic>
      <p:sp>
        <p:nvSpPr>
          <p:cNvPr id="31" name="Rectangle 30">
            <a:extLst>
              <a:ext uri="{FF2B5EF4-FFF2-40B4-BE49-F238E27FC236}">
                <a16:creationId xmlns:a16="http://schemas.microsoft.com/office/drawing/2014/main" id="{0EBBE8B3-CE72-96E7-EFB0-879FA0227037}"/>
              </a:ext>
            </a:extLst>
          </p:cNvPr>
          <p:cNvSpPr/>
          <p:nvPr/>
        </p:nvSpPr>
        <p:spPr>
          <a:xfrm>
            <a:off x="1708647" y="4526063"/>
            <a:ext cx="1205198" cy="253916"/>
          </a:xfrm>
          <a:prstGeom prst="rect">
            <a:avLst/>
          </a:prstGeom>
          <a:solidFill>
            <a:schemeClr val="bg1"/>
          </a:solidFill>
        </p:spPr>
        <p:txBody>
          <a:bodyPr wrap="square">
            <a:spAutoFit/>
          </a:bodyPr>
          <a:lstStyle/>
          <a:p>
            <a:pPr algn="ctr"/>
            <a:r>
              <a:rPr lang="en-US" sz="1000" b="1" dirty="0">
                <a:solidFill>
                  <a:schemeClr val="accent1"/>
                </a:solidFill>
                <a:latin typeface="Candara" panose="020E0502030303020204" pitchFamily="34" charset="0"/>
              </a:rPr>
              <a:t>External API</a:t>
            </a:r>
          </a:p>
        </p:txBody>
      </p:sp>
      <p:pic>
        <p:nvPicPr>
          <p:cNvPr id="32" name="Graphic 31" descr="Document outline">
            <a:extLst>
              <a:ext uri="{FF2B5EF4-FFF2-40B4-BE49-F238E27FC236}">
                <a16:creationId xmlns:a16="http://schemas.microsoft.com/office/drawing/2014/main" id="{AE0F5F9C-6AB0-4F20-3077-A443E6C42F0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22625" y="1410714"/>
            <a:ext cx="417433" cy="417433"/>
          </a:xfrm>
          <a:prstGeom prst="rect">
            <a:avLst/>
          </a:prstGeom>
        </p:spPr>
      </p:pic>
      <p:sp>
        <p:nvSpPr>
          <p:cNvPr id="33" name="Rectangle 32">
            <a:extLst>
              <a:ext uri="{FF2B5EF4-FFF2-40B4-BE49-F238E27FC236}">
                <a16:creationId xmlns:a16="http://schemas.microsoft.com/office/drawing/2014/main" id="{01B9D32F-FEEB-062B-32E1-72B09993F130}"/>
              </a:ext>
            </a:extLst>
          </p:cNvPr>
          <p:cNvSpPr/>
          <p:nvPr/>
        </p:nvSpPr>
        <p:spPr>
          <a:xfrm>
            <a:off x="1643791" y="1878340"/>
            <a:ext cx="1205198" cy="253916"/>
          </a:xfrm>
          <a:prstGeom prst="rect">
            <a:avLst/>
          </a:prstGeom>
          <a:solidFill>
            <a:schemeClr val="bg1"/>
          </a:solidFill>
        </p:spPr>
        <p:txBody>
          <a:bodyPr wrap="square">
            <a:spAutoFit/>
          </a:bodyPr>
          <a:lstStyle/>
          <a:p>
            <a:pPr algn="ctr"/>
            <a:r>
              <a:rPr lang="en-US" sz="1050" b="1" dirty="0">
                <a:solidFill>
                  <a:schemeClr val="accent1"/>
                </a:solidFill>
                <a:latin typeface="Candara" panose="020E0502030303020204" pitchFamily="34" charset="0"/>
              </a:rPr>
              <a:t>PDFs</a:t>
            </a:r>
          </a:p>
        </p:txBody>
      </p:sp>
      <p:pic>
        <p:nvPicPr>
          <p:cNvPr id="34" name="Graphic 33" descr="Document outline">
            <a:extLst>
              <a:ext uri="{FF2B5EF4-FFF2-40B4-BE49-F238E27FC236}">
                <a16:creationId xmlns:a16="http://schemas.microsoft.com/office/drawing/2014/main" id="{49895CE2-A000-10DC-569A-8D4BEF3ED61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51845" y="1526526"/>
            <a:ext cx="417433" cy="417433"/>
          </a:xfrm>
          <a:prstGeom prst="rect">
            <a:avLst/>
          </a:prstGeom>
        </p:spPr>
      </p:pic>
      <p:sp>
        <p:nvSpPr>
          <p:cNvPr id="35" name="Rectangle 34">
            <a:extLst>
              <a:ext uri="{FF2B5EF4-FFF2-40B4-BE49-F238E27FC236}">
                <a16:creationId xmlns:a16="http://schemas.microsoft.com/office/drawing/2014/main" id="{E15DD0D3-6A59-D14C-56AD-7658CF2344CE}"/>
              </a:ext>
            </a:extLst>
          </p:cNvPr>
          <p:cNvSpPr/>
          <p:nvPr/>
        </p:nvSpPr>
        <p:spPr>
          <a:xfrm>
            <a:off x="1694016" y="3744873"/>
            <a:ext cx="1205198" cy="253916"/>
          </a:xfrm>
          <a:prstGeom prst="rect">
            <a:avLst/>
          </a:prstGeom>
          <a:solidFill>
            <a:schemeClr val="bg1"/>
          </a:solidFill>
        </p:spPr>
        <p:txBody>
          <a:bodyPr wrap="square">
            <a:spAutoFit/>
          </a:bodyPr>
          <a:lstStyle/>
          <a:p>
            <a:pPr algn="ctr"/>
            <a:r>
              <a:rPr lang="en-US" sz="1050" b="1" dirty="0">
                <a:solidFill>
                  <a:schemeClr val="accent1"/>
                </a:solidFill>
                <a:latin typeface="Candara" panose="020E0502030303020204" pitchFamily="34" charset="0"/>
              </a:rPr>
              <a:t>Images</a:t>
            </a:r>
          </a:p>
        </p:txBody>
      </p:sp>
      <p:pic>
        <p:nvPicPr>
          <p:cNvPr id="36" name="Graphic 35" descr="Film strip outline">
            <a:extLst>
              <a:ext uri="{FF2B5EF4-FFF2-40B4-BE49-F238E27FC236}">
                <a16:creationId xmlns:a16="http://schemas.microsoft.com/office/drawing/2014/main" id="{8DACF055-D1AE-37CA-1045-CF1B12A9FBB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073799" y="3399426"/>
            <a:ext cx="451476" cy="451476"/>
          </a:xfrm>
          <a:prstGeom prst="rect">
            <a:avLst/>
          </a:prstGeom>
        </p:spPr>
      </p:pic>
      <p:pic>
        <p:nvPicPr>
          <p:cNvPr id="37" name="Graphic 36" descr="Internet outline">
            <a:extLst>
              <a:ext uri="{FF2B5EF4-FFF2-40B4-BE49-F238E27FC236}">
                <a16:creationId xmlns:a16="http://schemas.microsoft.com/office/drawing/2014/main" id="{D685D320-CC66-42E9-4E78-C1E914B8BD0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006632" y="2108990"/>
            <a:ext cx="548225" cy="548225"/>
          </a:xfrm>
          <a:prstGeom prst="rect">
            <a:avLst/>
          </a:prstGeom>
        </p:spPr>
      </p:pic>
      <p:sp>
        <p:nvSpPr>
          <p:cNvPr id="38" name="Rectangle 37">
            <a:extLst>
              <a:ext uri="{FF2B5EF4-FFF2-40B4-BE49-F238E27FC236}">
                <a16:creationId xmlns:a16="http://schemas.microsoft.com/office/drawing/2014/main" id="{FDB2D981-789E-6D29-FE24-37570929DFF1}"/>
              </a:ext>
            </a:extLst>
          </p:cNvPr>
          <p:cNvSpPr/>
          <p:nvPr/>
        </p:nvSpPr>
        <p:spPr>
          <a:xfrm>
            <a:off x="1660483" y="2513797"/>
            <a:ext cx="1205198" cy="253916"/>
          </a:xfrm>
          <a:prstGeom prst="rect">
            <a:avLst/>
          </a:prstGeom>
          <a:solidFill>
            <a:schemeClr val="bg1"/>
          </a:solidFill>
        </p:spPr>
        <p:txBody>
          <a:bodyPr wrap="square">
            <a:spAutoFit/>
          </a:bodyPr>
          <a:lstStyle/>
          <a:p>
            <a:pPr algn="ctr"/>
            <a:r>
              <a:rPr lang="en-US" sz="1050" b="1" dirty="0">
                <a:solidFill>
                  <a:schemeClr val="accent1"/>
                </a:solidFill>
                <a:latin typeface="Candara" panose="020E0502030303020204" pitchFamily="34" charset="0"/>
              </a:rPr>
              <a:t>Web Pages</a:t>
            </a:r>
          </a:p>
        </p:txBody>
      </p:sp>
      <p:sp>
        <p:nvSpPr>
          <p:cNvPr id="39" name="Rectangle 38">
            <a:extLst>
              <a:ext uri="{FF2B5EF4-FFF2-40B4-BE49-F238E27FC236}">
                <a16:creationId xmlns:a16="http://schemas.microsoft.com/office/drawing/2014/main" id="{73B46268-7315-4541-8927-B55C95C9CB89}"/>
              </a:ext>
            </a:extLst>
          </p:cNvPr>
          <p:cNvSpPr/>
          <p:nvPr/>
        </p:nvSpPr>
        <p:spPr>
          <a:xfrm>
            <a:off x="1689028" y="3071142"/>
            <a:ext cx="1205198" cy="253916"/>
          </a:xfrm>
          <a:prstGeom prst="rect">
            <a:avLst/>
          </a:prstGeom>
          <a:solidFill>
            <a:schemeClr val="bg1"/>
          </a:solidFill>
        </p:spPr>
        <p:txBody>
          <a:bodyPr wrap="square">
            <a:spAutoFit/>
          </a:bodyPr>
          <a:lstStyle/>
          <a:p>
            <a:pPr algn="ctr"/>
            <a:r>
              <a:rPr lang="en-US" sz="1050" b="1" dirty="0">
                <a:solidFill>
                  <a:schemeClr val="accent1"/>
                </a:solidFill>
                <a:latin typeface="Candara" panose="020E0502030303020204" pitchFamily="34" charset="0"/>
              </a:rPr>
              <a:t>Audio</a:t>
            </a:r>
          </a:p>
        </p:txBody>
      </p:sp>
      <p:pic>
        <p:nvPicPr>
          <p:cNvPr id="40" name="Graphic 39" descr="Music outline">
            <a:extLst>
              <a:ext uri="{FF2B5EF4-FFF2-40B4-BE49-F238E27FC236}">
                <a16:creationId xmlns:a16="http://schemas.microsoft.com/office/drawing/2014/main" id="{43024E15-8AA8-1B32-BF90-31ACE780CA9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025139" y="2753329"/>
            <a:ext cx="435525" cy="435525"/>
          </a:xfrm>
          <a:prstGeom prst="rect">
            <a:avLst/>
          </a:prstGeom>
        </p:spPr>
      </p:pic>
      <p:pic>
        <p:nvPicPr>
          <p:cNvPr id="41" name="Picture 40">
            <a:extLst>
              <a:ext uri="{FF2B5EF4-FFF2-40B4-BE49-F238E27FC236}">
                <a16:creationId xmlns:a16="http://schemas.microsoft.com/office/drawing/2014/main" id="{31AC224A-27B2-4335-A255-E5EACF0ED62D}"/>
              </a:ext>
            </a:extLst>
          </p:cNvPr>
          <p:cNvPicPr>
            <a:picLocks noChangeAspect="1"/>
          </p:cNvPicPr>
          <p:nvPr/>
        </p:nvPicPr>
        <p:blipFill>
          <a:blip r:embed="rId25"/>
          <a:stretch>
            <a:fillRect/>
          </a:stretch>
        </p:blipFill>
        <p:spPr>
          <a:xfrm>
            <a:off x="9300241" y="1418416"/>
            <a:ext cx="369461" cy="558123"/>
          </a:xfrm>
          <a:prstGeom prst="rect">
            <a:avLst/>
          </a:prstGeom>
        </p:spPr>
      </p:pic>
      <p:pic>
        <p:nvPicPr>
          <p:cNvPr id="42" name="Picture 41">
            <a:extLst>
              <a:ext uri="{FF2B5EF4-FFF2-40B4-BE49-F238E27FC236}">
                <a16:creationId xmlns:a16="http://schemas.microsoft.com/office/drawing/2014/main" id="{C94470BF-5EE0-90CA-B0AB-3B65647E147A}"/>
              </a:ext>
            </a:extLst>
          </p:cNvPr>
          <p:cNvPicPr>
            <a:picLocks noChangeAspect="1"/>
          </p:cNvPicPr>
          <p:nvPr/>
        </p:nvPicPr>
        <p:blipFill>
          <a:blip r:embed="rId26"/>
          <a:stretch>
            <a:fillRect/>
          </a:stretch>
        </p:blipFill>
        <p:spPr>
          <a:xfrm>
            <a:off x="9699748" y="1515660"/>
            <a:ext cx="552370" cy="439163"/>
          </a:xfrm>
          <a:prstGeom prst="rect">
            <a:avLst/>
          </a:prstGeom>
        </p:spPr>
      </p:pic>
    </p:spTree>
    <p:extLst>
      <p:ext uri="{BB962C8B-B14F-4D97-AF65-F5344CB8AC3E}">
        <p14:creationId xmlns:p14="http://schemas.microsoft.com/office/powerpoint/2010/main" val="360396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94A6D-45D8-AC46-F5A5-D2FB22C66E5E}"/>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7DEA53B3-9285-9756-FF22-2227A3B8173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Architecture</a:t>
            </a:r>
          </a:p>
        </p:txBody>
      </p:sp>
      <p:cxnSp>
        <p:nvCxnSpPr>
          <p:cNvPr id="4" name="Straight Connector 3">
            <a:extLst>
              <a:ext uri="{FF2B5EF4-FFF2-40B4-BE49-F238E27FC236}">
                <a16:creationId xmlns:a16="http://schemas.microsoft.com/office/drawing/2014/main" id="{6D7A448E-C575-28C1-113A-3D68085449A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D349C93-B90A-30B8-DE44-2CE7D84E175E}"/>
              </a:ext>
            </a:extLst>
          </p:cNvPr>
          <p:cNvPicPr>
            <a:picLocks noChangeAspect="1"/>
          </p:cNvPicPr>
          <p:nvPr/>
        </p:nvPicPr>
        <p:blipFill>
          <a:blip r:embed="rId2"/>
          <a:stretch>
            <a:fillRect/>
          </a:stretch>
        </p:blipFill>
        <p:spPr>
          <a:xfrm>
            <a:off x="1523999" y="1065587"/>
            <a:ext cx="9144002" cy="5410345"/>
          </a:xfrm>
          <a:prstGeom prst="rect">
            <a:avLst/>
          </a:prstGeom>
        </p:spPr>
      </p:pic>
    </p:spTree>
    <p:extLst>
      <p:ext uri="{BB962C8B-B14F-4D97-AF65-F5344CB8AC3E}">
        <p14:creationId xmlns:p14="http://schemas.microsoft.com/office/powerpoint/2010/main" val="22103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AE0B-2321-984E-3BAD-C1820636878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B1182EE-C605-96FC-0077-D246401158AF}"/>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7">
            <a:extLst>
              <a:ext uri="{FF2B5EF4-FFF2-40B4-BE49-F238E27FC236}">
                <a16:creationId xmlns:a16="http://schemas.microsoft.com/office/drawing/2014/main" id="{2A35CD4E-7C9E-55F1-5C1B-1A429C7A2BB1}"/>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Potential Path to Production: </a:t>
            </a:r>
            <a:r>
              <a:rPr lang="en-US" dirty="0"/>
              <a:t>Pilot the solution for limited user base with larger data and variety, fine-tune the application for production rollout </a:t>
            </a:r>
          </a:p>
          <a:p>
            <a:pPr marL="192088" indent="-192088">
              <a:spcBef>
                <a:spcPts val="100"/>
              </a:spcBef>
              <a:spcAft>
                <a:spcPts val="100"/>
              </a:spcAft>
            </a:pPr>
            <a:endParaRPr lang="en-US" dirty="0"/>
          </a:p>
          <a:p>
            <a:pPr marL="192088" indent="-192088">
              <a:spcBef>
                <a:spcPts val="100"/>
              </a:spcBef>
              <a:spcAft>
                <a:spcPts val="100"/>
              </a:spcAft>
            </a:pPr>
            <a:r>
              <a:rPr lang="en-US" b="1" dirty="0"/>
              <a:t>Scalability</a:t>
            </a:r>
            <a:r>
              <a:rPr lang="en-US" dirty="0"/>
              <a:t> of your solution at an enterprise level: Modular design that can adapt to varied research goals, accommodate multiple data modalities, volumes while maintaining quality levels </a:t>
            </a:r>
          </a:p>
          <a:p>
            <a:pPr marL="192088" indent="-192088">
              <a:spcBef>
                <a:spcPts val="100"/>
              </a:spcBef>
              <a:spcAft>
                <a:spcPts val="100"/>
              </a:spcAft>
            </a:pPr>
            <a:endParaRPr lang="en-US" dirty="0"/>
          </a:p>
          <a:p>
            <a:pPr marL="192088" indent="-192088">
              <a:spcBef>
                <a:spcPts val="100"/>
              </a:spcBef>
              <a:spcAft>
                <a:spcPts val="100"/>
              </a:spcAft>
            </a:pPr>
            <a:r>
              <a:rPr lang="en-US" dirty="0"/>
              <a:t>Highlight </a:t>
            </a:r>
            <a:r>
              <a:rPr lang="en-US" b="1" dirty="0"/>
              <a:t>collaboration</a:t>
            </a:r>
            <a:r>
              <a:rPr lang="en-US" dirty="0"/>
              <a:t> with industry partners (if any): NA</a:t>
            </a:r>
          </a:p>
          <a:p>
            <a:pPr marL="192088" indent="-192088">
              <a:spcBef>
                <a:spcPts val="100"/>
              </a:spcBef>
              <a:spcAft>
                <a:spcPts val="100"/>
              </a:spcAft>
            </a:pPr>
            <a:endParaRPr lang="en-US" dirty="0"/>
          </a:p>
          <a:p>
            <a:pPr marL="192088" indent="-192088">
              <a:spcBef>
                <a:spcPts val="100"/>
              </a:spcBef>
              <a:spcAft>
                <a:spcPts val="100"/>
              </a:spcAft>
            </a:pPr>
            <a:r>
              <a:rPr lang="en-US" dirty="0"/>
              <a:t>Potential </a:t>
            </a:r>
            <a:r>
              <a:rPr lang="en-US" b="1" dirty="0"/>
              <a:t>challenges and limitations: </a:t>
            </a:r>
            <a:r>
              <a:rPr lang="en-US" dirty="0"/>
              <a:t>Might require more configuration efforts for other domains</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23A7EA9D-2C5E-3244-5714-C922741E7AA2}"/>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Industry Impact, Collaboration and Production Viability</a:t>
            </a:r>
          </a:p>
        </p:txBody>
      </p:sp>
    </p:spTree>
    <p:extLst>
      <p:ext uri="{BB962C8B-B14F-4D97-AF65-F5344CB8AC3E}">
        <p14:creationId xmlns:p14="http://schemas.microsoft.com/office/powerpoint/2010/main" val="267838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C8E6-12DE-995B-60EE-028DC42D8FE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EE7AE2-88BB-3EA8-BED0-902F304A1EB4}"/>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9FD5C49A-C708-3CF9-F709-78F4DD11134F}"/>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a:t>Product Walkthrough:</a:t>
            </a:r>
            <a:r>
              <a:rPr lang="en-US"/>
              <a:t> Show a live demo or screenshots of your product in action.</a:t>
            </a:r>
          </a:p>
          <a:p>
            <a:pPr marL="192088" indent="-192088">
              <a:spcBef>
                <a:spcPts val="100"/>
              </a:spcBef>
              <a:spcAft>
                <a:spcPts val="100"/>
              </a:spcAft>
            </a:pPr>
            <a:r>
              <a:rPr lang="en-US" b="1"/>
              <a:t>Key Functionalities:</a:t>
            </a:r>
            <a:r>
              <a:rPr lang="en-US"/>
              <a:t> Demonstrate how your solution works to solve the problem. Highlight key features</a:t>
            </a:r>
          </a:p>
          <a:p>
            <a:pPr marL="192088" indent="-192088">
              <a:spcBef>
                <a:spcPts val="100"/>
              </a:spcBef>
              <a:spcAft>
                <a:spcPts val="100"/>
              </a:spcAft>
            </a:pPr>
            <a:r>
              <a:rPr lang="en-US" b="1" spc="-20"/>
              <a:t>User Experience:</a:t>
            </a:r>
            <a:r>
              <a:rPr lang="en-US" spc="-20"/>
              <a:t> Highlight the ease of use, interface design, or any innovative aspects that improve user experience</a:t>
            </a:r>
            <a:endParaRPr lang="en-US" b="1"/>
          </a:p>
          <a:p>
            <a:pPr marL="192088" indent="-192088">
              <a:spcBef>
                <a:spcPts val="100"/>
              </a:spcBef>
              <a:spcAft>
                <a:spcPts val="100"/>
              </a:spcAft>
            </a:pPr>
            <a:endParaRPr lang="en-US" spc="-20"/>
          </a:p>
          <a:p>
            <a:pPr marL="192088" indent="-192088">
              <a:spcBef>
                <a:spcPts val="100"/>
              </a:spcBef>
              <a:spcAft>
                <a:spcPts val="100"/>
              </a:spcAft>
            </a:pPr>
            <a:endParaRPr lang="en-US" b="1"/>
          </a:p>
          <a:p>
            <a:endParaRPr lang="en-US"/>
          </a:p>
          <a:p>
            <a:endParaRPr lang="en-US"/>
          </a:p>
        </p:txBody>
      </p:sp>
      <p:sp>
        <p:nvSpPr>
          <p:cNvPr id="6" name="Title 6">
            <a:extLst>
              <a:ext uri="{FF2B5EF4-FFF2-40B4-BE49-F238E27FC236}">
                <a16:creationId xmlns:a16="http://schemas.microsoft.com/office/drawing/2014/main" id="{90AB7C0C-CDC3-D195-D648-35BBC1D21F24}"/>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Demo</a:t>
            </a:r>
          </a:p>
        </p:txBody>
      </p:sp>
    </p:spTree>
    <p:extLst>
      <p:ext uri="{BB962C8B-B14F-4D97-AF65-F5344CB8AC3E}">
        <p14:creationId xmlns:p14="http://schemas.microsoft.com/office/powerpoint/2010/main" val="107672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C3AB-432C-2F2D-7E87-9E639FF2A65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5B32FE31-D867-3612-6ACE-8420A86F8E50}"/>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Unique solution that can help a variety of research needs and quick decision support in Capital Markets to manage risks, grow assets and improve compliance</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513722DF-04BA-25A9-CE2D-96762249A2D3}"/>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Conclusion</a:t>
            </a:r>
          </a:p>
        </p:txBody>
      </p:sp>
    </p:spTree>
    <p:extLst>
      <p:ext uri="{BB962C8B-B14F-4D97-AF65-F5344CB8AC3E}">
        <p14:creationId xmlns:p14="http://schemas.microsoft.com/office/powerpoint/2010/main" val="3293700664"/>
      </p:ext>
    </p:extLst>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71692A-3EFE-48B4-AC97-E6DDEACD88F0}">
  <ds:schemaRefs>
    <ds:schemaRef ds:uri="http://schemas.microsoft.com/sharepoint/v3/contenttype/forms"/>
  </ds:schemaRefs>
</ds:datastoreItem>
</file>

<file path=customXml/itemProps3.xml><?xml version="1.0" encoding="utf-8"?>
<ds:datastoreItem xmlns:ds="http://schemas.openxmlformats.org/officeDocument/2006/customXml" ds:itemID="{F43BF5B5-40F2-4997-8968-A7C02944E0E9}">
  <ds:schemaRefs>
    <ds:schemaRef ds:uri="1065a63a-d1fb-4e7c-b49a-75e3b7913b1b"/>
    <ds:schemaRef ds:uri="4a284ed9-66f8-4526-8ffe-a759eb7a51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1806</TotalTime>
  <Words>601</Words>
  <Application>Microsoft Office PowerPoint</Application>
  <PresentationFormat>Widescreen</PresentationFormat>
  <Paragraphs>101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Narrow</vt:lpstr>
      <vt:lpstr>Calibri</vt:lpstr>
      <vt:lpstr>Candara</vt:lpstr>
      <vt:lpstr>System Font Regular</vt:lpstr>
      <vt:lpstr>Times New Roman</vt:lpstr>
      <vt:lpstr>Office Theme</vt:lpstr>
      <vt:lpstr>    Info-Navigator for  Capital Market Research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Ghosh, Ranjana</dc:creator>
  <cp:lastModifiedBy>Krishnan V C</cp:lastModifiedBy>
  <cp:revision>14</cp:revision>
  <dcterms:created xsi:type="dcterms:W3CDTF">2025-02-04T13:05:55Z</dcterms:created>
  <dcterms:modified xsi:type="dcterms:W3CDTF">2025-02-06T21:58:54Z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y fmtid="{D5CDD505-2E9C-101B-9397-08002B2CF9AE}" pid="11" name="ClassificationContentMarkingFooterLocations">
    <vt:lpwstr>Office Theme:6</vt:lpwstr>
  </property>
  <property fmtid="{D5CDD505-2E9C-101B-9397-08002B2CF9AE}" pid="12" name="ClassificationContentMarkingFooterText">
    <vt:lpwstr>DTCC Public (White)</vt:lpwstr>
  </property>
</Properties>
</file>