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02ba22b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02ba22b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02ba22b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02ba22b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02ba22b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02ba22b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2ba22b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2ba22b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02ba22b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02ba22b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02ba22b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02ba22b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2ba22b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2ba22b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02ba22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02ba22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2ba22b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02ba22b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2ba22b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2ba22b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2ba22be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2ba22b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2ba22b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2ba22b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2ba22be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02ba22be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02ba22b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02ba22b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7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FLOW</a:t>
            </a:r>
            <a:br>
              <a:rPr lang="en"/>
            </a:b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00" y="1045550"/>
            <a:ext cx="80105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2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MODULE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25" y="929275"/>
            <a:ext cx="6859924" cy="40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7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MODULE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575" y="995725"/>
            <a:ext cx="6145824" cy="39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5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MODULE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75" y="995725"/>
            <a:ext cx="8062060" cy="41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MODULE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575"/>
            <a:ext cx="8839200" cy="371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our proposed design </a:t>
            </a:r>
            <a:r>
              <a:rPr lang="en"/>
              <a:t>which</a:t>
            </a:r>
            <a:r>
              <a:rPr lang="en"/>
              <a:t> is the end goal in the first half of the deck.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have our implemented design </a:t>
            </a:r>
            <a:r>
              <a:rPr lang="en"/>
              <a:t>which is a scoped down version of the proposed Design.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Flow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FLOW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50" y="884875"/>
            <a:ext cx="7026052" cy="4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2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5" y="954200"/>
            <a:ext cx="8839204" cy="366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MODULE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937600"/>
            <a:ext cx="6913164" cy="40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2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MODULE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75" y="945900"/>
            <a:ext cx="6611152" cy="404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Module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00" y="785175"/>
            <a:ext cx="7939600" cy="419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Module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00" y="952325"/>
            <a:ext cx="6185500" cy="36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4294967295" type="ctrTitle"/>
          </p:nvPr>
        </p:nvSpPr>
        <p:spPr>
          <a:xfrm>
            <a:off x="1657158" y="16249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Scoped down as version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