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14"/>
  </p:notesMasterIdLst>
  <p:sldIdLst>
    <p:sldId id="362" r:id="rId2"/>
    <p:sldId id="402" r:id="rId3"/>
    <p:sldId id="264" r:id="rId4"/>
    <p:sldId id="404" r:id="rId5"/>
    <p:sldId id="258" r:id="rId6"/>
    <p:sldId id="410" r:id="rId7"/>
    <p:sldId id="405" r:id="rId8"/>
    <p:sldId id="408" r:id="rId9"/>
    <p:sldId id="400" r:id="rId10"/>
    <p:sldId id="409" r:id="rId11"/>
    <p:sldId id="259" r:id="rId12"/>
    <p:sldId id="384" r:id="rId13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ssa Vi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00"/>
    <a:srgbClr val="00A3E1"/>
    <a:srgbClr val="00B5E2"/>
    <a:srgbClr val="FFFFFF"/>
    <a:srgbClr val="111111"/>
    <a:srgbClr val="003868"/>
    <a:srgbClr val="002442"/>
    <a:srgbClr val="E4ECEF"/>
    <a:srgbClr val="FAE1B3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5CF72-48FD-402E-BEAC-3C23D7A48FFA}" v="219" dt="2022-12-06T23:18:18.148"/>
  </p1510:revLst>
</p1510:revInfo>
</file>

<file path=ppt/tableStyles.xml><?xml version="1.0" encoding="utf-8"?>
<a:tblStyleLst xmlns:a="http://schemas.openxmlformats.org/drawingml/2006/main" def="{1ED78D5B-FE0F-4751-AACE-DACEBEC0A957}">
  <a:tblStyle styleId="{1ED78D5B-FE0F-4751-AACE-DACEBEC0A95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472C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472C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39" autoAdjust="0"/>
  </p:normalViewPr>
  <p:slideViewPr>
    <p:cSldViewPr snapToGrid="0">
      <p:cViewPr varScale="1">
        <p:scale>
          <a:sx n="95" d="100"/>
          <a:sy n="95" d="100"/>
        </p:scale>
        <p:origin x="114" y="82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ldbaum, Stephen (FRPPE)" userId="76f6f1ad-adbf-4246-9e93-d985a4d55f04" providerId="ADAL" clId="{3B25CF72-48FD-402E-BEAC-3C23D7A48FFA}"/>
    <pc:docChg chg="undo custSel addSld delSld modSld sldOrd">
      <pc:chgData name="Goldbaum, Stephen (FRPPE)" userId="76f6f1ad-adbf-4246-9e93-d985a4d55f04" providerId="ADAL" clId="{3B25CF72-48FD-402E-BEAC-3C23D7A48FFA}" dt="2022-12-06T23:19:13.083" v="1021" actId="1076"/>
      <pc:docMkLst>
        <pc:docMk/>
      </pc:docMkLst>
      <pc:sldChg chg="del">
        <pc:chgData name="Goldbaum, Stephen (FRPPE)" userId="76f6f1ad-adbf-4246-9e93-d985a4d55f04" providerId="ADAL" clId="{3B25CF72-48FD-402E-BEAC-3C23D7A48FFA}" dt="2022-12-06T20:23:15.881" v="492" actId="47"/>
        <pc:sldMkLst>
          <pc:docMk/>
          <pc:sldMk cId="652378674" sldId="257"/>
        </pc:sldMkLst>
      </pc:sldChg>
      <pc:sldChg chg="addSp modSp mod ord">
        <pc:chgData name="Goldbaum, Stephen (FRPPE)" userId="76f6f1ad-adbf-4246-9e93-d985a4d55f04" providerId="ADAL" clId="{3B25CF72-48FD-402E-BEAC-3C23D7A48FFA}" dt="2022-12-06T23:14:37.896" v="978"/>
        <pc:sldMkLst>
          <pc:docMk/>
          <pc:sldMk cId="2375133916" sldId="258"/>
        </pc:sldMkLst>
        <pc:spChg chg="mod">
          <ac:chgData name="Goldbaum, Stephen (FRPPE)" userId="76f6f1ad-adbf-4246-9e93-d985a4d55f04" providerId="ADAL" clId="{3B25CF72-48FD-402E-BEAC-3C23D7A48FFA}" dt="2022-12-06T20:25:05.233" v="507" actId="108"/>
          <ac:spMkLst>
            <pc:docMk/>
            <pc:sldMk cId="2375133916" sldId="258"/>
            <ac:spMk id="2" creationId="{0296C681-C520-4E3B-B762-636F421D8E03}"/>
          </ac:spMkLst>
        </pc:spChg>
        <pc:spChg chg="mod">
          <ac:chgData name="Goldbaum, Stephen (FRPPE)" userId="76f6f1ad-adbf-4246-9e93-d985a4d55f04" providerId="ADAL" clId="{3B25CF72-48FD-402E-BEAC-3C23D7A48FFA}" dt="2022-12-06T20:23:59.957" v="503" actId="113"/>
          <ac:spMkLst>
            <pc:docMk/>
            <pc:sldMk cId="2375133916" sldId="258"/>
            <ac:spMk id="3" creationId="{74E3DBB6-5BC2-44CA-B983-AF5D87D1CA06}"/>
          </ac:spMkLst>
        </pc:spChg>
        <pc:spChg chg="add mod">
          <ac:chgData name="Goldbaum, Stephen (FRPPE)" userId="76f6f1ad-adbf-4246-9e93-d985a4d55f04" providerId="ADAL" clId="{3B25CF72-48FD-402E-BEAC-3C23D7A48FFA}" dt="2022-12-06T20:24:01.940" v="504" actId="113"/>
          <ac:spMkLst>
            <pc:docMk/>
            <pc:sldMk cId="2375133916" sldId="258"/>
            <ac:spMk id="5" creationId="{EC1FA26B-6FE6-40C0-9C20-58E1054C72BD}"/>
          </ac:spMkLst>
        </pc:spChg>
      </pc:sldChg>
      <pc:sldChg chg="ord">
        <pc:chgData name="Goldbaum, Stephen (FRPPE)" userId="76f6f1ad-adbf-4246-9e93-d985a4d55f04" providerId="ADAL" clId="{3B25CF72-48FD-402E-BEAC-3C23D7A48FFA}" dt="2022-12-06T22:59:02.741" v="851"/>
        <pc:sldMkLst>
          <pc:docMk/>
          <pc:sldMk cId="3196713046" sldId="259"/>
        </pc:sldMkLst>
      </pc:sldChg>
      <pc:sldChg chg="del">
        <pc:chgData name="Goldbaum, Stephen (FRPPE)" userId="76f6f1ad-adbf-4246-9e93-d985a4d55f04" providerId="ADAL" clId="{3B25CF72-48FD-402E-BEAC-3C23D7A48FFA}" dt="2022-12-06T15:55:16.901" v="1" actId="47"/>
        <pc:sldMkLst>
          <pc:docMk/>
          <pc:sldMk cId="119913590" sldId="261"/>
        </pc:sldMkLst>
      </pc:sldChg>
      <pc:sldChg chg="del">
        <pc:chgData name="Goldbaum, Stephen (FRPPE)" userId="76f6f1ad-adbf-4246-9e93-d985a4d55f04" providerId="ADAL" clId="{3B25CF72-48FD-402E-BEAC-3C23D7A48FFA}" dt="2022-12-06T16:13:14.148" v="76" actId="47"/>
        <pc:sldMkLst>
          <pc:docMk/>
          <pc:sldMk cId="187149956" sldId="262"/>
        </pc:sldMkLst>
      </pc:sldChg>
      <pc:sldChg chg="del">
        <pc:chgData name="Goldbaum, Stephen (FRPPE)" userId="76f6f1ad-adbf-4246-9e93-d985a4d55f04" providerId="ADAL" clId="{3B25CF72-48FD-402E-BEAC-3C23D7A48FFA}" dt="2022-12-06T19:33:40.788" v="184" actId="47"/>
        <pc:sldMkLst>
          <pc:docMk/>
          <pc:sldMk cId="1586829478" sldId="263"/>
        </pc:sldMkLst>
      </pc:sldChg>
      <pc:sldChg chg="addSp delSp modSp add mod">
        <pc:chgData name="Goldbaum, Stephen (FRPPE)" userId="76f6f1ad-adbf-4246-9e93-d985a4d55f04" providerId="ADAL" clId="{3B25CF72-48FD-402E-BEAC-3C23D7A48FFA}" dt="2022-12-06T23:19:13.083" v="1021" actId="1076"/>
        <pc:sldMkLst>
          <pc:docMk/>
          <pc:sldMk cId="0" sldId="264"/>
        </pc:sldMkLst>
        <pc:spChg chg="mod">
          <ac:chgData name="Goldbaum, Stephen (FRPPE)" userId="76f6f1ad-adbf-4246-9e93-d985a4d55f04" providerId="ADAL" clId="{3B25CF72-48FD-402E-BEAC-3C23D7A48FFA}" dt="2022-12-06T19:32:28.343" v="182" actId="20577"/>
          <ac:spMkLst>
            <pc:docMk/>
            <pc:sldMk cId="0" sldId="264"/>
            <ac:spMk id="36" creationId="{26213753-6BB0-4993-A3D8-C06089FEB2A9}"/>
          </ac:spMkLst>
        </pc:spChg>
        <pc:spChg chg="del mod">
          <ac:chgData name="Goldbaum, Stephen (FRPPE)" userId="76f6f1ad-adbf-4246-9e93-d985a4d55f04" providerId="ADAL" clId="{3B25CF72-48FD-402E-BEAC-3C23D7A48FFA}" dt="2022-12-06T23:18:51.460" v="990" actId="478"/>
          <ac:spMkLst>
            <pc:docMk/>
            <pc:sldMk cId="0" sldId="264"/>
            <ac:spMk id="160" creationId="{00000000-0000-0000-0000-000000000000}"/>
          </ac:spMkLst>
        </pc:spChg>
        <pc:grpChg chg="del">
          <ac:chgData name="Goldbaum, Stephen (FRPPE)" userId="76f6f1ad-adbf-4246-9e93-d985a4d55f04" providerId="ADAL" clId="{3B25CF72-48FD-402E-BEAC-3C23D7A48FFA}" dt="2022-12-06T23:18:20.395" v="980" actId="478"/>
          <ac:grpSpMkLst>
            <pc:docMk/>
            <pc:sldMk cId="0" sldId="264"/>
            <ac:grpSpMk id="19" creationId="{A9CED563-FDCC-4E24-9F43-760DD2665FA5}"/>
          </ac:grpSpMkLst>
        </pc:grpChg>
        <pc:graphicFrameChg chg="mod">
          <ac:chgData name="Goldbaum, Stephen (FRPPE)" userId="76f6f1ad-adbf-4246-9e93-d985a4d55f04" providerId="ADAL" clId="{3B25CF72-48FD-402E-BEAC-3C23D7A48FFA}" dt="2022-12-06T23:19:13.083" v="1021" actId="1076"/>
          <ac:graphicFrameMkLst>
            <pc:docMk/>
            <pc:sldMk cId="0" sldId="264"/>
            <ac:graphicFrameMk id="18" creationId="{D682DC56-9962-415D-A798-D9897DD4D2E9}"/>
          </ac:graphicFrameMkLst>
        </pc:graphicFrameChg>
        <pc:picChg chg="add mod">
          <ac:chgData name="Goldbaum, Stephen (FRPPE)" userId="76f6f1ad-adbf-4246-9e93-d985a4d55f04" providerId="ADAL" clId="{3B25CF72-48FD-402E-BEAC-3C23D7A48FFA}" dt="2022-12-06T23:19:13.083" v="1021" actId="1076"/>
          <ac:picMkLst>
            <pc:docMk/>
            <pc:sldMk cId="0" sldId="264"/>
            <ac:picMk id="3" creationId="{0657CAC2-06F4-4BF3-A8AB-3A8F06C1026A}"/>
          </ac:picMkLst>
        </pc:picChg>
        <pc:picChg chg="mod">
          <ac:chgData name="Goldbaum, Stephen (FRPPE)" userId="76f6f1ad-adbf-4246-9e93-d985a4d55f04" providerId="ADAL" clId="{3B25CF72-48FD-402E-BEAC-3C23D7A48FFA}" dt="2022-12-06T23:19:13.083" v="1021" actId="1076"/>
          <ac:picMkLst>
            <pc:docMk/>
            <pc:sldMk cId="0" sldId="264"/>
            <ac:picMk id="23" creationId="{0EB6C392-80B2-4C33-A2EB-B2C114E5A32E}"/>
          </ac:picMkLst>
        </pc:picChg>
        <pc:picChg chg="mod">
          <ac:chgData name="Goldbaum, Stephen (FRPPE)" userId="76f6f1ad-adbf-4246-9e93-d985a4d55f04" providerId="ADAL" clId="{3B25CF72-48FD-402E-BEAC-3C23D7A48FFA}" dt="2022-12-06T23:19:13.083" v="1021" actId="1076"/>
          <ac:picMkLst>
            <pc:docMk/>
            <pc:sldMk cId="0" sldId="264"/>
            <ac:picMk id="24" creationId="{89857052-178D-4099-9592-340D6A1AB42F}"/>
          </ac:picMkLst>
        </pc:picChg>
        <pc:picChg chg="mod">
          <ac:chgData name="Goldbaum, Stephen (FRPPE)" userId="76f6f1ad-adbf-4246-9e93-d985a4d55f04" providerId="ADAL" clId="{3B25CF72-48FD-402E-BEAC-3C23D7A48FFA}" dt="2022-12-06T23:19:13.083" v="1021" actId="1076"/>
          <ac:picMkLst>
            <pc:docMk/>
            <pc:sldMk cId="0" sldId="264"/>
            <ac:picMk id="25" creationId="{A519591A-2DF7-4306-8F8F-CC7582A56D84}"/>
          </ac:picMkLst>
        </pc:picChg>
        <pc:picChg chg="mod">
          <ac:chgData name="Goldbaum, Stephen (FRPPE)" userId="76f6f1ad-adbf-4246-9e93-d985a4d55f04" providerId="ADAL" clId="{3B25CF72-48FD-402E-BEAC-3C23D7A48FFA}" dt="2022-12-06T23:19:13.083" v="1021" actId="1076"/>
          <ac:picMkLst>
            <pc:docMk/>
            <pc:sldMk cId="0" sldId="264"/>
            <ac:picMk id="26" creationId="{F31100B6-CE80-4F81-B0B7-F59D08AA76E6}"/>
          </ac:picMkLst>
        </pc:picChg>
        <pc:picChg chg="mod">
          <ac:chgData name="Goldbaum, Stephen (FRPPE)" userId="76f6f1ad-adbf-4246-9e93-d985a4d55f04" providerId="ADAL" clId="{3B25CF72-48FD-402E-BEAC-3C23D7A48FFA}" dt="2022-12-06T23:19:13.083" v="1021" actId="1076"/>
          <ac:picMkLst>
            <pc:docMk/>
            <pc:sldMk cId="0" sldId="264"/>
            <ac:picMk id="27" creationId="{DD5A57B7-F038-4F9C-83C9-EA9346FDCFED}"/>
          </ac:picMkLst>
        </pc:picChg>
        <pc:picChg chg="mod">
          <ac:chgData name="Goldbaum, Stephen (FRPPE)" userId="76f6f1ad-adbf-4246-9e93-d985a4d55f04" providerId="ADAL" clId="{3B25CF72-48FD-402E-BEAC-3C23D7A48FFA}" dt="2022-12-06T23:19:13.083" v="1021" actId="1076"/>
          <ac:picMkLst>
            <pc:docMk/>
            <pc:sldMk cId="0" sldId="264"/>
            <ac:picMk id="34" creationId="{24153125-C5F7-477B-8DBC-F624963C1374}"/>
          </ac:picMkLst>
        </pc:picChg>
        <pc:picChg chg="del">
          <ac:chgData name="Goldbaum, Stephen (FRPPE)" userId="76f6f1ad-adbf-4246-9e93-d985a4d55f04" providerId="ADAL" clId="{3B25CF72-48FD-402E-BEAC-3C23D7A48FFA}" dt="2022-12-06T19:32:05.489" v="160" actId="478"/>
          <ac:picMkLst>
            <pc:docMk/>
            <pc:sldMk cId="0" sldId="264"/>
            <ac:picMk id="163" creationId="{00000000-0000-0000-0000-000000000000}"/>
          </ac:picMkLst>
        </pc:picChg>
        <pc:cxnChg chg="mod">
          <ac:chgData name="Goldbaum, Stephen (FRPPE)" userId="76f6f1ad-adbf-4246-9e93-d985a4d55f04" providerId="ADAL" clId="{3B25CF72-48FD-402E-BEAC-3C23D7A48FFA}" dt="2022-12-06T23:19:13.083" v="1021" actId="1076"/>
          <ac:cxnSpMkLst>
            <pc:docMk/>
            <pc:sldMk cId="0" sldId="264"/>
            <ac:cxnSpMk id="28" creationId="{247A6A7A-F71E-4AF4-B58C-0D7E65842E49}"/>
          </ac:cxnSpMkLst>
        </pc:cxnChg>
        <pc:cxnChg chg="mod">
          <ac:chgData name="Goldbaum, Stephen (FRPPE)" userId="76f6f1ad-adbf-4246-9e93-d985a4d55f04" providerId="ADAL" clId="{3B25CF72-48FD-402E-BEAC-3C23D7A48FFA}" dt="2022-12-06T23:19:13.083" v="1021" actId="1076"/>
          <ac:cxnSpMkLst>
            <pc:docMk/>
            <pc:sldMk cId="0" sldId="264"/>
            <ac:cxnSpMk id="29" creationId="{92DFB7F8-AA1D-4503-8138-B66563777CA6}"/>
          </ac:cxnSpMkLst>
        </pc:cxnChg>
        <pc:cxnChg chg="mod">
          <ac:chgData name="Goldbaum, Stephen (FRPPE)" userId="76f6f1ad-adbf-4246-9e93-d985a4d55f04" providerId="ADAL" clId="{3B25CF72-48FD-402E-BEAC-3C23D7A48FFA}" dt="2022-12-06T23:19:13.083" v="1021" actId="1076"/>
          <ac:cxnSpMkLst>
            <pc:docMk/>
            <pc:sldMk cId="0" sldId="264"/>
            <ac:cxnSpMk id="30" creationId="{C72C0831-E452-4A3C-BB46-2E24F8ED0951}"/>
          </ac:cxnSpMkLst>
        </pc:cxnChg>
        <pc:cxnChg chg="mod">
          <ac:chgData name="Goldbaum, Stephen (FRPPE)" userId="76f6f1ad-adbf-4246-9e93-d985a4d55f04" providerId="ADAL" clId="{3B25CF72-48FD-402E-BEAC-3C23D7A48FFA}" dt="2022-12-06T23:19:13.083" v="1021" actId="1076"/>
          <ac:cxnSpMkLst>
            <pc:docMk/>
            <pc:sldMk cId="0" sldId="264"/>
            <ac:cxnSpMk id="31" creationId="{113C706C-F84B-4A59-BEB9-9FF4968C4015}"/>
          </ac:cxnSpMkLst>
        </pc:cxnChg>
        <pc:cxnChg chg="mod">
          <ac:chgData name="Goldbaum, Stephen (FRPPE)" userId="76f6f1ad-adbf-4246-9e93-d985a4d55f04" providerId="ADAL" clId="{3B25CF72-48FD-402E-BEAC-3C23D7A48FFA}" dt="2022-12-06T23:19:13.083" v="1021" actId="1076"/>
          <ac:cxnSpMkLst>
            <pc:docMk/>
            <pc:sldMk cId="0" sldId="264"/>
            <ac:cxnSpMk id="32" creationId="{93F22391-404B-4D50-83B2-A8882386D029}"/>
          </ac:cxnSpMkLst>
        </pc:cxnChg>
        <pc:cxnChg chg="mod">
          <ac:chgData name="Goldbaum, Stephen (FRPPE)" userId="76f6f1ad-adbf-4246-9e93-d985a4d55f04" providerId="ADAL" clId="{3B25CF72-48FD-402E-BEAC-3C23D7A48FFA}" dt="2022-12-06T23:19:13.083" v="1021" actId="1076"/>
          <ac:cxnSpMkLst>
            <pc:docMk/>
            <pc:sldMk cId="0" sldId="264"/>
            <ac:cxnSpMk id="33" creationId="{D1D2D503-512D-405A-9A52-0F1FE8AB5CBA}"/>
          </ac:cxnSpMkLst>
        </pc:cxnChg>
        <pc:cxnChg chg="mod">
          <ac:chgData name="Goldbaum, Stephen (FRPPE)" userId="76f6f1ad-adbf-4246-9e93-d985a4d55f04" providerId="ADAL" clId="{3B25CF72-48FD-402E-BEAC-3C23D7A48FFA}" dt="2022-12-06T23:19:13.083" v="1021" actId="1076"/>
          <ac:cxnSpMkLst>
            <pc:docMk/>
            <pc:sldMk cId="0" sldId="264"/>
            <ac:cxnSpMk id="35" creationId="{C772EE80-A2D1-4D64-BEE3-B50D345C1EB4}"/>
          </ac:cxnSpMkLst>
        </pc:cxnChg>
      </pc:sldChg>
      <pc:sldChg chg="del">
        <pc:chgData name="Goldbaum, Stephen (FRPPE)" userId="76f6f1ad-adbf-4246-9e93-d985a4d55f04" providerId="ADAL" clId="{3B25CF72-48FD-402E-BEAC-3C23D7A48FFA}" dt="2022-12-06T15:54:45.540" v="0" actId="47"/>
        <pc:sldMkLst>
          <pc:docMk/>
          <pc:sldMk cId="3019722590" sldId="363"/>
        </pc:sldMkLst>
      </pc:sldChg>
      <pc:sldChg chg="del">
        <pc:chgData name="Goldbaum, Stephen (FRPPE)" userId="76f6f1ad-adbf-4246-9e93-d985a4d55f04" providerId="ADAL" clId="{3B25CF72-48FD-402E-BEAC-3C23D7A48FFA}" dt="2022-12-06T19:54:43.075" v="303" actId="47"/>
        <pc:sldMkLst>
          <pc:docMk/>
          <pc:sldMk cId="2369997290" sldId="365"/>
        </pc:sldMkLst>
      </pc:sldChg>
      <pc:sldChg chg="del">
        <pc:chgData name="Goldbaum, Stephen (FRPPE)" userId="76f6f1ad-adbf-4246-9e93-d985a4d55f04" providerId="ADAL" clId="{3B25CF72-48FD-402E-BEAC-3C23D7A48FFA}" dt="2022-12-06T19:54:47.150" v="304" actId="47"/>
        <pc:sldMkLst>
          <pc:docMk/>
          <pc:sldMk cId="106918802" sldId="366"/>
        </pc:sldMkLst>
      </pc:sldChg>
      <pc:sldChg chg="add del">
        <pc:chgData name="Goldbaum, Stephen (FRPPE)" userId="76f6f1ad-adbf-4246-9e93-d985a4d55f04" providerId="ADAL" clId="{3B25CF72-48FD-402E-BEAC-3C23D7A48FFA}" dt="2022-12-06T23:01:08.142" v="901" actId="47"/>
        <pc:sldMkLst>
          <pc:docMk/>
          <pc:sldMk cId="1867048800" sldId="370"/>
        </pc:sldMkLst>
      </pc:sldChg>
      <pc:sldChg chg="del">
        <pc:chgData name="Goldbaum, Stephen (FRPPE)" userId="76f6f1ad-adbf-4246-9e93-d985a4d55f04" providerId="ADAL" clId="{3B25CF72-48FD-402E-BEAC-3C23D7A48FFA}" dt="2022-12-06T23:01:14.833" v="902" actId="47"/>
        <pc:sldMkLst>
          <pc:docMk/>
          <pc:sldMk cId="879118134" sldId="371"/>
        </pc:sldMkLst>
      </pc:sldChg>
      <pc:sldChg chg="del">
        <pc:chgData name="Goldbaum, Stephen (FRPPE)" userId="76f6f1ad-adbf-4246-9e93-d985a4d55f04" providerId="ADAL" clId="{3B25CF72-48FD-402E-BEAC-3C23D7A48FFA}" dt="2022-12-06T20:09:11.604" v="349" actId="47"/>
        <pc:sldMkLst>
          <pc:docMk/>
          <pc:sldMk cId="1391793402" sldId="372"/>
        </pc:sldMkLst>
      </pc:sldChg>
      <pc:sldChg chg="del">
        <pc:chgData name="Goldbaum, Stephen (FRPPE)" userId="76f6f1ad-adbf-4246-9e93-d985a4d55f04" providerId="ADAL" clId="{3B25CF72-48FD-402E-BEAC-3C23D7A48FFA}" dt="2022-12-06T20:09:20.425" v="353" actId="47"/>
        <pc:sldMkLst>
          <pc:docMk/>
          <pc:sldMk cId="1799557681" sldId="373"/>
        </pc:sldMkLst>
      </pc:sldChg>
      <pc:sldChg chg="del">
        <pc:chgData name="Goldbaum, Stephen (FRPPE)" userId="76f6f1ad-adbf-4246-9e93-d985a4d55f04" providerId="ADAL" clId="{3B25CF72-48FD-402E-BEAC-3C23D7A48FFA}" dt="2022-12-06T20:09:21.574" v="354" actId="47"/>
        <pc:sldMkLst>
          <pc:docMk/>
          <pc:sldMk cId="1551671670" sldId="374"/>
        </pc:sldMkLst>
      </pc:sldChg>
      <pc:sldChg chg="del">
        <pc:chgData name="Goldbaum, Stephen (FRPPE)" userId="76f6f1ad-adbf-4246-9e93-d985a4d55f04" providerId="ADAL" clId="{3B25CF72-48FD-402E-BEAC-3C23D7A48FFA}" dt="2022-12-06T20:09:23.583" v="355" actId="47"/>
        <pc:sldMkLst>
          <pc:docMk/>
          <pc:sldMk cId="1833624129" sldId="375"/>
        </pc:sldMkLst>
      </pc:sldChg>
      <pc:sldChg chg="del">
        <pc:chgData name="Goldbaum, Stephen (FRPPE)" userId="76f6f1ad-adbf-4246-9e93-d985a4d55f04" providerId="ADAL" clId="{3B25CF72-48FD-402E-BEAC-3C23D7A48FFA}" dt="2022-12-06T20:09:08.317" v="347" actId="47"/>
        <pc:sldMkLst>
          <pc:docMk/>
          <pc:sldMk cId="4247422702" sldId="376"/>
        </pc:sldMkLst>
      </pc:sldChg>
      <pc:sldChg chg="del">
        <pc:chgData name="Goldbaum, Stephen (FRPPE)" userId="76f6f1ad-adbf-4246-9e93-d985a4d55f04" providerId="ADAL" clId="{3B25CF72-48FD-402E-BEAC-3C23D7A48FFA}" dt="2022-12-06T20:19:13.554" v="361" actId="47"/>
        <pc:sldMkLst>
          <pc:docMk/>
          <pc:sldMk cId="1712501037" sldId="377"/>
        </pc:sldMkLst>
      </pc:sldChg>
      <pc:sldChg chg="del">
        <pc:chgData name="Goldbaum, Stephen (FRPPE)" userId="76f6f1ad-adbf-4246-9e93-d985a4d55f04" providerId="ADAL" clId="{3B25CF72-48FD-402E-BEAC-3C23D7A48FFA}" dt="2022-12-06T20:19:04.285" v="360" actId="47"/>
        <pc:sldMkLst>
          <pc:docMk/>
          <pc:sldMk cId="1067150272" sldId="378"/>
        </pc:sldMkLst>
      </pc:sldChg>
      <pc:sldChg chg="del">
        <pc:chgData name="Goldbaum, Stephen (FRPPE)" userId="76f6f1ad-adbf-4246-9e93-d985a4d55f04" providerId="ADAL" clId="{3B25CF72-48FD-402E-BEAC-3C23D7A48FFA}" dt="2022-12-06T23:01:17.239" v="903" actId="47"/>
        <pc:sldMkLst>
          <pc:docMk/>
          <pc:sldMk cId="3939744615" sldId="379"/>
        </pc:sldMkLst>
      </pc:sldChg>
      <pc:sldChg chg="del">
        <pc:chgData name="Goldbaum, Stephen (FRPPE)" userId="76f6f1ad-adbf-4246-9e93-d985a4d55f04" providerId="ADAL" clId="{3B25CF72-48FD-402E-BEAC-3C23D7A48FFA}" dt="2022-12-06T19:57:52.408" v="344" actId="47"/>
        <pc:sldMkLst>
          <pc:docMk/>
          <pc:sldMk cId="3487608272" sldId="380"/>
        </pc:sldMkLst>
      </pc:sldChg>
      <pc:sldChg chg="del">
        <pc:chgData name="Goldbaum, Stephen (FRPPE)" userId="76f6f1ad-adbf-4246-9e93-d985a4d55f04" providerId="ADAL" clId="{3B25CF72-48FD-402E-BEAC-3C23D7A48FFA}" dt="2022-12-06T19:57:45.733" v="343" actId="47"/>
        <pc:sldMkLst>
          <pc:docMk/>
          <pc:sldMk cId="3950659413" sldId="381"/>
        </pc:sldMkLst>
      </pc:sldChg>
      <pc:sldChg chg="del">
        <pc:chgData name="Goldbaum, Stephen (FRPPE)" userId="76f6f1ad-adbf-4246-9e93-d985a4d55f04" providerId="ADAL" clId="{3B25CF72-48FD-402E-BEAC-3C23D7A48FFA}" dt="2022-12-06T19:57:43.745" v="342" actId="47"/>
        <pc:sldMkLst>
          <pc:docMk/>
          <pc:sldMk cId="1280222502" sldId="382"/>
        </pc:sldMkLst>
      </pc:sldChg>
      <pc:sldChg chg="del">
        <pc:chgData name="Goldbaum, Stephen (FRPPE)" userId="76f6f1ad-adbf-4246-9e93-d985a4d55f04" providerId="ADAL" clId="{3B25CF72-48FD-402E-BEAC-3C23D7A48FFA}" dt="2022-12-06T20:10:28.158" v="358" actId="47"/>
        <pc:sldMkLst>
          <pc:docMk/>
          <pc:sldMk cId="3036065206" sldId="383"/>
        </pc:sldMkLst>
      </pc:sldChg>
      <pc:sldChg chg="del">
        <pc:chgData name="Goldbaum, Stephen (FRPPE)" userId="76f6f1ad-adbf-4246-9e93-d985a4d55f04" providerId="ADAL" clId="{3B25CF72-48FD-402E-BEAC-3C23D7A48FFA}" dt="2022-12-06T16:13:15.127" v="77" actId="47"/>
        <pc:sldMkLst>
          <pc:docMk/>
          <pc:sldMk cId="307397980" sldId="386"/>
        </pc:sldMkLst>
      </pc:sldChg>
      <pc:sldChg chg="del">
        <pc:chgData name="Goldbaum, Stephen (FRPPE)" userId="76f6f1ad-adbf-4246-9e93-d985a4d55f04" providerId="ADAL" clId="{3B25CF72-48FD-402E-BEAC-3C23D7A48FFA}" dt="2022-12-06T16:26:42.421" v="158" actId="47"/>
        <pc:sldMkLst>
          <pc:docMk/>
          <pc:sldMk cId="4084696157" sldId="387"/>
        </pc:sldMkLst>
      </pc:sldChg>
      <pc:sldChg chg="del">
        <pc:chgData name="Goldbaum, Stephen (FRPPE)" userId="76f6f1ad-adbf-4246-9e93-d985a4d55f04" providerId="ADAL" clId="{3B25CF72-48FD-402E-BEAC-3C23D7A48FFA}" dt="2022-12-06T19:57:39.911" v="341" actId="47"/>
        <pc:sldMkLst>
          <pc:docMk/>
          <pc:sldMk cId="1563754427" sldId="388"/>
        </pc:sldMkLst>
      </pc:sldChg>
      <pc:sldChg chg="del">
        <pc:chgData name="Goldbaum, Stephen (FRPPE)" userId="76f6f1ad-adbf-4246-9e93-d985a4d55f04" providerId="ADAL" clId="{3B25CF72-48FD-402E-BEAC-3C23D7A48FFA}" dt="2022-12-06T20:09:18.521" v="352" actId="47"/>
        <pc:sldMkLst>
          <pc:docMk/>
          <pc:sldMk cId="212371785" sldId="389"/>
        </pc:sldMkLst>
      </pc:sldChg>
      <pc:sldChg chg="del">
        <pc:chgData name="Goldbaum, Stephen (FRPPE)" userId="76f6f1ad-adbf-4246-9e93-d985a4d55f04" providerId="ADAL" clId="{3B25CF72-48FD-402E-BEAC-3C23D7A48FFA}" dt="2022-12-06T20:09:09.816" v="348" actId="47"/>
        <pc:sldMkLst>
          <pc:docMk/>
          <pc:sldMk cId="215251179" sldId="393"/>
        </pc:sldMkLst>
      </pc:sldChg>
      <pc:sldChg chg="del">
        <pc:chgData name="Goldbaum, Stephen (FRPPE)" userId="76f6f1ad-adbf-4246-9e93-d985a4d55f04" providerId="ADAL" clId="{3B25CF72-48FD-402E-BEAC-3C23D7A48FFA}" dt="2022-12-06T20:09:24.765" v="356" actId="47"/>
        <pc:sldMkLst>
          <pc:docMk/>
          <pc:sldMk cId="1193069384" sldId="396"/>
        </pc:sldMkLst>
      </pc:sldChg>
      <pc:sldChg chg="del">
        <pc:chgData name="Goldbaum, Stephen (FRPPE)" userId="76f6f1ad-adbf-4246-9e93-d985a4d55f04" providerId="ADAL" clId="{3B25CF72-48FD-402E-BEAC-3C23D7A48FFA}" dt="2022-12-06T20:09:05.613" v="346" actId="47"/>
        <pc:sldMkLst>
          <pc:docMk/>
          <pc:sldMk cId="357622035" sldId="397"/>
        </pc:sldMkLst>
      </pc:sldChg>
      <pc:sldChg chg="del">
        <pc:chgData name="Goldbaum, Stephen (FRPPE)" userId="76f6f1ad-adbf-4246-9e93-d985a4d55f04" providerId="ADAL" clId="{3B25CF72-48FD-402E-BEAC-3C23D7A48FFA}" dt="2022-12-06T20:09:34.087" v="357" actId="47"/>
        <pc:sldMkLst>
          <pc:docMk/>
          <pc:sldMk cId="3996272236" sldId="398"/>
        </pc:sldMkLst>
      </pc:sldChg>
      <pc:sldChg chg="del">
        <pc:chgData name="Goldbaum, Stephen (FRPPE)" userId="76f6f1ad-adbf-4246-9e93-d985a4d55f04" providerId="ADAL" clId="{3B25CF72-48FD-402E-BEAC-3C23D7A48FFA}" dt="2022-12-06T20:09:03.631" v="345" actId="47"/>
        <pc:sldMkLst>
          <pc:docMk/>
          <pc:sldMk cId="3755368027" sldId="399"/>
        </pc:sldMkLst>
      </pc:sldChg>
      <pc:sldChg chg="addSp delSp modSp add del mod">
        <pc:chgData name="Goldbaum, Stephen (FRPPE)" userId="76f6f1ad-adbf-4246-9e93-d985a4d55f04" providerId="ADAL" clId="{3B25CF72-48FD-402E-BEAC-3C23D7A48FFA}" dt="2022-12-06T20:58:44.297" v="693" actId="14100"/>
        <pc:sldMkLst>
          <pc:docMk/>
          <pc:sldMk cId="2711625379" sldId="400"/>
        </pc:sldMkLst>
        <pc:spChg chg="mod">
          <ac:chgData name="Goldbaum, Stephen (FRPPE)" userId="76f6f1ad-adbf-4246-9e93-d985a4d55f04" providerId="ADAL" clId="{3B25CF72-48FD-402E-BEAC-3C23D7A48FFA}" dt="2022-12-06T20:57:55.505" v="654" actId="108"/>
          <ac:spMkLst>
            <pc:docMk/>
            <pc:sldMk cId="2711625379" sldId="400"/>
            <ac:spMk id="2" creationId="{D8C15015-AD2B-44DC-9FB7-AD9420A8891A}"/>
          </ac:spMkLst>
        </pc:spChg>
        <pc:spChg chg="add del">
          <ac:chgData name="Goldbaum, Stephen (FRPPE)" userId="76f6f1ad-adbf-4246-9e93-d985a4d55f04" providerId="ADAL" clId="{3B25CF72-48FD-402E-BEAC-3C23D7A48FFA}" dt="2022-12-06T20:38:39.179" v="514" actId="22"/>
          <ac:spMkLst>
            <pc:docMk/>
            <pc:sldMk cId="2711625379" sldId="400"/>
            <ac:spMk id="32" creationId="{5CC1D5FF-D014-4378-9386-1A278CFCB6C3}"/>
          </ac:spMkLst>
        </pc:spChg>
        <pc:spChg chg="add mod">
          <ac:chgData name="Goldbaum, Stephen (FRPPE)" userId="76f6f1ad-adbf-4246-9e93-d985a4d55f04" providerId="ADAL" clId="{3B25CF72-48FD-402E-BEAC-3C23D7A48FFA}" dt="2022-12-06T20:58:44.297" v="693" actId="14100"/>
          <ac:spMkLst>
            <pc:docMk/>
            <pc:sldMk cId="2711625379" sldId="400"/>
            <ac:spMk id="1030" creationId="{26F0585A-2622-4FD8-8950-2C34F05E81AA}"/>
          </ac:spMkLst>
        </pc:spChg>
        <pc:grpChg chg="mod">
          <ac:chgData name="Goldbaum, Stephen (FRPPE)" userId="76f6f1ad-adbf-4246-9e93-d985a4d55f04" providerId="ADAL" clId="{3B25CF72-48FD-402E-BEAC-3C23D7A48FFA}" dt="2022-12-06T20:58:15.722" v="689" actId="1036"/>
          <ac:grpSpMkLst>
            <pc:docMk/>
            <pc:sldMk cId="2711625379" sldId="400"/>
            <ac:grpSpMk id="2056" creationId="{336DBB0E-577C-44B8-A88C-52F766AD9F9F}"/>
          </ac:grpSpMkLst>
        </pc:grpChg>
        <pc:picChg chg="del mod">
          <ac:chgData name="Goldbaum, Stephen (FRPPE)" userId="76f6f1ad-adbf-4246-9e93-d985a4d55f04" providerId="ADAL" clId="{3B25CF72-48FD-402E-BEAC-3C23D7A48FFA}" dt="2022-12-06T20:45:06.215" v="528" actId="478"/>
          <ac:picMkLst>
            <pc:docMk/>
            <pc:sldMk cId="2711625379" sldId="400"/>
            <ac:picMk id="6" creationId="{C3D261D6-6098-4D74-B299-EB651A511327}"/>
          </ac:picMkLst>
        </pc:picChg>
        <pc:picChg chg="mod">
          <ac:chgData name="Goldbaum, Stephen (FRPPE)" userId="76f6f1ad-adbf-4246-9e93-d985a4d55f04" providerId="ADAL" clId="{3B25CF72-48FD-402E-BEAC-3C23D7A48FFA}" dt="2022-12-06T20:58:15.722" v="689" actId="1036"/>
          <ac:picMkLst>
            <pc:docMk/>
            <pc:sldMk cId="2711625379" sldId="400"/>
            <ac:picMk id="14" creationId="{D945E73D-518E-45FD-BD0A-4A6AF614BBE7}"/>
          </ac:picMkLst>
        </pc:picChg>
        <pc:picChg chg="mod">
          <ac:chgData name="Goldbaum, Stephen (FRPPE)" userId="76f6f1ad-adbf-4246-9e93-d985a4d55f04" providerId="ADAL" clId="{3B25CF72-48FD-402E-BEAC-3C23D7A48FFA}" dt="2022-12-06T20:58:15.722" v="689" actId="1036"/>
          <ac:picMkLst>
            <pc:docMk/>
            <pc:sldMk cId="2711625379" sldId="400"/>
            <ac:picMk id="31" creationId="{3347CCAD-C321-4707-9DBF-DE757E783CA2}"/>
          </ac:picMkLst>
        </pc:picChg>
        <pc:picChg chg="mod">
          <ac:chgData name="Goldbaum, Stephen (FRPPE)" userId="76f6f1ad-adbf-4246-9e93-d985a4d55f04" providerId="ADAL" clId="{3B25CF72-48FD-402E-BEAC-3C23D7A48FFA}" dt="2022-12-06T20:58:15.722" v="689" actId="1036"/>
          <ac:picMkLst>
            <pc:docMk/>
            <pc:sldMk cId="2711625379" sldId="400"/>
            <ac:picMk id="34" creationId="{3E3F0057-638F-4515-9B84-DD97DA124603}"/>
          </ac:picMkLst>
        </pc:picChg>
        <pc:picChg chg="add del mod">
          <ac:chgData name="Goldbaum, Stephen (FRPPE)" userId="76f6f1ad-adbf-4246-9e93-d985a4d55f04" providerId="ADAL" clId="{3B25CF72-48FD-402E-BEAC-3C23D7A48FFA}" dt="2022-12-06T20:46:01.699" v="532" actId="478"/>
          <ac:picMkLst>
            <pc:docMk/>
            <pc:sldMk cId="2711625379" sldId="400"/>
            <ac:picMk id="38" creationId="{C8FF36F0-537E-49A2-9A6C-08F7B1C2A18E}"/>
          </ac:picMkLst>
        </pc:picChg>
        <pc:picChg chg="mod">
          <ac:chgData name="Goldbaum, Stephen (FRPPE)" userId="76f6f1ad-adbf-4246-9e93-d985a4d55f04" providerId="ADAL" clId="{3B25CF72-48FD-402E-BEAC-3C23D7A48FFA}" dt="2022-12-06T20:58:15.722" v="689" actId="1036"/>
          <ac:picMkLst>
            <pc:docMk/>
            <pc:sldMk cId="2711625379" sldId="400"/>
            <ac:picMk id="41" creationId="{C0AE3B32-5751-498F-9604-B60C010A7568}"/>
          </ac:picMkLst>
        </pc:picChg>
        <pc:picChg chg="mod">
          <ac:chgData name="Goldbaum, Stephen (FRPPE)" userId="76f6f1ad-adbf-4246-9e93-d985a4d55f04" providerId="ADAL" clId="{3B25CF72-48FD-402E-BEAC-3C23D7A48FFA}" dt="2022-12-06T20:58:15.722" v="689" actId="1036"/>
          <ac:picMkLst>
            <pc:docMk/>
            <pc:sldMk cId="2711625379" sldId="400"/>
            <ac:picMk id="42" creationId="{719ECCD5-0850-4F08-8A04-38A9B793AA87}"/>
          </ac:picMkLst>
        </pc:picChg>
        <pc:picChg chg="mod">
          <ac:chgData name="Goldbaum, Stephen (FRPPE)" userId="76f6f1ad-adbf-4246-9e93-d985a4d55f04" providerId="ADAL" clId="{3B25CF72-48FD-402E-BEAC-3C23D7A48FFA}" dt="2022-12-06T20:58:15.722" v="689" actId="1036"/>
          <ac:picMkLst>
            <pc:docMk/>
            <pc:sldMk cId="2711625379" sldId="400"/>
            <ac:picMk id="43" creationId="{696CFE92-71AB-48D7-84C5-FFFE9944A47B}"/>
          </ac:picMkLst>
        </pc:picChg>
        <pc:picChg chg="add mod">
          <ac:chgData name="Goldbaum, Stephen (FRPPE)" userId="76f6f1ad-adbf-4246-9e93-d985a4d55f04" providerId="ADAL" clId="{3B25CF72-48FD-402E-BEAC-3C23D7A48FFA}" dt="2022-12-06T20:58:24.111" v="691" actId="1076"/>
          <ac:picMkLst>
            <pc:docMk/>
            <pc:sldMk cId="2711625379" sldId="400"/>
            <ac:picMk id="1026" creationId="{6E18AA35-8C82-4B0C-B9C3-BCF4A3DB5911}"/>
          </ac:picMkLst>
        </pc:picChg>
        <pc:picChg chg="add mod">
          <ac:chgData name="Goldbaum, Stephen (FRPPE)" userId="76f6f1ad-adbf-4246-9e93-d985a4d55f04" providerId="ADAL" clId="{3B25CF72-48FD-402E-BEAC-3C23D7A48FFA}" dt="2022-12-06T20:58:15.722" v="689" actId="1036"/>
          <ac:picMkLst>
            <pc:docMk/>
            <pc:sldMk cId="2711625379" sldId="400"/>
            <ac:picMk id="1028" creationId="{057D0DA8-4749-48F9-A545-0174F1053383}"/>
          </ac:picMkLst>
        </pc:picChg>
        <pc:picChg chg="mod">
          <ac:chgData name="Goldbaum, Stephen (FRPPE)" userId="76f6f1ad-adbf-4246-9e93-d985a4d55f04" providerId="ADAL" clId="{3B25CF72-48FD-402E-BEAC-3C23D7A48FFA}" dt="2022-12-06T20:58:15.722" v="689" actId="1036"/>
          <ac:picMkLst>
            <pc:docMk/>
            <pc:sldMk cId="2711625379" sldId="400"/>
            <ac:picMk id="2050" creationId="{20156DF4-E27F-4A49-8FF0-DCC5E302B096}"/>
          </ac:picMkLst>
        </pc:picChg>
        <pc:cxnChg chg="del mod">
          <ac:chgData name="Goldbaum, Stephen (FRPPE)" userId="76f6f1ad-adbf-4246-9e93-d985a4d55f04" providerId="ADAL" clId="{3B25CF72-48FD-402E-BEAC-3C23D7A48FFA}" dt="2022-12-06T20:48:52.257" v="551" actId="478"/>
          <ac:cxnSpMkLst>
            <pc:docMk/>
            <pc:sldMk cId="2711625379" sldId="400"/>
            <ac:cxnSpMk id="8" creationId="{6435E5F2-8AC2-4182-8790-A336CD9B38B4}"/>
          </ac:cxnSpMkLst>
        </pc:cxnChg>
        <pc:cxnChg chg="mod">
          <ac:chgData name="Goldbaum, Stephen (FRPPE)" userId="76f6f1ad-adbf-4246-9e93-d985a4d55f04" providerId="ADAL" clId="{3B25CF72-48FD-402E-BEAC-3C23D7A48FFA}" dt="2022-12-06T20:58:15.722" v="689" actId="1036"/>
          <ac:cxnSpMkLst>
            <pc:docMk/>
            <pc:sldMk cId="2711625379" sldId="400"/>
            <ac:cxnSpMk id="10" creationId="{CD548C50-3B49-4DC8-A944-3C1174DAD916}"/>
          </ac:cxnSpMkLst>
        </pc:cxnChg>
        <pc:cxnChg chg="mod">
          <ac:chgData name="Goldbaum, Stephen (FRPPE)" userId="76f6f1ad-adbf-4246-9e93-d985a4d55f04" providerId="ADAL" clId="{3B25CF72-48FD-402E-BEAC-3C23D7A48FFA}" dt="2022-12-06T20:58:15.722" v="689" actId="1036"/>
          <ac:cxnSpMkLst>
            <pc:docMk/>
            <pc:sldMk cId="2711625379" sldId="400"/>
            <ac:cxnSpMk id="30" creationId="{AEB937D5-8789-403E-BD87-4C0ABBF33127}"/>
          </ac:cxnSpMkLst>
        </pc:cxnChg>
        <pc:cxnChg chg="mod">
          <ac:chgData name="Goldbaum, Stephen (FRPPE)" userId="76f6f1ad-adbf-4246-9e93-d985a4d55f04" providerId="ADAL" clId="{3B25CF72-48FD-402E-BEAC-3C23D7A48FFA}" dt="2022-12-06T20:58:15.722" v="689" actId="1036"/>
          <ac:cxnSpMkLst>
            <pc:docMk/>
            <pc:sldMk cId="2711625379" sldId="400"/>
            <ac:cxnSpMk id="2049" creationId="{9FEF789B-1CA6-4C18-A84C-1D95B95B6EEB}"/>
          </ac:cxnSpMkLst>
        </pc:cxnChg>
        <pc:cxnChg chg="mod">
          <ac:chgData name="Goldbaum, Stephen (FRPPE)" userId="76f6f1ad-adbf-4246-9e93-d985a4d55f04" providerId="ADAL" clId="{3B25CF72-48FD-402E-BEAC-3C23D7A48FFA}" dt="2022-12-06T20:58:15.722" v="689" actId="1036"/>
          <ac:cxnSpMkLst>
            <pc:docMk/>
            <pc:sldMk cId="2711625379" sldId="400"/>
            <ac:cxnSpMk id="2052" creationId="{74F02482-4D34-44FD-95A8-82D5C70040C2}"/>
          </ac:cxnSpMkLst>
        </pc:cxnChg>
        <pc:cxnChg chg="mod">
          <ac:chgData name="Goldbaum, Stephen (FRPPE)" userId="76f6f1ad-adbf-4246-9e93-d985a4d55f04" providerId="ADAL" clId="{3B25CF72-48FD-402E-BEAC-3C23D7A48FFA}" dt="2022-12-06T20:58:15.722" v="689" actId="1036"/>
          <ac:cxnSpMkLst>
            <pc:docMk/>
            <pc:sldMk cId="2711625379" sldId="400"/>
            <ac:cxnSpMk id="2053" creationId="{8F8171AF-1273-4CF3-8A22-A97B9D52B43A}"/>
          </ac:cxnSpMkLst>
        </pc:cxnChg>
        <pc:cxnChg chg="add del mod">
          <ac:chgData name="Goldbaum, Stephen (FRPPE)" userId="76f6f1ad-adbf-4246-9e93-d985a4d55f04" providerId="ADAL" clId="{3B25CF72-48FD-402E-BEAC-3C23D7A48FFA}" dt="2022-12-06T20:51:15.713" v="626" actId="478"/>
          <ac:cxnSpMkLst>
            <pc:docMk/>
            <pc:sldMk cId="2711625379" sldId="400"/>
            <ac:cxnSpMk id="2067" creationId="{F1723574-8718-4CCF-BE95-C9499E109145}"/>
          </ac:cxnSpMkLst>
        </pc:cxnChg>
      </pc:sldChg>
      <pc:sldChg chg="del">
        <pc:chgData name="Goldbaum, Stephen (FRPPE)" userId="76f6f1ad-adbf-4246-9e93-d985a4d55f04" providerId="ADAL" clId="{3B25CF72-48FD-402E-BEAC-3C23D7A48FFA}" dt="2022-12-06T19:54:38.037" v="302" actId="47"/>
        <pc:sldMkLst>
          <pc:docMk/>
          <pc:sldMk cId="1623181597" sldId="401"/>
        </pc:sldMkLst>
      </pc:sldChg>
      <pc:sldChg chg="addSp delSp modSp add mod ord">
        <pc:chgData name="Goldbaum, Stephen (FRPPE)" userId="76f6f1ad-adbf-4246-9e93-d985a4d55f04" providerId="ADAL" clId="{3B25CF72-48FD-402E-BEAC-3C23D7A48FFA}" dt="2022-12-06T20:24:45.222" v="506" actId="108"/>
        <pc:sldMkLst>
          <pc:docMk/>
          <pc:sldMk cId="1081793745" sldId="402"/>
        </pc:sldMkLst>
        <pc:spChg chg="mod">
          <ac:chgData name="Goldbaum, Stephen (FRPPE)" userId="76f6f1ad-adbf-4246-9e93-d985a4d55f04" providerId="ADAL" clId="{3B25CF72-48FD-402E-BEAC-3C23D7A48FFA}" dt="2022-12-06T20:24:45.222" v="506" actId="108"/>
          <ac:spMkLst>
            <pc:docMk/>
            <pc:sldMk cId="1081793745" sldId="402"/>
            <ac:spMk id="2" creationId="{C4277F5A-6686-4379-AA8F-C5E98ABEED8D}"/>
          </ac:spMkLst>
        </pc:spChg>
        <pc:spChg chg="add mod">
          <ac:chgData name="Goldbaum, Stephen (FRPPE)" userId="76f6f1ad-adbf-4246-9e93-d985a4d55f04" providerId="ADAL" clId="{3B25CF72-48FD-402E-BEAC-3C23D7A48FFA}" dt="2022-12-06T16:17:38.276" v="156" actId="1076"/>
          <ac:spMkLst>
            <pc:docMk/>
            <pc:sldMk cId="1081793745" sldId="402"/>
            <ac:spMk id="7" creationId="{AB1E7A42-0ABF-4346-A5B6-B8C1FE262A02}"/>
          </ac:spMkLst>
        </pc:spChg>
        <pc:spChg chg="add mod">
          <ac:chgData name="Goldbaum, Stephen (FRPPE)" userId="76f6f1ad-adbf-4246-9e93-d985a4d55f04" providerId="ADAL" clId="{3B25CF72-48FD-402E-BEAC-3C23D7A48FFA}" dt="2022-12-06T16:16:59.229" v="151" actId="1038"/>
          <ac:spMkLst>
            <pc:docMk/>
            <pc:sldMk cId="1081793745" sldId="402"/>
            <ac:spMk id="8" creationId="{3C1ABF11-DA4A-4976-A9B0-F8A997887F4B}"/>
          </ac:spMkLst>
        </pc:spChg>
        <pc:spChg chg="add mod">
          <ac:chgData name="Goldbaum, Stephen (FRPPE)" userId="76f6f1ad-adbf-4246-9e93-d985a4d55f04" providerId="ADAL" clId="{3B25CF72-48FD-402E-BEAC-3C23D7A48FFA}" dt="2022-12-06T16:18:51.567" v="157" actId="208"/>
          <ac:spMkLst>
            <pc:docMk/>
            <pc:sldMk cId="1081793745" sldId="402"/>
            <ac:spMk id="14" creationId="{97FBCEAA-9CC8-43C1-87DD-7B6D190F1FD3}"/>
          </ac:spMkLst>
        </pc:spChg>
        <pc:spChg chg="add mod">
          <ac:chgData name="Goldbaum, Stephen (FRPPE)" userId="76f6f1ad-adbf-4246-9e93-d985a4d55f04" providerId="ADAL" clId="{3B25CF72-48FD-402E-BEAC-3C23D7A48FFA}" dt="2022-12-06T16:15:15.374" v="146" actId="207"/>
          <ac:spMkLst>
            <pc:docMk/>
            <pc:sldMk cId="1081793745" sldId="402"/>
            <ac:spMk id="28" creationId="{8140DD48-015B-437D-A48A-D3AA0F106963}"/>
          </ac:spMkLst>
        </pc:spChg>
        <pc:spChg chg="add mod">
          <ac:chgData name="Goldbaum, Stephen (FRPPE)" userId="76f6f1ad-adbf-4246-9e93-d985a4d55f04" providerId="ADAL" clId="{3B25CF72-48FD-402E-BEAC-3C23D7A48FFA}" dt="2022-12-06T16:17:28.509" v="155" actId="1037"/>
          <ac:spMkLst>
            <pc:docMk/>
            <pc:sldMk cId="1081793745" sldId="402"/>
            <ac:spMk id="30" creationId="{5B1F57E3-53E0-41FF-94F6-5414F642D4CE}"/>
          </ac:spMkLst>
        </pc:spChg>
        <pc:grpChg chg="del">
          <ac:chgData name="Goldbaum, Stephen (FRPPE)" userId="76f6f1ad-adbf-4246-9e93-d985a4d55f04" providerId="ADAL" clId="{3B25CF72-48FD-402E-BEAC-3C23D7A48FFA}" dt="2022-12-06T15:56:48.806" v="3" actId="478"/>
          <ac:grpSpMkLst>
            <pc:docMk/>
            <pc:sldMk cId="1081793745" sldId="402"/>
            <ac:grpSpMk id="10" creationId="{72B9E989-CCEC-4460-B1AD-3B6F8E9EB064}"/>
          </ac:grpSpMkLst>
        </pc:grpChg>
        <pc:graphicFrameChg chg="del">
          <ac:chgData name="Goldbaum, Stephen (FRPPE)" userId="76f6f1ad-adbf-4246-9e93-d985a4d55f04" providerId="ADAL" clId="{3B25CF72-48FD-402E-BEAC-3C23D7A48FFA}" dt="2022-12-06T15:56:48.806" v="3" actId="478"/>
          <ac:graphicFrameMkLst>
            <pc:docMk/>
            <pc:sldMk cId="1081793745" sldId="402"/>
            <ac:graphicFrameMk id="9" creationId="{FA896909-44F8-4A57-8267-853E88553D9F}"/>
          </ac:graphicFrameMkLst>
        </pc:graphicFrameChg>
        <pc:picChg chg="add mod">
          <ac:chgData name="Goldbaum, Stephen (FRPPE)" userId="76f6f1ad-adbf-4246-9e93-d985a4d55f04" providerId="ADAL" clId="{3B25CF72-48FD-402E-BEAC-3C23D7A48FFA}" dt="2022-12-06T16:16:17.285" v="149" actId="12789"/>
          <ac:picMkLst>
            <pc:docMk/>
            <pc:sldMk cId="1081793745" sldId="402"/>
            <ac:picMk id="4" creationId="{02A23234-4985-4986-864D-AE0F74EE33FC}"/>
          </ac:picMkLst>
        </pc:picChg>
        <pc:picChg chg="add del mod">
          <ac:chgData name="Goldbaum, Stephen (FRPPE)" userId="76f6f1ad-adbf-4246-9e93-d985a4d55f04" providerId="ADAL" clId="{3B25CF72-48FD-402E-BEAC-3C23D7A48FFA}" dt="2022-12-06T16:00:29.463" v="69" actId="21"/>
          <ac:picMkLst>
            <pc:docMk/>
            <pc:sldMk cId="1081793745" sldId="402"/>
            <ac:picMk id="6" creationId="{E7EA7422-8085-4D28-A05E-1BD8D155D4F4}"/>
          </ac:picMkLst>
        </pc:picChg>
        <pc:picChg chg="del">
          <ac:chgData name="Goldbaum, Stephen (FRPPE)" userId="76f6f1ad-adbf-4246-9e93-d985a4d55f04" providerId="ADAL" clId="{3B25CF72-48FD-402E-BEAC-3C23D7A48FFA}" dt="2022-12-06T15:56:48.806" v="3" actId="478"/>
          <ac:picMkLst>
            <pc:docMk/>
            <pc:sldMk cId="1081793745" sldId="402"/>
            <ac:picMk id="20" creationId="{7810AE7B-B3DE-4A8A-8378-B03ECA799589}"/>
          </ac:picMkLst>
        </pc:picChg>
        <pc:picChg chg="del">
          <ac:chgData name="Goldbaum, Stephen (FRPPE)" userId="76f6f1ad-adbf-4246-9e93-d985a4d55f04" providerId="ADAL" clId="{3B25CF72-48FD-402E-BEAC-3C23D7A48FFA}" dt="2022-12-06T15:56:48.806" v="3" actId="478"/>
          <ac:picMkLst>
            <pc:docMk/>
            <pc:sldMk cId="1081793745" sldId="402"/>
            <ac:picMk id="22" creationId="{7141DFD1-E09E-4EBE-AA10-54AEED4C4736}"/>
          </ac:picMkLst>
        </pc:picChg>
        <pc:picChg chg="del">
          <ac:chgData name="Goldbaum, Stephen (FRPPE)" userId="76f6f1ad-adbf-4246-9e93-d985a4d55f04" providerId="ADAL" clId="{3B25CF72-48FD-402E-BEAC-3C23D7A48FFA}" dt="2022-12-06T15:56:48.806" v="3" actId="478"/>
          <ac:picMkLst>
            <pc:docMk/>
            <pc:sldMk cId="1081793745" sldId="402"/>
            <ac:picMk id="23" creationId="{EAADB3EF-3AC2-48B4-A391-C999DA85C8D0}"/>
          </ac:picMkLst>
        </pc:picChg>
        <pc:picChg chg="del">
          <ac:chgData name="Goldbaum, Stephen (FRPPE)" userId="76f6f1ad-adbf-4246-9e93-d985a4d55f04" providerId="ADAL" clId="{3B25CF72-48FD-402E-BEAC-3C23D7A48FFA}" dt="2022-12-06T15:56:48.806" v="3" actId="478"/>
          <ac:picMkLst>
            <pc:docMk/>
            <pc:sldMk cId="1081793745" sldId="402"/>
            <ac:picMk id="24" creationId="{3F60E8A4-DE88-4DE9-B2D0-73065D8D7D3E}"/>
          </ac:picMkLst>
        </pc:picChg>
        <pc:picChg chg="del">
          <ac:chgData name="Goldbaum, Stephen (FRPPE)" userId="76f6f1ad-adbf-4246-9e93-d985a4d55f04" providerId="ADAL" clId="{3B25CF72-48FD-402E-BEAC-3C23D7A48FFA}" dt="2022-12-06T15:56:48.806" v="3" actId="478"/>
          <ac:picMkLst>
            <pc:docMk/>
            <pc:sldMk cId="1081793745" sldId="402"/>
            <ac:picMk id="25" creationId="{61ACF637-5E13-4199-B4B1-A77FD152274A}"/>
          </ac:picMkLst>
        </pc:picChg>
        <pc:picChg chg="add mod">
          <ac:chgData name="Goldbaum, Stephen (FRPPE)" userId="76f6f1ad-adbf-4246-9e93-d985a4d55f04" providerId="ADAL" clId="{3B25CF72-48FD-402E-BEAC-3C23D7A48FFA}" dt="2022-12-06T16:16:59.229" v="151" actId="1038"/>
          <ac:picMkLst>
            <pc:docMk/>
            <pc:sldMk cId="1081793745" sldId="402"/>
            <ac:picMk id="26" creationId="{9B230DA1-6BD2-4D17-A655-1926A240768B}"/>
          </ac:picMkLst>
        </pc:picChg>
        <pc:cxnChg chg="del mod">
          <ac:chgData name="Goldbaum, Stephen (FRPPE)" userId="76f6f1ad-adbf-4246-9e93-d985a4d55f04" providerId="ADAL" clId="{3B25CF72-48FD-402E-BEAC-3C23D7A48FFA}" dt="2022-12-06T15:56:48.806" v="3" actId="478"/>
          <ac:cxnSpMkLst>
            <pc:docMk/>
            <pc:sldMk cId="1081793745" sldId="402"/>
            <ac:cxnSpMk id="27" creationId="{EA84D69D-0BD4-400A-A672-099AC4610053}"/>
          </ac:cxnSpMkLst>
        </pc:cxnChg>
        <pc:cxnChg chg="del mod">
          <ac:chgData name="Goldbaum, Stephen (FRPPE)" userId="76f6f1ad-adbf-4246-9e93-d985a4d55f04" providerId="ADAL" clId="{3B25CF72-48FD-402E-BEAC-3C23D7A48FFA}" dt="2022-12-06T15:56:48.806" v="3" actId="478"/>
          <ac:cxnSpMkLst>
            <pc:docMk/>
            <pc:sldMk cId="1081793745" sldId="402"/>
            <ac:cxnSpMk id="29" creationId="{02182953-B5C7-43BE-97C7-73CE4EB2FFF9}"/>
          </ac:cxnSpMkLst>
        </pc:cxnChg>
        <pc:cxnChg chg="del mod">
          <ac:chgData name="Goldbaum, Stephen (FRPPE)" userId="76f6f1ad-adbf-4246-9e93-d985a4d55f04" providerId="ADAL" clId="{3B25CF72-48FD-402E-BEAC-3C23D7A48FFA}" dt="2022-12-06T15:56:48.806" v="3" actId="478"/>
          <ac:cxnSpMkLst>
            <pc:docMk/>
            <pc:sldMk cId="1081793745" sldId="402"/>
            <ac:cxnSpMk id="31" creationId="{3FE3BE5E-D545-43AB-929F-BCBEEDF37F96}"/>
          </ac:cxnSpMkLst>
        </pc:cxnChg>
        <pc:cxnChg chg="del mod">
          <ac:chgData name="Goldbaum, Stephen (FRPPE)" userId="76f6f1ad-adbf-4246-9e93-d985a4d55f04" providerId="ADAL" clId="{3B25CF72-48FD-402E-BEAC-3C23D7A48FFA}" dt="2022-12-06T15:56:48.806" v="3" actId="478"/>
          <ac:cxnSpMkLst>
            <pc:docMk/>
            <pc:sldMk cId="1081793745" sldId="402"/>
            <ac:cxnSpMk id="33" creationId="{D77EF643-934B-4ACA-9250-C1CA601A5CFC}"/>
          </ac:cxnSpMkLst>
        </pc:cxnChg>
        <pc:cxnChg chg="del mod">
          <ac:chgData name="Goldbaum, Stephen (FRPPE)" userId="76f6f1ad-adbf-4246-9e93-d985a4d55f04" providerId="ADAL" clId="{3B25CF72-48FD-402E-BEAC-3C23D7A48FFA}" dt="2022-12-06T15:56:48.806" v="3" actId="478"/>
          <ac:cxnSpMkLst>
            <pc:docMk/>
            <pc:sldMk cId="1081793745" sldId="402"/>
            <ac:cxnSpMk id="35" creationId="{27D815D0-3AE3-4325-9A6B-FDD79D702643}"/>
          </ac:cxnSpMkLst>
        </pc:cxnChg>
        <pc:cxnChg chg="del mod">
          <ac:chgData name="Goldbaum, Stephen (FRPPE)" userId="76f6f1ad-adbf-4246-9e93-d985a4d55f04" providerId="ADAL" clId="{3B25CF72-48FD-402E-BEAC-3C23D7A48FFA}" dt="2022-12-06T15:56:48.806" v="3" actId="478"/>
          <ac:cxnSpMkLst>
            <pc:docMk/>
            <pc:sldMk cId="1081793745" sldId="402"/>
            <ac:cxnSpMk id="43" creationId="{DFF69E25-0417-403E-ABE8-E6AE192B3B46}"/>
          </ac:cxnSpMkLst>
        </pc:cxnChg>
      </pc:sldChg>
      <pc:sldChg chg="addSp delSp modSp new del mod modClrScheme chgLayout">
        <pc:chgData name="Goldbaum, Stephen (FRPPE)" userId="76f6f1ad-adbf-4246-9e93-d985a4d55f04" providerId="ADAL" clId="{3B25CF72-48FD-402E-BEAC-3C23D7A48FFA}" dt="2022-12-06T19:40:53.118" v="269" actId="47"/>
        <pc:sldMkLst>
          <pc:docMk/>
          <pc:sldMk cId="3002176312" sldId="403"/>
        </pc:sldMkLst>
        <pc:spChg chg="del mod ord">
          <ac:chgData name="Goldbaum, Stephen (FRPPE)" userId="76f6f1ad-adbf-4246-9e93-d985a4d55f04" providerId="ADAL" clId="{3B25CF72-48FD-402E-BEAC-3C23D7A48FFA}" dt="2022-12-06T19:34:58.768" v="186" actId="700"/>
          <ac:spMkLst>
            <pc:docMk/>
            <pc:sldMk cId="3002176312" sldId="403"/>
            <ac:spMk id="2" creationId="{7C3E5097-847B-4B7E-9C1F-002A884A0236}"/>
          </ac:spMkLst>
        </pc:spChg>
        <pc:spChg chg="del mod ord">
          <ac:chgData name="Goldbaum, Stephen (FRPPE)" userId="76f6f1ad-adbf-4246-9e93-d985a4d55f04" providerId="ADAL" clId="{3B25CF72-48FD-402E-BEAC-3C23D7A48FFA}" dt="2022-12-06T19:34:58.768" v="186" actId="700"/>
          <ac:spMkLst>
            <pc:docMk/>
            <pc:sldMk cId="3002176312" sldId="403"/>
            <ac:spMk id="3" creationId="{6A0BC401-A221-4403-B1E3-39262E6DD776}"/>
          </ac:spMkLst>
        </pc:spChg>
        <pc:spChg chg="del">
          <ac:chgData name="Goldbaum, Stephen (FRPPE)" userId="76f6f1ad-adbf-4246-9e93-d985a4d55f04" providerId="ADAL" clId="{3B25CF72-48FD-402E-BEAC-3C23D7A48FFA}" dt="2022-12-06T19:34:58.768" v="186" actId="700"/>
          <ac:spMkLst>
            <pc:docMk/>
            <pc:sldMk cId="3002176312" sldId="403"/>
            <ac:spMk id="4" creationId="{377A69B5-C04D-40AE-9C11-94FAB197DD76}"/>
          </ac:spMkLst>
        </pc:spChg>
        <pc:spChg chg="mod ord">
          <ac:chgData name="Goldbaum, Stephen (FRPPE)" userId="76f6f1ad-adbf-4246-9e93-d985a4d55f04" providerId="ADAL" clId="{3B25CF72-48FD-402E-BEAC-3C23D7A48FFA}" dt="2022-12-06T19:34:58.768" v="186" actId="700"/>
          <ac:spMkLst>
            <pc:docMk/>
            <pc:sldMk cId="3002176312" sldId="403"/>
            <ac:spMk id="5" creationId="{51A2B302-6D07-46B4-B13F-BD61CA6F941D}"/>
          </ac:spMkLst>
        </pc:spChg>
        <pc:spChg chg="add mod ord">
          <ac:chgData name="Goldbaum, Stephen (FRPPE)" userId="76f6f1ad-adbf-4246-9e93-d985a4d55f04" providerId="ADAL" clId="{3B25CF72-48FD-402E-BEAC-3C23D7A48FFA}" dt="2022-12-06T19:34:58.768" v="186" actId="700"/>
          <ac:spMkLst>
            <pc:docMk/>
            <pc:sldMk cId="3002176312" sldId="403"/>
            <ac:spMk id="6" creationId="{255F454D-83A8-4401-98AF-79016ADC1F35}"/>
          </ac:spMkLst>
        </pc:spChg>
        <pc:spChg chg="add del mod ord">
          <ac:chgData name="Goldbaum, Stephen (FRPPE)" userId="76f6f1ad-adbf-4246-9e93-d985a4d55f04" providerId="ADAL" clId="{3B25CF72-48FD-402E-BEAC-3C23D7A48FFA}" dt="2022-12-06T19:35:28.526" v="187" actId="1032"/>
          <ac:spMkLst>
            <pc:docMk/>
            <pc:sldMk cId="3002176312" sldId="403"/>
            <ac:spMk id="7" creationId="{4D0C0602-823E-4D38-B164-31368629083E}"/>
          </ac:spMkLst>
        </pc:spChg>
        <pc:graphicFrameChg chg="add mod modGraphic">
          <ac:chgData name="Goldbaum, Stephen (FRPPE)" userId="76f6f1ad-adbf-4246-9e93-d985a4d55f04" providerId="ADAL" clId="{3B25CF72-48FD-402E-BEAC-3C23D7A48FFA}" dt="2022-12-06T19:36:20.127" v="235" actId="688"/>
          <ac:graphicFrameMkLst>
            <pc:docMk/>
            <pc:sldMk cId="3002176312" sldId="403"/>
            <ac:graphicFrameMk id="8" creationId="{AC03ED64-D4C8-4508-9788-702E3D68BF70}"/>
          </ac:graphicFrameMkLst>
        </pc:graphicFrameChg>
      </pc:sldChg>
      <pc:sldChg chg="addSp delSp modSp new mod">
        <pc:chgData name="Goldbaum, Stephen (FRPPE)" userId="76f6f1ad-adbf-4246-9e93-d985a4d55f04" providerId="ADAL" clId="{3B25CF72-48FD-402E-BEAC-3C23D7A48FFA}" dt="2022-12-06T20:25:29.302" v="508" actId="108"/>
        <pc:sldMkLst>
          <pc:docMk/>
          <pc:sldMk cId="2210571746" sldId="404"/>
        </pc:sldMkLst>
        <pc:spChg chg="mod">
          <ac:chgData name="Goldbaum, Stephen (FRPPE)" userId="76f6f1ad-adbf-4246-9e93-d985a4d55f04" providerId="ADAL" clId="{3B25CF72-48FD-402E-BEAC-3C23D7A48FFA}" dt="2022-12-06T20:25:29.302" v="508" actId="108"/>
          <ac:spMkLst>
            <pc:docMk/>
            <pc:sldMk cId="2210571746" sldId="404"/>
            <ac:spMk id="2" creationId="{08194FE0-9410-43A1-94D0-11E1309841DD}"/>
          </ac:spMkLst>
        </pc:spChg>
        <pc:spChg chg="del">
          <ac:chgData name="Goldbaum, Stephen (FRPPE)" userId="76f6f1ad-adbf-4246-9e93-d985a4d55f04" providerId="ADAL" clId="{3B25CF72-48FD-402E-BEAC-3C23D7A48FFA}" dt="2022-12-06T19:40:16.038" v="237" actId="1032"/>
          <ac:spMkLst>
            <pc:docMk/>
            <pc:sldMk cId="2210571746" sldId="404"/>
            <ac:spMk id="3" creationId="{9D661BD9-0E86-4EEE-8090-8AC5EA2D6C46}"/>
          </ac:spMkLst>
        </pc:spChg>
        <pc:graphicFrameChg chg="add mod modGraphic">
          <ac:chgData name="Goldbaum, Stephen (FRPPE)" userId="76f6f1ad-adbf-4246-9e93-d985a4d55f04" providerId="ADAL" clId="{3B25CF72-48FD-402E-BEAC-3C23D7A48FFA}" dt="2022-12-06T19:40:29.106" v="268" actId="20577"/>
          <ac:graphicFrameMkLst>
            <pc:docMk/>
            <pc:sldMk cId="2210571746" sldId="404"/>
            <ac:graphicFrameMk id="5" creationId="{FB0E0969-654F-49A1-8B7D-FFCBEAE14701}"/>
          </ac:graphicFrameMkLst>
        </pc:graphicFrameChg>
      </pc:sldChg>
      <pc:sldChg chg="addSp delSp modSp new mod">
        <pc:chgData name="Goldbaum, Stephen (FRPPE)" userId="76f6f1ad-adbf-4246-9e93-d985a4d55f04" providerId="ADAL" clId="{3B25CF72-48FD-402E-BEAC-3C23D7A48FFA}" dt="2022-12-06T22:59:13.144" v="861" actId="20577"/>
        <pc:sldMkLst>
          <pc:docMk/>
          <pc:sldMk cId="13374167" sldId="405"/>
        </pc:sldMkLst>
        <pc:spChg chg="mod">
          <ac:chgData name="Goldbaum, Stephen (FRPPE)" userId="76f6f1ad-adbf-4246-9e93-d985a4d55f04" providerId="ADAL" clId="{3B25CF72-48FD-402E-BEAC-3C23D7A48FFA}" dt="2022-12-06T22:59:13.144" v="861" actId="20577"/>
          <ac:spMkLst>
            <pc:docMk/>
            <pc:sldMk cId="13374167" sldId="405"/>
            <ac:spMk id="2" creationId="{D5A1585E-A989-4514-A740-921E24EA01F4}"/>
          </ac:spMkLst>
        </pc:spChg>
        <pc:spChg chg="del">
          <ac:chgData name="Goldbaum, Stephen (FRPPE)" userId="76f6f1ad-adbf-4246-9e93-d985a4d55f04" providerId="ADAL" clId="{3B25CF72-48FD-402E-BEAC-3C23D7A48FFA}" dt="2022-12-06T21:09:40.720" v="695" actId="478"/>
          <ac:spMkLst>
            <pc:docMk/>
            <pc:sldMk cId="13374167" sldId="405"/>
            <ac:spMk id="3" creationId="{EFF2BD18-4F45-4521-BEA9-02591E8234AA}"/>
          </ac:spMkLst>
        </pc:spChg>
        <pc:picChg chg="add mod ord">
          <ac:chgData name="Goldbaum, Stephen (FRPPE)" userId="76f6f1ad-adbf-4246-9e93-d985a4d55f04" providerId="ADAL" clId="{3B25CF72-48FD-402E-BEAC-3C23D7A48FFA}" dt="2022-12-06T22:58:33.899" v="845" actId="14100"/>
          <ac:picMkLst>
            <pc:docMk/>
            <pc:sldMk cId="13374167" sldId="405"/>
            <ac:picMk id="6" creationId="{B6299324-6906-43E2-A9C5-869C985043A4}"/>
          </ac:picMkLst>
        </pc:picChg>
        <pc:picChg chg="add mod">
          <ac:chgData name="Goldbaum, Stephen (FRPPE)" userId="76f6f1ad-adbf-4246-9e93-d985a4d55f04" providerId="ADAL" clId="{3B25CF72-48FD-402E-BEAC-3C23D7A48FFA}" dt="2022-12-06T22:58:40.731" v="847" actId="1076"/>
          <ac:picMkLst>
            <pc:docMk/>
            <pc:sldMk cId="13374167" sldId="405"/>
            <ac:picMk id="8" creationId="{CD1CEC8B-88B6-43CE-9DAB-8FCEB6C5EA87}"/>
          </ac:picMkLst>
        </pc:picChg>
        <pc:picChg chg="add mod">
          <ac:chgData name="Goldbaum, Stephen (FRPPE)" userId="76f6f1ad-adbf-4246-9e93-d985a4d55f04" providerId="ADAL" clId="{3B25CF72-48FD-402E-BEAC-3C23D7A48FFA}" dt="2022-12-06T22:58:47.531" v="849" actId="14100"/>
          <ac:picMkLst>
            <pc:docMk/>
            <pc:sldMk cId="13374167" sldId="405"/>
            <ac:picMk id="10" creationId="{217F0D47-6199-4261-9F09-A37398D3E230}"/>
          </ac:picMkLst>
        </pc:picChg>
      </pc:sldChg>
      <pc:sldChg chg="addSp delSp modSp new del mod">
        <pc:chgData name="Goldbaum, Stephen (FRPPE)" userId="76f6f1ad-adbf-4246-9e93-d985a4d55f04" providerId="ADAL" clId="{3B25CF72-48FD-402E-BEAC-3C23D7A48FFA}" dt="2022-12-06T22:58:01.019" v="844" actId="47"/>
        <pc:sldMkLst>
          <pc:docMk/>
          <pc:sldMk cId="3222694690" sldId="406"/>
        </pc:sldMkLst>
        <pc:spChg chg="mod">
          <ac:chgData name="Goldbaum, Stephen (FRPPE)" userId="76f6f1ad-adbf-4246-9e93-d985a4d55f04" providerId="ADAL" clId="{3B25CF72-48FD-402E-BEAC-3C23D7A48FFA}" dt="2022-12-06T21:28:08.820" v="722" actId="20577"/>
          <ac:spMkLst>
            <pc:docMk/>
            <pc:sldMk cId="3222694690" sldId="406"/>
            <ac:spMk id="2" creationId="{92139534-CC71-495D-974D-2B72C928CE1D}"/>
          </ac:spMkLst>
        </pc:spChg>
        <pc:spChg chg="del">
          <ac:chgData name="Goldbaum, Stephen (FRPPE)" userId="76f6f1ad-adbf-4246-9e93-d985a4d55f04" providerId="ADAL" clId="{3B25CF72-48FD-402E-BEAC-3C23D7A48FFA}" dt="2022-12-06T21:30:06.422" v="723" actId="478"/>
          <ac:spMkLst>
            <pc:docMk/>
            <pc:sldMk cId="3222694690" sldId="406"/>
            <ac:spMk id="3" creationId="{15BBAE0B-AD7D-4BA5-BB29-F81996C8A70C}"/>
          </ac:spMkLst>
        </pc:spChg>
        <pc:picChg chg="add mod ord">
          <ac:chgData name="Goldbaum, Stephen (FRPPE)" userId="76f6f1ad-adbf-4246-9e93-d985a4d55f04" providerId="ADAL" clId="{3B25CF72-48FD-402E-BEAC-3C23D7A48FFA}" dt="2022-12-06T21:36:32.761" v="735" actId="166"/>
          <ac:picMkLst>
            <pc:docMk/>
            <pc:sldMk cId="3222694690" sldId="406"/>
            <ac:picMk id="6" creationId="{3BC38F93-1D69-4DAC-8B75-CA85FD7F0EA5}"/>
          </ac:picMkLst>
        </pc:picChg>
        <pc:picChg chg="add del mod">
          <ac:chgData name="Goldbaum, Stephen (FRPPE)" userId="76f6f1ad-adbf-4246-9e93-d985a4d55f04" providerId="ADAL" clId="{3B25CF72-48FD-402E-BEAC-3C23D7A48FFA}" dt="2022-12-06T21:40:53.863" v="740" actId="478"/>
          <ac:picMkLst>
            <pc:docMk/>
            <pc:sldMk cId="3222694690" sldId="406"/>
            <ac:picMk id="8" creationId="{5BED7E19-908B-4326-8DF0-3E7EE3ED21C1}"/>
          </ac:picMkLst>
        </pc:picChg>
        <pc:picChg chg="add del">
          <ac:chgData name="Goldbaum, Stephen (FRPPE)" userId="76f6f1ad-adbf-4246-9e93-d985a4d55f04" providerId="ADAL" clId="{3B25CF72-48FD-402E-BEAC-3C23D7A48FFA}" dt="2022-12-06T21:40:42.262" v="736" actId="478"/>
          <ac:picMkLst>
            <pc:docMk/>
            <pc:sldMk cId="3222694690" sldId="406"/>
            <ac:picMk id="10" creationId="{5CED6854-AAEA-4EA7-AA78-A72679093F53}"/>
          </ac:picMkLst>
        </pc:picChg>
        <pc:picChg chg="add mod">
          <ac:chgData name="Goldbaum, Stephen (FRPPE)" userId="76f6f1ad-adbf-4246-9e93-d985a4d55f04" providerId="ADAL" clId="{3B25CF72-48FD-402E-BEAC-3C23D7A48FFA}" dt="2022-12-06T21:35:53.099" v="734" actId="1076"/>
          <ac:picMkLst>
            <pc:docMk/>
            <pc:sldMk cId="3222694690" sldId="406"/>
            <ac:picMk id="12" creationId="{F1922066-0E14-4A8E-8EE6-346468501EFB}"/>
          </ac:picMkLst>
        </pc:picChg>
        <pc:picChg chg="add mod">
          <ac:chgData name="Goldbaum, Stephen (FRPPE)" userId="76f6f1ad-adbf-4246-9e93-d985a4d55f04" providerId="ADAL" clId="{3B25CF72-48FD-402E-BEAC-3C23D7A48FFA}" dt="2022-12-06T21:40:47.966" v="739" actId="1076"/>
          <ac:picMkLst>
            <pc:docMk/>
            <pc:sldMk cId="3222694690" sldId="406"/>
            <ac:picMk id="14" creationId="{0DE8AE03-EC92-402C-9CE4-50D36DBD3A31}"/>
          </ac:picMkLst>
        </pc:picChg>
      </pc:sldChg>
      <pc:sldChg chg="addSp delSp modSp new del mod">
        <pc:chgData name="Goldbaum, Stephen (FRPPE)" userId="76f6f1ad-adbf-4246-9e93-d985a4d55f04" providerId="ADAL" clId="{3B25CF72-48FD-402E-BEAC-3C23D7A48FFA}" dt="2022-12-06T22:59:18.901" v="862" actId="47"/>
        <pc:sldMkLst>
          <pc:docMk/>
          <pc:sldMk cId="2476482457" sldId="407"/>
        </pc:sldMkLst>
        <pc:spChg chg="mod">
          <ac:chgData name="Goldbaum, Stephen (FRPPE)" userId="76f6f1ad-adbf-4246-9e93-d985a4d55f04" providerId="ADAL" clId="{3B25CF72-48FD-402E-BEAC-3C23D7A48FFA}" dt="2022-12-06T21:41:57.872" v="760" actId="20577"/>
          <ac:spMkLst>
            <pc:docMk/>
            <pc:sldMk cId="2476482457" sldId="407"/>
            <ac:spMk id="2" creationId="{4599808A-91A4-4F6F-8B86-97E23192A247}"/>
          </ac:spMkLst>
        </pc:spChg>
        <pc:spChg chg="del">
          <ac:chgData name="Goldbaum, Stephen (FRPPE)" userId="76f6f1ad-adbf-4246-9e93-d985a4d55f04" providerId="ADAL" clId="{3B25CF72-48FD-402E-BEAC-3C23D7A48FFA}" dt="2022-12-06T21:41:41.295" v="742" actId="478"/>
          <ac:spMkLst>
            <pc:docMk/>
            <pc:sldMk cId="2476482457" sldId="407"/>
            <ac:spMk id="3" creationId="{727BEE6A-ECF3-4FF0-ADA4-8E7AEE35209D}"/>
          </ac:spMkLst>
        </pc:spChg>
        <pc:spChg chg="add mod">
          <ac:chgData name="Goldbaum, Stephen (FRPPE)" userId="76f6f1ad-adbf-4246-9e93-d985a4d55f04" providerId="ADAL" clId="{3B25CF72-48FD-402E-BEAC-3C23D7A48FFA}" dt="2022-12-06T21:43:25.089" v="798" actId="14100"/>
          <ac:spMkLst>
            <pc:docMk/>
            <pc:sldMk cId="2476482457" sldId="407"/>
            <ac:spMk id="6" creationId="{8CAB5F91-818A-4AA2-893B-907D093737B8}"/>
          </ac:spMkLst>
        </pc:spChg>
        <pc:spChg chg="add mod">
          <ac:chgData name="Goldbaum, Stephen (FRPPE)" userId="76f6f1ad-adbf-4246-9e93-d985a4d55f04" providerId="ADAL" clId="{3B25CF72-48FD-402E-BEAC-3C23D7A48FFA}" dt="2022-12-06T21:44:23.124" v="810" actId="20577"/>
          <ac:spMkLst>
            <pc:docMk/>
            <pc:sldMk cId="2476482457" sldId="407"/>
            <ac:spMk id="7" creationId="{16E50D98-89E8-4581-B039-164231BB77E0}"/>
          </ac:spMkLst>
        </pc:spChg>
        <pc:picChg chg="add mod">
          <ac:chgData name="Goldbaum, Stephen (FRPPE)" userId="76f6f1ad-adbf-4246-9e93-d985a4d55f04" providerId="ADAL" clId="{3B25CF72-48FD-402E-BEAC-3C23D7A48FFA}" dt="2022-12-06T21:42:06.497" v="762" actId="1076"/>
          <ac:picMkLst>
            <pc:docMk/>
            <pc:sldMk cId="2476482457" sldId="407"/>
            <ac:picMk id="5" creationId="{809FB860-5262-46CA-A820-62E9B299756F}"/>
          </ac:picMkLst>
        </pc:picChg>
      </pc:sldChg>
      <pc:sldChg chg="addSp delSp modSp new mod modNotesTx">
        <pc:chgData name="Goldbaum, Stephen (FRPPE)" userId="76f6f1ad-adbf-4246-9e93-d985a4d55f04" providerId="ADAL" clId="{3B25CF72-48FD-402E-BEAC-3C23D7A48FFA}" dt="2022-12-06T23:00:54.479" v="900" actId="1076"/>
        <pc:sldMkLst>
          <pc:docMk/>
          <pc:sldMk cId="1037050770" sldId="408"/>
        </pc:sldMkLst>
        <pc:spChg chg="mod">
          <ac:chgData name="Goldbaum, Stephen (FRPPE)" userId="76f6f1ad-adbf-4246-9e93-d985a4d55f04" providerId="ADAL" clId="{3B25CF72-48FD-402E-BEAC-3C23D7A48FFA}" dt="2022-12-06T22:59:28.729" v="883" actId="20577"/>
          <ac:spMkLst>
            <pc:docMk/>
            <pc:sldMk cId="1037050770" sldId="408"/>
            <ac:spMk id="2" creationId="{E02C8A93-59FA-4648-AADC-E9D0E45B82A2}"/>
          </ac:spMkLst>
        </pc:spChg>
        <pc:spChg chg="del">
          <ac:chgData name="Goldbaum, Stephen (FRPPE)" userId="76f6f1ad-adbf-4246-9e93-d985a4d55f04" providerId="ADAL" clId="{3B25CF72-48FD-402E-BEAC-3C23D7A48FFA}" dt="2022-12-06T21:52:56.161" v="812" actId="478"/>
          <ac:spMkLst>
            <pc:docMk/>
            <pc:sldMk cId="1037050770" sldId="408"/>
            <ac:spMk id="3" creationId="{7641F65B-F2A4-4F00-8ECD-81D6811ABED2}"/>
          </ac:spMkLst>
        </pc:spChg>
        <pc:picChg chg="add del mod">
          <ac:chgData name="Goldbaum, Stephen (FRPPE)" userId="76f6f1ad-adbf-4246-9e93-d985a4d55f04" providerId="ADAL" clId="{3B25CF72-48FD-402E-BEAC-3C23D7A48FFA}" dt="2022-12-06T22:05:56.924" v="816" actId="478"/>
          <ac:picMkLst>
            <pc:docMk/>
            <pc:sldMk cId="1037050770" sldId="408"/>
            <ac:picMk id="6" creationId="{300D998B-FC10-466D-B0A1-8B9151766376}"/>
          </ac:picMkLst>
        </pc:picChg>
        <pc:picChg chg="add mod">
          <ac:chgData name="Goldbaum, Stephen (FRPPE)" userId="76f6f1ad-adbf-4246-9e93-d985a4d55f04" providerId="ADAL" clId="{3B25CF72-48FD-402E-BEAC-3C23D7A48FFA}" dt="2022-12-06T22:59:43.453" v="887" actId="14100"/>
          <ac:picMkLst>
            <pc:docMk/>
            <pc:sldMk cId="1037050770" sldId="408"/>
            <ac:picMk id="8" creationId="{7581C27E-3308-42C1-82ED-7054A9B3C3A1}"/>
          </ac:picMkLst>
        </pc:picChg>
        <pc:picChg chg="add del mod">
          <ac:chgData name="Goldbaum, Stephen (FRPPE)" userId="76f6f1ad-adbf-4246-9e93-d985a4d55f04" providerId="ADAL" clId="{3B25CF72-48FD-402E-BEAC-3C23D7A48FFA}" dt="2022-12-06T22:19:40.527" v="823" actId="478"/>
          <ac:picMkLst>
            <pc:docMk/>
            <pc:sldMk cId="1037050770" sldId="408"/>
            <ac:picMk id="10" creationId="{AAE96440-5C93-4679-B1B3-1ABCA94167D9}"/>
          </ac:picMkLst>
        </pc:picChg>
        <pc:picChg chg="add mod ord">
          <ac:chgData name="Goldbaum, Stephen (FRPPE)" userId="76f6f1ad-adbf-4246-9e93-d985a4d55f04" providerId="ADAL" clId="{3B25CF72-48FD-402E-BEAC-3C23D7A48FFA}" dt="2022-12-06T23:00:54.479" v="900" actId="1076"/>
          <ac:picMkLst>
            <pc:docMk/>
            <pc:sldMk cId="1037050770" sldId="408"/>
            <ac:picMk id="12" creationId="{54E85D5D-A462-45AE-8657-3E8F1A87F757}"/>
          </ac:picMkLst>
        </pc:picChg>
        <pc:picChg chg="add mod">
          <ac:chgData name="Goldbaum, Stephen (FRPPE)" userId="76f6f1ad-adbf-4246-9e93-d985a4d55f04" providerId="ADAL" clId="{3B25CF72-48FD-402E-BEAC-3C23D7A48FFA}" dt="2022-12-06T23:00:51.332" v="899" actId="1076"/>
          <ac:picMkLst>
            <pc:docMk/>
            <pc:sldMk cId="1037050770" sldId="408"/>
            <ac:picMk id="14" creationId="{A60F7DE4-625A-44B0-BCD5-BADE0CE94B42}"/>
          </ac:picMkLst>
        </pc:picChg>
      </pc:sldChg>
      <pc:sldChg chg="addSp delSp modSp new mod">
        <pc:chgData name="Goldbaum, Stephen (FRPPE)" userId="76f6f1ad-adbf-4246-9e93-d985a4d55f04" providerId="ADAL" clId="{3B25CF72-48FD-402E-BEAC-3C23D7A48FFA}" dt="2022-12-06T23:08:00.530" v="944" actId="14100"/>
        <pc:sldMkLst>
          <pc:docMk/>
          <pc:sldMk cId="2387312559" sldId="409"/>
        </pc:sldMkLst>
        <pc:spChg chg="mod">
          <ac:chgData name="Goldbaum, Stephen (FRPPE)" userId="76f6f1ad-adbf-4246-9e93-d985a4d55f04" providerId="ADAL" clId="{3B25CF72-48FD-402E-BEAC-3C23D7A48FFA}" dt="2022-12-06T23:01:33.646" v="911" actId="20577"/>
          <ac:spMkLst>
            <pc:docMk/>
            <pc:sldMk cId="2387312559" sldId="409"/>
            <ac:spMk id="2" creationId="{8266A7A6-2FBA-4B94-AF8C-77D5E90DA089}"/>
          </ac:spMkLst>
        </pc:spChg>
        <pc:spChg chg="del">
          <ac:chgData name="Goldbaum, Stephen (FRPPE)" userId="76f6f1ad-adbf-4246-9e93-d985a4d55f04" providerId="ADAL" clId="{3B25CF72-48FD-402E-BEAC-3C23D7A48FFA}" dt="2022-12-06T23:01:55.065" v="914" actId="478"/>
          <ac:spMkLst>
            <pc:docMk/>
            <pc:sldMk cId="2387312559" sldId="409"/>
            <ac:spMk id="3" creationId="{496A4EFC-4EA5-4CF2-AD6E-8683FAC57466}"/>
          </ac:spMkLst>
        </pc:spChg>
        <pc:spChg chg="add mod">
          <ac:chgData name="Goldbaum, Stephen (FRPPE)" userId="76f6f1ad-adbf-4246-9e93-d985a4d55f04" providerId="ADAL" clId="{3B25CF72-48FD-402E-BEAC-3C23D7A48FFA}" dt="2022-12-06T23:07:56.580" v="943" actId="1076"/>
          <ac:spMkLst>
            <pc:docMk/>
            <pc:sldMk cId="2387312559" sldId="409"/>
            <ac:spMk id="5" creationId="{40AA0895-DB56-4643-8C37-D776AE067BC7}"/>
          </ac:spMkLst>
        </pc:spChg>
        <pc:picChg chg="add mod">
          <ac:chgData name="Goldbaum, Stephen (FRPPE)" userId="76f6f1ad-adbf-4246-9e93-d985a4d55f04" providerId="ADAL" clId="{3B25CF72-48FD-402E-BEAC-3C23D7A48FFA}" dt="2022-12-06T23:06:21.013" v="926" actId="14100"/>
          <ac:picMkLst>
            <pc:docMk/>
            <pc:sldMk cId="2387312559" sldId="409"/>
            <ac:picMk id="6" creationId="{0587C1AB-6A7F-4C30-9B44-E16F456CB415}"/>
          </ac:picMkLst>
        </pc:picChg>
        <pc:picChg chg="add mod">
          <ac:chgData name="Goldbaum, Stephen (FRPPE)" userId="76f6f1ad-adbf-4246-9e93-d985a4d55f04" providerId="ADAL" clId="{3B25CF72-48FD-402E-BEAC-3C23D7A48FFA}" dt="2022-12-06T23:02:59.855" v="922" actId="1076"/>
          <ac:picMkLst>
            <pc:docMk/>
            <pc:sldMk cId="2387312559" sldId="409"/>
            <ac:picMk id="7" creationId="{FEDC453B-FC0E-480E-89AD-D3142BB943A4}"/>
          </ac:picMkLst>
        </pc:picChg>
        <pc:picChg chg="add del mod">
          <ac:chgData name="Goldbaum, Stephen (FRPPE)" userId="76f6f1ad-adbf-4246-9e93-d985a4d55f04" providerId="ADAL" clId="{3B25CF72-48FD-402E-BEAC-3C23D7A48FFA}" dt="2022-12-06T23:06:46.871" v="929" actId="478"/>
          <ac:picMkLst>
            <pc:docMk/>
            <pc:sldMk cId="2387312559" sldId="409"/>
            <ac:picMk id="2050" creationId="{E5D7F052-F79C-40D6-9404-252C77B5F1D8}"/>
          </ac:picMkLst>
        </pc:picChg>
        <pc:picChg chg="add mod">
          <ac:chgData name="Goldbaum, Stephen (FRPPE)" userId="76f6f1ad-adbf-4246-9e93-d985a4d55f04" providerId="ADAL" clId="{3B25CF72-48FD-402E-BEAC-3C23D7A48FFA}" dt="2022-12-06T23:07:02.737" v="933" actId="1076"/>
          <ac:picMkLst>
            <pc:docMk/>
            <pc:sldMk cId="2387312559" sldId="409"/>
            <ac:picMk id="2052" creationId="{7679EEB4-5C52-4F70-8838-6C70CA3754E8}"/>
          </ac:picMkLst>
        </pc:picChg>
        <pc:cxnChg chg="add mod">
          <ac:chgData name="Goldbaum, Stephen (FRPPE)" userId="76f6f1ad-adbf-4246-9e93-d985a4d55f04" providerId="ADAL" clId="{3B25CF72-48FD-402E-BEAC-3C23D7A48FFA}" dt="2022-12-06T23:08:00.530" v="944" actId="14100"/>
          <ac:cxnSpMkLst>
            <pc:docMk/>
            <pc:sldMk cId="2387312559" sldId="409"/>
            <ac:cxnSpMk id="9" creationId="{A5469293-7B47-4FD6-AACB-D147805200EB}"/>
          </ac:cxnSpMkLst>
        </pc:cxnChg>
        <pc:cxnChg chg="add mod">
          <ac:chgData name="Goldbaum, Stephen (FRPPE)" userId="76f6f1ad-adbf-4246-9e93-d985a4d55f04" providerId="ADAL" clId="{3B25CF72-48FD-402E-BEAC-3C23D7A48FFA}" dt="2022-12-06T23:07:51.833" v="941" actId="14100"/>
          <ac:cxnSpMkLst>
            <pc:docMk/>
            <pc:sldMk cId="2387312559" sldId="409"/>
            <ac:cxnSpMk id="11" creationId="{E746677B-DCA4-405E-9841-0B0FEF1C7ACB}"/>
          </ac:cxnSpMkLst>
        </pc:cxnChg>
        <pc:cxnChg chg="add mod">
          <ac:chgData name="Goldbaum, Stephen (FRPPE)" userId="76f6f1ad-adbf-4246-9e93-d985a4d55f04" providerId="ADAL" clId="{3B25CF72-48FD-402E-BEAC-3C23D7A48FFA}" dt="2022-12-06T23:07:49.258" v="940" actId="14100"/>
          <ac:cxnSpMkLst>
            <pc:docMk/>
            <pc:sldMk cId="2387312559" sldId="409"/>
            <ac:cxnSpMk id="13" creationId="{5F597774-FBC0-4217-80F0-59885E1C7F0E}"/>
          </ac:cxnSpMkLst>
        </pc:cxnChg>
      </pc:sldChg>
      <pc:sldChg chg="addSp delSp modSp new mod ord">
        <pc:chgData name="Goldbaum, Stephen (FRPPE)" userId="76f6f1ad-adbf-4246-9e93-d985a4d55f04" providerId="ADAL" clId="{3B25CF72-48FD-402E-BEAC-3C23D7A48FFA}" dt="2022-12-06T23:14:37.896" v="978"/>
        <pc:sldMkLst>
          <pc:docMk/>
          <pc:sldMk cId="2454955465" sldId="410"/>
        </pc:sldMkLst>
        <pc:spChg chg="mod">
          <ac:chgData name="Goldbaum, Stephen (FRPPE)" userId="76f6f1ad-adbf-4246-9e93-d985a4d55f04" providerId="ADAL" clId="{3B25CF72-48FD-402E-BEAC-3C23D7A48FFA}" dt="2022-12-06T23:10:15.724" v="956" actId="20577"/>
          <ac:spMkLst>
            <pc:docMk/>
            <pc:sldMk cId="2454955465" sldId="410"/>
            <ac:spMk id="2" creationId="{E08A569F-E03C-4F25-9DBC-C4A12E26916A}"/>
          </ac:spMkLst>
        </pc:spChg>
        <pc:spChg chg="del">
          <ac:chgData name="Goldbaum, Stephen (FRPPE)" userId="76f6f1ad-adbf-4246-9e93-d985a4d55f04" providerId="ADAL" clId="{3B25CF72-48FD-402E-BEAC-3C23D7A48FFA}" dt="2022-12-06T23:10:17.925" v="957" actId="478"/>
          <ac:spMkLst>
            <pc:docMk/>
            <pc:sldMk cId="2454955465" sldId="410"/>
            <ac:spMk id="3" creationId="{3F92A9BB-74B8-4E2C-A3A7-B7EF6EB78FE7}"/>
          </ac:spMkLst>
        </pc:spChg>
        <pc:picChg chg="add mod">
          <ac:chgData name="Goldbaum, Stephen (FRPPE)" userId="76f6f1ad-adbf-4246-9e93-d985a4d55f04" providerId="ADAL" clId="{3B25CF72-48FD-402E-BEAC-3C23D7A48FFA}" dt="2022-12-06T23:13:49.070" v="975" actId="692"/>
          <ac:picMkLst>
            <pc:docMk/>
            <pc:sldMk cId="2454955465" sldId="410"/>
            <ac:picMk id="6" creationId="{D82E6A6D-5173-443A-87D9-2CFB1097C25E}"/>
          </ac:picMkLst>
        </pc:picChg>
        <pc:picChg chg="add mod">
          <ac:chgData name="Goldbaum, Stephen (FRPPE)" userId="76f6f1ad-adbf-4246-9e93-d985a4d55f04" providerId="ADAL" clId="{3B25CF72-48FD-402E-BEAC-3C23D7A48FFA}" dt="2022-12-06T23:13:49.070" v="975" actId="692"/>
          <ac:picMkLst>
            <pc:docMk/>
            <pc:sldMk cId="2454955465" sldId="410"/>
            <ac:picMk id="8" creationId="{1411B97C-3AB0-4EAF-A434-A2033B5DAC94}"/>
          </ac:picMkLst>
        </pc:picChg>
        <pc:picChg chg="add mod">
          <ac:chgData name="Goldbaum, Stephen (FRPPE)" userId="76f6f1ad-adbf-4246-9e93-d985a4d55f04" providerId="ADAL" clId="{3B25CF72-48FD-402E-BEAC-3C23D7A48FFA}" dt="2022-12-06T23:13:57.632" v="976" actId="1076"/>
          <ac:picMkLst>
            <pc:docMk/>
            <pc:sldMk cId="2454955465" sldId="410"/>
            <ac:picMk id="10" creationId="{DECBFF76-F523-4052-B22E-8FD2CAFB78AB}"/>
          </ac:picMkLst>
        </pc:picChg>
        <pc:picChg chg="add mod">
          <ac:chgData name="Goldbaum, Stephen (FRPPE)" userId="76f6f1ad-adbf-4246-9e93-d985a4d55f04" providerId="ADAL" clId="{3B25CF72-48FD-402E-BEAC-3C23D7A48FFA}" dt="2022-12-06T23:13:49.070" v="975" actId="692"/>
          <ac:picMkLst>
            <pc:docMk/>
            <pc:sldMk cId="2454955465" sldId="410"/>
            <ac:picMk id="12" creationId="{86A8491C-4603-4C27-BB50-3ED693739EFD}"/>
          </ac:picMkLst>
        </pc:picChg>
      </pc:sldChg>
      <pc:sldChg chg="add del">
        <pc:chgData name="Goldbaum, Stephen (FRPPE)" userId="76f6f1ad-adbf-4246-9e93-d985a4d55f04" providerId="ADAL" clId="{3B25CF72-48FD-402E-BEAC-3C23D7A48FFA}" dt="2022-12-06T23:01:50.765" v="913"/>
        <pc:sldMkLst>
          <pc:docMk/>
          <pc:sldMk cId="2742956558" sldId="41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FA1B3-C9A2-4897-B376-BDB61B065E6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94D4B33-80D6-44F4-9432-35F7C1E2787B}">
      <dgm:prSet phldrT="[Text]"/>
      <dgm:spPr>
        <a:solidFill>
          <a:srgbClr val="00B5E2"/>
        </a:solidFill>
      </dgm:spPr>
      <dgm:t>
        <a:bodyPr/>
        <a:lstStyle/>
        <a:p>
          <a:r>
            <a:rPr lang="en-US" dirty="0"/>
            <a:t>Interpret</a:t>
          </a:r>
        </a:p>
      </dgm:t>
    </dgm:pt>
    <dgm:pt modelId="{3C02D58E-9319-45DE-901F-62054E1B39D1}" type="parTrans" cxnId="{CCE21EF5-EC2A-40B5-AA73-923083F5DBB0}">
      <dgm:prSet/>
      <dgm:spPr/>
      <dgm:t>
        <a:bodyPr/>
        <a:lstStyle/>
        <a:p>
          <a:endParaRPr lang="en-US"/>
        </a:p>
      </dgm:t>
    </dgm:pt>
    <dgm:pt modelId="{20845557-0736-4D9C-B525-9C372FA4AD6C}" type="sibTrans" cxnId="{CCE21EF5-EC2A-40B5-AA73-923083F5DBB0}">
      <dgm:prSet/>
      <dgm:spPr/>
      <dgm:t>
        <a:bodyPr/>
        <a:lstStyle/>
        <a:p>
          <a:endParaRPr lang="en-US"/>
        </a:p>
      </dgm:t>
    </dgm:pt>
    <dgm:pt modelId="{55C7EE80-BC17-4891-BC45-0C89CBA34B50}">
      <dgm:prSet phldrT="[Text]"/>
      <dgm:spPr>
        <a:solidFill>
          <a:srgbClr val="00B5E2"/>
        </a:solidFill>
      </dgm:spPr>
      <dgm:t>
        <a:bodyPr/>
        <a:lstStyle/>
        <a:p>
          <a:r>
            <a:rPr lang="en-US" dirty="0"/>
            <a:t>Document</a:t>
          </a:r>
        </a:p>
      </dgm:t>
    </dgm:pt>
    <dgm:pt modelId="{7462BB4E-53BC-4040-B05F-79D04E51D4A6}" type="parTrans" cxnId="{29BB26F2-301B-4C9F-AE70-DF5DA4B6740C}">
      <dgm:prSet/>
      <dgm:spPr/>
      <dgm:t>
        <a:bodyPr/>
        <a:lstStyle/>
        <a:p>
          <a:endParaRPr lang="en-US"/>
        </a:p>
      </dgm:t>
    </dgm:pt>
    <dgm:pt modelId="{78DCB2AE-31C7-4128-931F-C64141B9699A}" type="sibTrans" cxnId="{29BB26F2-301B-4C9F-AE70-DF5DA4B6740C}">
      <dgm:prSet/>
      <dgm:spPr/>
      <dgm:t>
        <a:bodyPr/>
        <a:lstStyle/>
        <a:p>
          <a:endParaRPr lang="en-US"/>
        </a:p>
      </dgm:t>
    </dgm:pt>
    <dgm:pt modelId="{EA3E46A3-E4BE-41E0-977E-13251FEBF152}">
      <dgm:prSet phldrT="[Text]"/>
      <dgm:spPr>
        <a:solidFill>
          <a:srgbClr val="00B5E2"/>
        </a:solidFill>
      </dgm:spPr>
      <dgm:t>
        <a:bodyPr/>
        <a:lstStyle/>
        <a:p>
          <a:r>
            <a:rPr lang="en-US" dirty="0"/>
            <a:t>Analyze</a:t>
          </a:r>
        </a:p>
      </dgm:t>
    </dgm:pt>
    <dgm:pt modelId="{230BCA3F-C499-4D65-BE1E-1C2B266F4DCC}" type="parTrans" cxnId="{BF0A7E1E-3A64-44EE-B050-FF95401D019D}">
      <dgm:prSet/>
      <dgm:spPr/>
      <dgm:t>
        <a:bodyPr/>
        <a:lstStyle/>
        <a:p>
          <a:endParaRPr lang="en-US"/>
        </a:p>
      </dgm:t>
    </dgm:pt>
    <dgm:pt modelId="{5D10FFB8-DE9F-4E4E-8AD3-0BAFDAD6FCEB}" type="sibTrans" cxnId="{BF0A7E1E-3A64-44EE-B050-FF95401D019D}">
      <dgm:prSet/>
      <dgm:spPr/>
      <dgm:t>
        <a:bodyPr/>
        <a:lstStyle/>
        <a:p>
          <a:endParaRPr lang="en-US"/>
        </a:p>
      </dgm:t>
    </dgm:pt>
    <dgm:pt modelId="{4A5A6E14-DB28-4CEF-8EE7-4E91E0F70726}">
      <dgm:prSet/>
      <dgm:spPr>
        <a:solidFill>
          <a:srgbClr val="00B5E2"/>
        </a:solidFill>
      </dgm:spPr>
      <dgm:t>
        <a:bodyPr/>
        <a:lstStyle/>
        <a:p>
          <a:r>
            <a:rPr lang="en-US" dirty="0"/>
            <a:t>Implement</a:t>
          </a:r>
        </a:p>
      </dgm:t>
    </dgm:pt>
    <dgm:pt modelId="{4902C315-700E-45E4-B4E1-81D0D852211E}" type="parTrans" cxnId="{835C96CA-B29A-4D4A-A44E-BB141C62E4A2}">
      <dgm:prSet/>
      <dgm:spPr/>
      <dgm:t>
        <a:bodyPr/>
        <a:lstStyle/>
        <a:p>
          <a:endParaRPr lang="en-US"/>
        </a:p>
      </dgm:t>
    </dgm:pt>
    <dgm:pt modelId="{DD5716C8-D541-48B2-8897-2779544CB6DE}" type="sibTrans" cxnId="{835C96CA-B29A-4D4A-A44E-BB141C62E4A2}">
      <dgm:prSet/>
      <dgm:spPr/>
      <dgm:t>
        <a:bodyPr/>
        <a:lstStyle/>
        <a:p>
          <a:endParaRPr lang="en-US"/>
        </a:p>
      </dgm:t>
    </dgm:pt>
    <dgm:pt modelId="{49AB8F87-C970-4CCF-A223-A5C00B22EE6D}" type="pres">
      <dgm:prSet presAssocID="{5CFFA1B3-C9A2-4897-B376-BDB61B065E63}" presName="Name0" presStyleCnt="0">
        <dgm:presLayoutVars>
          <dgm:dir/>
          <dgm:animLvl val="lvl"/>
          <dgm:resizeHandles val="exact"/>
        </dgm:presLayoutVars>
      </dgm:prSet>
      <dgm:spPr/>
    </dgm:pt>
    <dgm:pt modelId="{B480F782-AE10-4AB6-91C7-ECA5DF00A2D4}" type="pres">
      <dgm:prSet presAssocID="{294D4B33-80D6-44F4-9432-35F7C1E2787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FF6A98F-54DD-4C20-B0D4-E2C20A1C5941}" type="pres">
      <dgm:prSet presAssocID="{20845557-0736-4D9C-B525-9C372FA4AD6C}" presName="parTxOnlySpace" presStyleCnt="0"/>
      <dgm:spPr/>
    </dgm:pt>
    <dgm:pt modelId="{102ED5FF-D1C2-47A3-960A-AD14AFEB2910}" type="pres">
      <dgm:prSet presAssocID="{55C7EE80-BC17-4891-BC45-0C89CBA34B5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6455690-8929-4CA5-B613-427F454EBC62}" type="pres">
      <dgm:prSet presAssocID="{78DCB2AE-31C7-4128-931F-C64141B9699A}" presName="parTxOnlySpace" presStyleCnt="0"/>
      <dgm:spPr/>
    </dgm:pt>
    <dgm:pt modelId="{7E7E9A4A-7B8A-4C91-9B63-932C9B94DEA4}" type="pres">
      <dgm:prSet presAssocID="{EA3E46A3-E4BE-41E0-977E-13251FEBF15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7C38EEC-30A0-41D6-8389-66022A8536D1}" type="pres">
      <dgm:prSet presAssocID="{5D10FFB8-DE9F-4E4E-8AD3-0BAFDAD6FCEB}" presName="parTxOnlySpace" presStyleCnt="0"/>
      <dgm:spPr/>
    </dgm:pt>
    <dgm:pt modelId="{E77480A2-3AC4-462A-9DBA-C60B120BBAF4}" type="pres">
      <dgm:prSet presAssocID="{4A5A6E14-DB28-4CEF-8EE7-4E91E0F707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0A7E1E-3A64-44EE-B050-FF95401D019D}" srcId="{5CFFA1B3-C9A2-4897-B376-BDB61B065E63}" destId="{EA3E46A3-E4BE-41E0-977E-13251FEBF152}" srcOrd="2" destOrd="0" parTransId="{230BCA3F-C499-4D65-BE1E-1C2B266F4DCC}" sibTransId="{5D10FFB8-DE9F-4E4E-8AD3-0BAFDAD6FCEB}"/>
    <dgm:cxn modelId="{09127660-FC6B-45C2-889C-5543C7A4FF67}" type="presOf" srcId="{55C7EE80-BC17-4891-BC45-0C89CBA34B50}" destId="{102ED5FF-D1C2-47A3-960A-AD14AFEB2910}" srcOrd="0" destOrd="0" presId="urn:microsoft.com/office/officeart/2005/8/layout/chevron1"/>
    <dgm:cxn modelId="{01212C75-CCA5-4035-A345-EDF826FCBB28}" type="presOf" srcId="{294D4B33-80D6-44F4-9432-35F7C1E2787B}" destId="{B480F782-AE10-4AB6-91C7-ECA5DF00A2D4}" srcOrd="0" destOrd="0" presId="urn:microsoft.com/office/officeart/2005/8/layout/chevron1"/>
    <dgm:cxn modelId="{A157609B-CC3C-4A35-A1E7-B7A50C70A8AA}" type="presOf" srcId="{5CFFA1B3-C9A2-4897-B376-BDB61B065E63}" destId="{49AB8F87-C970-4CCF-A223-A5C00B22EE6D}" srcOrd="0" destOrd="0" presId="urn:microsoft.com/office/officeart/2005/8/layout/chevron1"/>
    <dgm:cxn modelId="{97F25B9C-CA5C-4A9A-B962-2F8D6002FF93}" type="presOf" srcId="{EA3E46A3-E4BE-41E0-977E-13251FEBF152}" destId="{7E7E9A4A-7B8A-4C91-9B63-932C9B94DEA4}" srcOrd="0" destOrd="0" presId="urn:microsoft.com/office/officeart/2005/8/layout/chevron1"/>
    <dgm:cxn modelId="{5EA7B3BC-F1A8-4674-BA70-0D1718BA3534}" type="presOf" srcId="{4A5A6E14-DB28-4CEF-8EE7-4E91E0F70726}" destId="{E77480A2-3AC4-462A-9DBA-C60B120BBAF4}" srcOrd="0" destOrd="0" presId="urn:microsoft.com/office/officeart/2005/8/layout/chevron1"/>
    <dgm:cxn modelId="{835C96CA-B29A-4D4A-A44E-BB141C62E4A2}" srcId="{5CFFA1B3-C9A2-4897-B376-BDB61B065E63}" destId="{4A5A6E14-DB28-4CEF-8EE7-4E91E0F70726}" srcOrd="3" destOrd="0" parTransId="{4902C315-700E-45E4-B4E1-81D0D852211E}" sibTransId="{DD5716C8-D541-48B2-8897-2779544CB6DE}"/>
    <dgm:cxn modelId="{29BB26F2-301B-4C9F-AE70-DF5DA4B6740C}" srcId="{5CFFA1B3-C9A2-4897-B376-BDB61B065E63}" destId="{55C7EE80-BC17-4891-BC45-0C89CBA34B50}" srcOrd="1" destOrd="0" parTransId="{7462BB4E-53BC-4040-B05F-79D04E51D4A6}" sibTransId="{78DCB2AE-31C7-4128-931F-C64141B9699A}"/>
    <dgm:cxn modelId="{CCE21EF5-EC2A-40B5-AA73-923083F5DBB0}" srcId="{5CFFA1B3-C9A2-4897-B376-BDB61B065E63}" destId="{294D4B33-80D6-44F4-9432-35F7C1E2787B}" srcOrd="0" destOrd="0" parTransId="{3C02D58E-9319-45DE-901F-62054E1B39D1}" sibTransId="{20845557-0736-4D9C-B525-9C372FA4AD6C}"/>
    <dgm:cxn modelId="{69B19217-4B73-475C-A1F2-DCDBFEA87E48}" type="presParOf" srcId="{49AB8F87-C970-4CCF-A223-A5C00B22EE6D}" destId="{B480F782-AE10-4AB6-91C7-ECA5DF00A2D4}" srcOrd="0" destOrd="0" presId="urn:microsoft.com/office/officeart/2005/8/layout/chevron1"/>
    <dgm:cxn modelId="{ADD77B5D-E1F7-4277-8A99-54F2079788FD}" type="presParOf" srcId="{49AB8F87-C970-4CCF-A223-A5C00B22EE6D}" destId="{CFF6A98F-54DD-4C20-B0D4-E2C20A1C5941}" srcOrd="1" destOrd="0" presId="urn:microsoft.com/office/officeart/2005/8/layout/chevron1"/>
    <dgm:cxn modelId="{5EFA6F63-6D1C-4697-A744-F0C03C1AF4EA}" type="presParOf" srcId="{49AB8F87-C970-4CCF-A223-A5C00B22EE6D}" destId="{102ED5FF-D1C2-47A3-960A-AD14AFEB2910}" srcOrd="2" destOrd="0" presId="urn:microsoft.com/office/officeart/2005/8/layout/chevron1"/>
    <dgm:cxn modelId="{E5468BF3-8644-4099-BD8F-14800496B9B7}" type="presParOf" srcId="{49AB8F87-C970-4CCF-A223-A5C00B22EE6D}" destId="{06455690-8929-4CA5-B613-427F454EBC62}" srcOrd="3" destOrd="0" presId="urn:microsoft.com/office/officeart/2005/8/layout/chevron1"/>
    <dgm:cxn modelId="{29655FF3-387A-43F3-956D-60551F28BC62}" type="presParOf" srcId="{49AB8F87-C970-4CCF-A223-A5C00B22EE6D}" destId="{7E7E9A4A-7B8A-4C91-9B63-932C9B94DEA4}" srcOrd="4" destOrd="0" presId="urn:microsoft.com/office/officeart/2005/8/layout/chevron1"/>
    <dgm:cxn modelId="{C546B6DC-F712-42FB-B894-BFBF3637DFF7}" type="presParOf" srcId="{49AB8F87-C970-4CCF-A223-A5C00B22EE6D}" destId="{77C38EEC-30A0-41D6-8389-66022A8536D1}" srcOrd="5" destOrd="0" presId="urn:microsoft.com/office/officeart/2005/8/layout/chevron1"/>
    <dgm:cxn modelId="{EDBA2A8B-5B6D-4FEE-8CAA-D4483D314D54}" type="presParOf" srcId="{49AB8F87-C970-4CCF-A223-A5C00B22EE6D}" destId="{E77480A2-3AC4-462A-9DBA-C60B120BBAF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C0C06B-2FB2-4547-BFB8-C6943F29A3F2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265A88-2F49-4F92-AC34-DB1C15674772}">
      <dgm:prSet phldrT="[Text]"/>
      <dgm:spPr/>
      <dgm:t>
        <a:bodyPr/>
        <a:lstStyle/>
        <a:p>
          <a:r>
            <a:rPr lang="en-US" dirty="0"/>
            <a:t>Correctness</a:t>
          </a:r>
        </a:p>
      </dgm:t>
    </dgm:pt>
    <dgm:pt modelId="{778A2D73-F806-4DB1-9A62-754FE030225B}" type="parTrans" cxnId="{3740EF98-1373-415D-9E74-CA5B3A117F87}">
      <dgm:prSet/>
      <dgm:spPr/>
      <dgm:t>
        <a:bodyPr/>
        <a:lstStyle/>
        <a:p>
          <a:endParaRPr lang="en-US"/>
        </a:p>
      </dgm:t>
    </dgm:pt>
    <dgm:pt modelId="{C21C8DDB-3E0A-4955-BF83-B905106CE322}" type="sibTrans" cxnId="{3740EF98-1373-415D-9E74-CA5B3A117F87}">
      <dgm:prSet/>
      <dgm:spPr/>
      <dgm:t>
        <a:bodyPr/>
        <a:lstStyle/>
        <a:p>
          <a:endParaRPr lang="en-US"/>
        </a:p>
      </dgm:t>
    </dgm:pt>
    <dgm:pt modelId="{431EB6BE-E9B3-4373-8FAB-F35385FC6C93}">
      <dgm:prSet phldrT="[Text]"/>
      <dgm:spPr/>
      <dgm:t>
        <a:bodyPr/>
        <a:lstStyle/>
        <a:p>
          <a:r>
            <a:rPr lang="en-US" dirty="0"/>
            <a:t>Collaboration</a:t>
          </a:r>
        </a:p>
      </dgm:t>
    </dgm:pt>
    <dgm:pt modelId="{7E6C528D-64BA-4D41-812B-08A16B11DB2A}" type="parTrans" cxnId="{6172FA0F-7D36-4A65-84D3-8955F1690B42}">
      <dgm:prSet/>
      <dgm:spPr/>
      <dgm:t>
        <a:bodyPr/>
        <a:lstStyle/>
        <a:p>
          <a:endParaRPr lang="en-US"/>
        </a:p>
      </dgm:t>
    </dgm:pt>
    <dgm:pt modelId="{D07B0695-220E-4DD5-9578-FF7C5906EC5F}" type="sibTrans" cxnId="{6172FA0F-7D36-4A65-84D3-8955F1690B42}">
      <dgm:prSet/>
      <dgm:spPr/>
      <dgm:t>
        <a:bodyPr/>
        <a:lstStyle/>
        <a:p>
          <a:endParaRPr lang="en-US"/>
        </a:p>
      </dgm:t>
    </dgm:pt>
    <dgm:pt modelId="{33D255BF-EFB2-4986-80A7-7524600A92FE}">
      <dgm:prSet phldrT="[Text]"/>
      <dgm:spPr/>
      <dgm:t>
        <a:bodyPr/>
        <a:lstStyle/>
        <a:p>
          <a:r>
            <a:rPr lang="en-US" dirty="0"/>
            <a:t>Agility</a:t>
          </a:r>
        </a:p>
      </dgm:t>
    </dgm:pt>
    <dgm:pt modelId="{74B7CEB9-EFAA-4E76-8EB4-BC39CBA1333C}" type="parTrans" cxnId="{1850375F-D410-4B5C-A33E-78843F307CEF}">
      <dgm:prSet/>
      <dgm:spPr/>
      <dgm:t>
        <a:bodyPr/>
        <a:lstStyle/>
        <a:p>
          <a:endParaRPr lang="en-US"/>
        </a:p>
      </dgm:t>
    </dgm:pt>
    <dgm:pt modelId="{47A68BD1-D0B5-4E19-B6C8-0895C7C46F8B}" type="sibTrans" cxnId="{1850375F-D410-4B5C-A33E-78843F307CEF}">
      <dgm:prSet/>
      <dgm:spPr/>
      <dgm:t>
        <a:bodyPr/>
        <a:lstStyle/>
        <a:p>
          <a:endParaRPr lang="en-US"/>
        </a:p>
      </dgm:t>
    </dgm:pt>
    <dgm:pt modelId="{769BAE82-2C5F-4542-985E-C906D49A1CDD}" type="pres">
      <dgm:prSet presAssocID="{05C0C06B-2FB2-4547-BFB8-C6943F29A3F2}" presName="Name0" presStyleCnt="0">
        <dgm:presLayoutVars>
          <dgm:dir/>
          <dgm:resizeHandles val="exact"/>
        </dgm:presLayoutVars>
      </dgm:prSet>
      <dgm:spPr/>
    </dgm:pt>
    <dgm:pt modelId="{0AF23D49-4CCB-4A30-92DE-343E4A5D49AB}" type="pres">
      <dgm:prSet presAssocID="{F6265A88-2F49-4F92-AC34-DB1C15674772}" presName="node" presStyleLbl="node1" presStyleIdx="0" presStyleCnt="3">
        <dgm:presLayoutVars>
          <dgm:bulletEnabled val="1"/>
        </dgm:presLayoutVars>
      </dgm:prSet>
      <dgm:spPr/>
    </dgm:pt>
    <dgm:pt modelId="{F0F5DC0B-4DCE-4C0B-A0A7-9F37550E2F02}" type="pres">
      <dgm:prSet presAssocID="{C21C8DDB-3E0A-4955-BF83-B905106CE322}" presName="sibTrans" presStyleLbl="sibTrans2D1" presStyleIdx="0" presStyleCnt="3"/>
      <dgm:spPr/>
    </dgm:pt>
    <dgm:pt modelId="{F9ED4C4D-B9C4-46BB-8A53-D320F4175D88}" type="pres">
      <dgm:prSet presAssocID="{C21C8DDB-3E0A-4955-BF83-B905106CE322}" presName="connectorText" presStyleLbl="sibTrans2D1" presStyleIdx="0" presStyleCnt="3"/>
      <dgm:spPr/>
    </dgm:pt>
    <dgm:pt modelId="{C1A760BA-F064-4A90-B27F-51AC688C4C9B}" type="pres">
      <dgm:prSet presAssocID="{431EB6BE-E9B3-4373-8FAB-F35385FC6C93}" presName="node" presStyleLbl="node1" presStyleIdx="1" presStyleCnt="3">
        <dgm:presLayoutVars>
          <dgm:bulletEnabled val="1"/>
        </dgm:presLayoutVars>
      </dgm:prSet>
      <dgm:spPr/>
    </dgm:pt>
    <dgm:pt modelId="{F93E799A-77DA-41CB-A123-C3A2B613BB35}" type="pres">
      <dgm:prSet presAssocID="{D07B0695-220E-4DD5-9578-FF7C5906EC5F}" presName="sibTrans" presStyleLbl="sibTrans2D1" presStyleIdx="1" presStyleCnt="3"/>
      <dgm:spPr/>
    </dgm:pt>
    <dgm:pt modelId="{29FACB4B-7D4D-4086-B0B9-FEE254B64F08}" type="pres">
      <dgm:prSet presAssocID="{D07B0695-220E-4DD5-9578-FF7C5906EC5F}" presName="connectorText" presStyleLbl="sibTrans2D1" presStyleIdx="1" presStyleCnt="3"/>
      <dgm:spPr/>
    </dgm:pt>
    <dgm:pt modelId="{5B0BFDA4-8004-473C-9B8F-056958E3F667}" type="pres">
      <dgm:prSet presAssocID="{33D255BF-EFB2-4986-80A7-7524600A92FE}" presName="node" presStyleLbl="node1" presStyleIdx="2" presStyleCnt="3">
        <dgm:presLayoutVars>
          <dgm:bulletEnabled val="1"/>
        </dgm:presLayoutVars>
      </dgm:prSet>
      <dgm:spPr/>
    </dgm:pt>
    <dgm:pt modelId="{CF4EC844-D36B-4819-AE51-94D622C6D6F7}" type="pres">
      <dgm:prSet presAssocID="{47A68BD1-D0B5-4E19-B6C8-0895C7C46F8B}" presName="sibTrans" presStyleLbl="sibTrans2D1" presStyleIdx="2" presStyleCnt="3"/>
      <dgm:spPr/>
    </dgm:pt>
    <dgm:pt modelId="{B1764E44-17BB-4904-B5CE-D3716233D19A}" type="pres">
      <dgm:prSet presAssocID="{47A68BD1-D0B5-4E19-B6C8-0895C7C46F8B}" presName="connectorText" presStyleLbl="sibTrans2D1" presStyleIdx="2" presStyleCnt="3"/>
      <dgm:spPr/>
    </dgm:pt>
  </dgm:ptLst>
  <dgm:cxnLst>
    <dgm:cxn modelId="{6172FA0F-7D36-4A65-84D3-8955F1690B42}" srcId="{05C0C06B-2FB2-4547-BFB8-C6943F29A3F2}" destId="{431EB6BE-E9B3-4373-8FAB-F35385FC6C93}" srcOrd="1" destOrd="0" parTransId="{7E6C528D-64BA-4D41-812B-08A16B11DB2A}" sibTransId="{D07B0695-220E-4DD5-9578-FF7C5906EC5F}"/>
    <dgm:cxn modelId="{1D5BC829-DCCE-4752-860F-44A38C36D5C1}" type="presOf" srcId="{F6265A88-2F49-4F92-AC34-DB1C15674772}" destId="{0AF23D49-4CCB-4A30-92DE-343E4A5D49AB}" srcOrd="0" destOrd="0" presId="urn:microsoft.com/office/officeart/2005/8/layout/cycle7"/>
    <dgm:cxn modelId="{3977EF38-453E-4D11-937C-ADB3C84B2E66}" type="presOf" srcId="{05C0C06B-2FB2-4547-BFB8-C6943F29A3F2}" destId="{769BAE82-2C5F-4542-985E-C906D49A1CDD}" srcOrd="0" destOrd="0" presId="urn:microsoft.com/office/officeart/2005/8/layout/cycle7"/>
    <dgm:cxn modelId="{1850375F-D410-4B5C-A33E-78843F307CEF}" srcId="{05C0C06B-2FB2-4547-BFB8-C6943F29A3F2}" destId="{33D255BF-EFB2-4986-80A7-7524600A92FE}" srcOrd="2" destOrd="0" parTransId="{74B7CEB9-EFAA-4E76-8EB4-BC39CBA1333C}" sibTransId="{47A68BD1-D0B5-4E19-B6C8-0895C7C46F8B}"/>
    <dgm:cxn modelId="{0D4AEE45-7ADB-43E4-B1F4-791911ADCB6A}" type="presOf" srcId="{47A68BD1-D0B5-4E19-B6C8-0895C7C46F8B}" destId="{B1764E44-17BB-4904-B5CE-D3716233D19A}" srcOrd="1" destOrd="0" presId="urn:microsoft.com/office/officeart/2005/8/layout/cycle7"/>
    <dgm:cxn modelId="{14E02650-D58D-4413-BC30-DB6DAF2EFDD0}" type="presOf" srcId="{47A68BD1-D0B5-4E19-B6C8-0895C7C46F8B}" destId="{CF4EC844-D36B-4819-AE51-94D622C6D6F7}" srcOrd="0" destOrd="0" presId="urn:microsoft.com/office/officeart/2005/8/layout/cycle7"/>
    <dgm:cxn modelId="{C8B54B81-135F-488E-ACD7-B5968E1D0E3A}" type="presOf" srcId="{33D255BF-EFB2-4986-80A7-7524600A92FE}" destId="{5B0BFDA4-8004-473C-9B8F-056958E3F667}" srcOrd="0" destOrd="0" presId="urn:microsoft.com/office/officeart/2005/8/layout/cycle7"/>
    <dgm:cxn modelId="{7CB05C87-BBC8-43CE-A8D2-7A7B6D9431D0}" type="presOf" srcId="{431EB6BE-E9B3-4373-8FAB-F35385FC6C93}" destId="{C1A760BA-F064-4A90-B27F-51AC688C4C9B}" srcOrd="0" destOrd="0" presId="urn:microsoft.com/office/officeart/2005/8/layout/cycle7"/>
    <dgm:cxn modelId="{30513795-6E9D-45A1-B4D2-AF9B66C93215}" type="presOf" srcId="{D07B0695-220E-4DD5-9578-FF7C5906EC5F}" destId="{29FACB4B-7D4D-4086-B0B9-FEE254B64F08}" srcOrd="1" destOrd="0" presId="urn:microsoft.com/office/officeart/2005/8/layout/cycle7"/>
    <dgm:cxn modelId="{3740EF98-1373-415D-9E74-CA5B3A117F87}" srcId="{05C0C06B-2FB2-4547-BFB8-C6943F29A3F2}" destId="{F6265A88-2F49-4F92-AC34-DB1C15674772}" srcOrd="0" destOrd="0" parTransId="{778A2D73-F806-4DB1-9A62-754FE030225B}" sibTransId="{C21C8DDB-3E0A-4955-BF83-B905106CE322}"/>
    <dgm:cxn modelId="{86C31BAE-6763-4A05-B5EE-AEC2131F0AAF}" type="presOf" srcId="{C21C8DDB-3E0A-4955-BF83-B905106CE322}" destId="{F9ED4C4D-B9C4-46BB-8A53-D320F4175D88}" srcOrd="1" destOrd="0" presId="urn:microsoft.com/office/officeart/2005/8/layout/cycle7"/>
    <dgm:cxn modelId="{3A8FF8DF-64D2-43D4-8FCA-A1C781F5C853}" type="presOf" srcId="{D07B0695-220E-4DD5-9578-FF7C5906EC5F}" destId="{F93E799A-77DA-41CB-A123-C3A2B613BB35}" srcOrd="0" destOrd="0" presId="urn:microsoft.com/office/officeart/2005/8/layout/cycle7"/>
    <dgm:cxn modelId="{38D66BEC-2F30-4EC5-9842-30AD4239EDAC}" type="presOf" srcId="{C21C8DDB-3E0A-4955-BF83-B905106CE322}" destId="{F0F5DC0B-4DCE-4C0B-A0A7-9F37550E2F02}" srcOrd="0" destOrd="0" presId="urn:microsoft.com/office/officeart/2005/8/layout/cycle7"/>
    <dgm:cxn modelId="{B4D4CDCF-15FD-4155-BF7C-52C793DC857D}" type="presParOf" srcId="{769BAE82-2C5F-4542-985E-C906D49A1CDD}" destId="{0AF23D49-4CCB-4A30-92DE-343E4A5D49AB}" srcOrd="0" destOrd="0" presId="urn:microsoft.com/office/officeart/2005/8/layout/cycle7"/>
    <dgm:cxn modelId="{D9087790-29D5-41CC-924D-E1309B822BE3}" type="presParOf" srcId="{769BAE82-2C5F-4542-985E-C906D49A1CDD}" destId="{F0F5DC0B-4DCE-4C0B-A0A7-9F37550E2F02}" srcOrd="1" destOrd="0" presId="urn:microsoft.com/office/officeart/2005/8/layout/cycle7"/>
    <dgm:cxn modelId="{086EA2C0-6EB6-4ABB-8671-34D5149F8221}" type="presParOf" srcId="{F0F5DC0B-4DCE-4C0B-A0A7-9F37550E2F02}" destId="{F9ED4C4D-B9C4-46BB-8A53-D320F4175D88}" srcOrd="0" destOrd="0" presId="urn:microsoft.com/office/officeart/2005/8/layout/cycle7"/>
    <dgm:cxn modelId="{5B986D63-CDD5-4FC0-AE70-426D4E40F070}" type="presParOf" srcId="{769BAE82-2C5F-4542-985E-C906D49A1CDD}" destId="{C1A760BA-F064-4A90-B27F-51AC688C4C9B}" srcOrd="2" destOrd="0" presId="urn:microsoft.com/office/officeart/2005/8/layout/cycle7"/>
    <dgm:cxn modelId="{17803929-CF41-491A-B5C9-4B36BFE6B8D7}" type="presParOf" srcId="{769BAE82-2C5F-4542-985E-C906D49A1CDD}" destId="{F93E799A-77DA-41CB-A123-C3A2B613BB35}" srcOrd="3" destOrd="0" presId="urn:microsoft.com/office/officeart/2005/8/layout/cycle7"/>
    <dgm:cxn modelId="{F240E2DD-42A4-4404-92EE-EBFDFA0FFEED}" type="presParOf" srcId="{F93E799A-77DA-41CB-A123-C3A2B613BB35}" destId="{29FACB4B-7D4D-4086-B0B9-FEE254B64F08}" srcOrd="0" destOrd="0" presId="urn:microsoft.com/office/officeart/2005/8/layout/cycle7"/>
    <dgm:cxn modelId="{921DA8C5-7956-45F6-A216-B655C4F18ED4}" type="presParOf" srcId="{769BAE82-2C5F-4542-985E-C906D49A1CDD}" destId="{5B0BFDA4-8004-473C-9B8F-056958E3F667}" srcOrd="4" destOrd="0" presId="urn:microsoft.com/office/officeart/2005/8/layout/cycle7"/>
    <dgm:cxn modelId="{9D8769D0-0A68-4E0E-91A7-7B26835327C8}" type="presParOf" srcId="{769BAE82-2C5F-4542-985E-C906D49A1CDD}" destId="{CF4EC844-D36B-4819-AE51-94D622C6D6F7}" srcOrd="5" destOrd="0" presId="urn:microsoft.com/office/officeart/2005/8/layout/cycle7"/>
    <dgm:cxn modelId="{69FB557B-3625-4BD6-B164-405BCF0E1EF2}" type="presParOf" srcId="{CF4EC844-D36B-4819-AE51-94D622C6D6F7}" destId="{B1764E44-17BB-4904-B5CE-D3716233D19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0F782-AE10-4AB6-91C7-ECA5DF00A2D4}">
      <dsp:nvSpPr>
        <dsp:cNvPr id="0" name=""/>
        <dsp:cNvSpPr/>
      </dsp:nvSpPr>
      <dsp:spPr>
        <a:xfrm>
          <a:off x="1725" y="267701"/>
          <a:ext cx="1004688" cy="401875"/>
        </a:xfrm>
        <a:prstGeom prst="chevron">
          <a:avLst/>
        </a:prstGeom>
        <a:solidFill>
          <a:srgbClr val="00B5E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Interpret</a:t>
          </a:r>
        </a:p>
      </dsp:txBody>
      <dsp:txXfrm>
        <a:off x="202663" y="267701"/>
        <a:ext cx="602813" cy="401875"/>
      </dsp:txXfrm>
    </dsp:sp>
    <dsp:sp modelId="{102ED5FF-D1C2-47A3-960A-AD14AFEB2910}">
      <dsp:nvSpPr>
        <dsp:cNvPr id="0" name=""/>
        <dsp:cNvSpPr/>
      </dsp:nvSpPr>
      <dsp:spPr>
        <a:xfrm>
          <a:off x="905945" y="267701"/>
          <a:ext cx="1004688" cy="401875"/>
        </a:xfrm>
        <a:prstGeom prst="chevron">
          <a:avLst/>
        </a:prstGeom>
        <a:solidFill>
          <a:srgbClr val="00B5E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Document</a:t>
          </a:r>
        </a:p>
      </dsp:txBody>
      <dsp:txXfrm>
        <a:off x="1106883" y="267701"/>
        <a:ext cx="602813" cy="401875"/>
      </dsp:txXfrm>
    </dsp:sp>
    <dsp:sp modelId="{7E7E9A4A-7B8A-4C91-9B63-932C9B94DEA4}">
      <dsp:nvSpPr>
        <dsp:cNvPr id="0" name=""/>
        <dsp:cNvSpPr/>
      </dsp:nvSpPr>
      <dsp:spPr>
        <a:xfrm>
          <a:off x="1810165" y="267701"/>
          <a:ext cx="1004688" cy="401875"/>
        </a:xfrm>
        <a:prstGeom prst="chevron">
          <a:avLst/>
        </a:prstGeom>
        <a:solidFill>
          <a:srgbClr val="00B5E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Analyze</a:t>
          </a:r>
        </a:p>
      </dsp:txBody>
      <dsp:txXfrm>
        <a:off x="2011103" y="267701"/>
        <a:ext cx="602813" cy="401875"/>
      </dsp:txXfrm>
    </dsp:sp>
    <dsp:sp modelId="{E77480A2-3AC4-462A-9DBA-C60B120BBAF4}">
      <dsp:nvSpPr>
        <dsp:cNvPr id="0" name=""/>
        <dsp:cNvSpPr/>
      </dsp:nvSpPr>
      <dsp:spPr>
        <a:xfrm>
          <a:off x="2714385" y="267701"/>
          <a:ext cx="1004688" cy="401875"/>
        </a:xfrm>
        <a:prstGeom prst="chevron">
          <a:avLst/>
        </a:prstGeom>
        <a:solidFill>
          <a:srgbClr val="00B5E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Implement</a:t>
          </a:r>
        </a:p>
      </dsp:txBody>
      <dsp:txXfrm>
        <a:off x="2915323" y="267701"/>
        <a:ext cx="602813" cy="401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23D49-4CCB-4A30-92DE-343E4A5D49AB}">
      <dsp:nvSpPr>
        <dsp:cNvPr id="0" name=""/>
        <dsp:cNvSpPr/>
      </dsp:nvSpPr>
      <dsp:spPr>
        <a:xfrm>
          <a:off x="4500090" y="1713"/>
          <a:ext cx="2356794" cy="1178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Correctness</a:t>
          </a:r>
        </a:p>
      </dsp:txBody>
      <dsp:txXfrm>
        <a:off x="4534604" y="36227"/>
        <a:ext cx="2287766" cy="1109369"/>
      </dsp:txXfrm>
    </dsp:sp>
    <dsp:sp modelId="{F0F5DC0B-4DCE-4C0B-A0A7-9F37550E2F02}">
      <dsp:nvSpPr>
        <dsp:cNvPr id="0" name=""/>
        <dsp:cNvSpPr/>
      </dsp:nvSpPr>
      <dsp:spPr>
        <a:xfrm rot="3600000">
          <a:off x="6037034" y="2071049"/>
          <a:ext cx="1230143" cy="41243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160765" y="2153537"/>
        <a:ext cx="982681" cy="247462"/>
      </dsp:txXfrm>
    </dsp:sp>
    <dsp:sp modelId="{C1A760BA-F064-4A90-B27F-51AC688C4C9B}">
      <dsp:nvSpPr>
        <dsp:cNvPr id="0" name=""/>
        <dsp:cNvSpPr/>
      </dsp:nvSpPr>
      <dsp:spPr>
        <a:xfrm>
          <a:off x="6447327" y="3374427"/>
          <a:ext cx="2356794" cy="1178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Collaboration</a:t>
          </a:r>
        </a:p>
      </dsp:txBody>
      <dsp:txXfrm>
        <a:off x="6481841" y="3408941"/>
        <a:ext cx="2287766" cy="1109369"/>
      </dsp:txXfrm>
    </dsp:sp>
    <dsp:sp modelId="{F93E799A-77DA-41CB-A123-C3A2B613BB35}">
      <dsp:nvSpPr>
        <dsp:cNvPr id="0" name=""/>
        <dsp:cNvSpPr/>
      </dsp:nvSpPr>
      <dsp:spPr>
        <a:xfrm rot="10800000">
          <a:off x="5063415" y="3757406"/>
          <a:ext cx="1230143" cy="41243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5187146" y="3839894"/>
        <a:ext cx="982681" cy="247462"/>
      </dsp:txXfrm>
    </dsp:sp>
    <dsp:sp modelId="{5B0BFDA4-8004-473C-9B8F-056958E3F667}">
      <dsp:nvSpPr>
        <dsp:cNvPr id="0" name=""/>
        <dsp:cNvSpPr/>
      </dsp:nvSpPr>
      <dsp:spPr>
        <a:xfrm>
          <a:off x="2552853" y="3374427"/>
          <a:ext cx="2356794" cy="1178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Agility</a:t>
          </a:r>
        </a:p>
      </dsp:txBody>
      <dsp:txXfrm>
        <a:off x="2587367" y="3408941"/>
        <a:ext cx="2287766" cy="1109369"/>
      </dsp:txXfrm>
    </dsp:sp>
    <dsp:sp modelId="{CF4EC844-D36B-4819-AE51-94D622C6D6F7}">
      <dsp:nvSpPr>
        <dsp:cNvPr id="0" name=""/>
        <dsp:cNvSpPr/>
      </dsp:nvSpPr>
      <dsp:spPr>
        <a:xfrm rot="18000000">
          <a:off x="4089797" y="2071049"/>
          <a:ext cx="1230143" cy="41243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213528" y="2153537"/>
        <a:ext cx="982681" cy="247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2063" y="685800"/>
            <a:ext cx="6094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4384fc3e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94384fc3e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Deposits: Line 170</a:t>
            </a:r>
          </a:p>
        </p:txBody>
      </p:sp>
    </p:spTree>
    <p:extLst>
      <p:ext uri="{BB962C8B-B14F-4D97-AF65-F5344CB8AC3E}">
        <p14:creationId xmlns:p14="http://schemas.microsoft.com/office/powerpoint/2010/main" val="306286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4030" y="-41649"/>
            <a:ext cx="12336880" cy="694130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782727" y="2449367"/>
            <a:ext cx="6938993" cy="16780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86BF"/>
              </a:buClr>
              <a:buSzPts val="2300"/>
              <a:buNone/>
              <a:defRPr sz="2300">
                <a:solidFill>
                  <a:srgbClr val="0086B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782727" y="4036867"/>
            <a:ext cx="6938993" cy="1170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6BF"/>
              </a:buClr>
              <a:buSzPts val="1400"/>
              <a:buNone/>
              <a:defRPr sz="1400">
                <a:solidFill>
                  <a:srgbClr val="0086B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/>
          <a:srcRect t="38358"/>
          <a:stretch/>
        </p:blipFill>
        <p:spPr>
          <a:xfrm>
            <a:off x="782727" y="595087"/>
            <a:ext cx="1472905" cy="1320800"/>
          </a:xfrm>
          <a:prstGeom prst="rect">
            <a:avLst/>
          </a:prstGeom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r="10241" b="17518"/>
          <a:stretch/>
        </p:blipFill>
        <p:spPr>
          <a:xfrm>
            <a:off x="7337391" y="-41633"/>
            <a:ext cx="4925452" cy="6941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82727" y="5598162"/>
            <a:ext cx="1979410" cy="66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7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orient="horz" pos="2268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97DE-D5A7-4592-9032-7F600033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ED8A6-21FF-45A2-90D3-284DD86BBD16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734679" y="6309400"/>
            <a:ext cx="354708" cy="524800"/>
          </a:xfrm>
          <a:prstGeom prst="rect">
            <a:avLst/>
          </a:prstGeom>
        </p:spPr>
        <p:txBody>
          <a:bodyPr/>
          <a:lstStyle/>
          <a:p>
            <a:pPr>
              <a:buClrTx/>
            </a:pPr>
            <a:fld id="{00000000-1234-1234-1234-123412341234}" type="slidenum">
              <a:rPr lang="en" kern="1200" smtClean="0"/>
              <a:pPr>
                <a:buClrTx/>
              </a:pPr>
              <a:t>‹#›</a:t>
            </a:fld>
            <a:endParaRPr lang="en" kern="1200"/>
          </a:p>
        </p:txBody>
      </p:sp>
    </p:spTree>
    <p:extLst>
      <p:ext uri="{BB962C8B-B14F-4D97-AF65-F5344CB8AC3E}">
        <p14:creationId xmlns:p14="http://schemas.microsoft.com/office/powerpoint/2010/main" val="308740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A786-7E17-407B-B8D0-7010E66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DD86-FBB9-465A-BA4B-8633CCEF8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1C4A7-753A-40D6-8A65-2544B5FE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2EAE-77C8-497A-B462-04484A4759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9D12C-557E-4D3F-A3D2-D35F6570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4BF23-E906-44E9-8645-B04CC56A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9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Content A - Basic">
  <p:cSld name="7 Content A - Basic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>
            <a:spLocks noGrp="1"/>
          </p:cNvSpPr>
          <p:nvPr>
            <p:ph type="title"/>
          </p:nvPr>
        </p:nvSpPr>
        <p:spPr>
          <a:xfrm>
            <a:off x="749245" y="535597"/>
            <a:ext cx="106593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 Medium"/>
              <a:buNone/>
              <a:defRPr sz="400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ubTitle" idx="1"/>
          </p:nvPr>
        </p:nvSpPr>
        <p:spPr>
          <a:xfrm>
            <a:off x="764809" y="1174702"/>
            <a:ext cx="106593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Font typeface="DM Sans Medium"/>
              <a:buNone/>
              <a:defRPr sz="24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2"/>
          </p:nvPr>
        </p:nvSpPr>
        <p:spPr>
          <a:xfrm>
            <a:off x="761809" y="1988833"/>
            <a:ext cx="106593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DM Sans"/>
              <a:buChar char="•"/>
              <a:defRPr sz="24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556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DM Sans"/>
              <a:buChar char="•"/>
              <a:defRPr sz="20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02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02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02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02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02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02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02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11097669" y="6473300"/>
            <a:ext cx="3243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13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6267633"/>
            <a:ext cx="12188825" cy="590400"/>
          </a:xfrm>
          <a:prstGeom prst="rect">
            <a:avLst/>
          </a:prstGeom>
          <a:solidFill>
            <a:srgbClr val="00B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7271872" y="6492632"/>
            <a:ext cx="4114528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Montserrat Light"/>
                <a:cs typeface="Montserrat Light"/>
                <a:sym typeface="Montserrat Light"/>
              </a:rPr>
              <a:t>finos.org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1257300" y="6492632"/>
            <a:ext cx="4246557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Montserrat Light"/>
                <a:cs typeface="Montserrat Light"/>
                <a:sym typeface="Montserrat Light"/>
              </a:rPr>
              <a:t>Fintech Open Source Foundation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6"/>
          <a:srcRect b="83263"/>
          <a:stretch/>
        </p:blipFill>
        <p:spPr>
          <a:xfrm>
            <a:off x="433388" y="6492634"/>
            <a:ext cx="1086203" cy="146291"/>
          </a:xfrm>
          <a:prstGeom prst="rect">
            <a:avLst/>
          </a:prstGeom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15492" y="308841"/>
            <a:ext cx="11357841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5E2"/>
              </a:buClr>
              <a:buSzPts val="2700"/>
              <a:buFont typeface="Montserrat Light"/>
              <a:buNone/>
              <a:defRPr sz="2700">
                <a:solidFill>
                  <a:srgbClr val="00B5E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15492" y="1384233"/>
            <a:ext cx="11357841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23850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Montserrat Light"/>
              <a:buChar char="●"/>
              <a:defRPr sz="15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Montserrat Light"/>
              <a:buChar char="○"/>
              <a:defRPr sz="14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298450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 Light"/>
              <a:buChar char="■"/>
              <a:defRPr sz="11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285750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●"/>
              <a:defRPr sz="9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285750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○"/>
              <a:defRPr sz="9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285750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■"/>
              <a:defRPr sz="9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285750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●"/>
              <a:defRPr sz="9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285750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○"/>
              <a:defRPr sz="9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285750" rtl="0">
              <a:lnSpc>
                <a:spcPct val="112000"/>
              </a:lnSpc>
              <a:spcBef>
                <a:spcPts val="800"/>
              </a:spcBef>
              <a:spcAft>
                <a:spcPts val="800"/>
              </a:spcAft>
              <a:buClr>
                <a:srgbClr val="888888"/>
              </a:buClr>
              <a:buSzPts val="900"/>
              <a:buFont typeface="Montserrat Light"/>
              <a:buChar char="■"/>
              <a:defRPr sz="9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dirty="0"/>
          </a:p>
        </p:txBody>
      </p:sp>
      <p:pic>
        <p:nvPicPr>
          <p:cNvPr id="9" name="Picture 6" descr="Morphir Logo">
            <a:extLst>
              <a:ext uri="{FF2B5EF4-FFF2-40B4-BE49-F238E27FC236}">
                <a16:creationId xmlns:a16="http://schemas.microsoft.com/office/drawing/2014/main" id="{D5074F2C-8DEB-4102-94C6-77B30BC54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90225" y="308841"/>
            <a:ext cx="1083108" cy="3741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57;p13">
            <a:extLst>
              <a:ext uri="{FF2B5EF4-FFF2-40B4-BE49-F238E27FC236}">
                <a16:creationId xmlns:a16="http://schemas.microsoft.com/office/drawing/2014/main" id="{952FCB34-6BA6-43F8-AA5A-A98B88B3ED2E}"/>
              </a:ext>
            </a:extLst>
          </p:cNvPr>
          <p:cNvSpPr txBox="1">
            <a:spLocks/>
          </p:cNvSpPr>
          <p:nvPr userDrawn="1"/>
        </p:nvSpPr>
        <p:spPr>
          <a:xfrm>
            <a:off x="11418625" y="6309400"/>
            <a:ext cx="354708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0" bIns="91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>
              <a:buClrTx/>
            </a:pPr>
            <a:fld id="{00000000-1234-1234-1234-123412341234}" type="slidenum">
              <a:rPr lang="en" kern="1200" smtClean="0"/>
              <a:pPr>
                <a:buClrTx/>
              </a:pPr>
              <a:t>‹#›</a:t>
            </a:fld>
            <a:endParaRPr lang="en" kern="1200" dirty="0"/>
          </a:p>
        </p:txBody>
      </p:sp>
    </p:spTree>
    <p:extLst>
      <p:ext uri="{BB962C8B-B14F-4D97-AF65-F5344CB8AC3E}">
        <p14:creationId xmlns:p14="http://schemas.microsoft.com/office/powerpoint/2010/main" val="41304981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701" r:id="rId2"/>
    <p:sldLayoutId id="2147483702" r:id="rId3"/>
    <p:sldLayoutId id="2147483703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16">
          <p15:clr>
            <a:srgbClr val="F06B4A"/>
          </p15:clr>
        </p15:guide>
        <p15:guide id="2" pos="5545">
          <p15:clr>
            <a:srgbClr val="F06B4A"/>
          </p15:clr>
        </p15:guide>
        <p15:guide id="3" orient="horz" pos="255">
          <p15:clr>
            <a:srgbClr val="F06B4A"/>
          </p15:clr>
        </p15:guide>
        <p15:guide id="4" orient="horz" pos="728">
          <p15:clr>
            <a:srgbClr val="F06B4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3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6.svg"/><Relationship Id="rId10" Type="http://schemas.openxmlformats.org/officeDocument/2006/relationships/image" Target="../media/image12.svg"/><Relationship Id="rId4" Type="http://schemas.openxmlformats.org/officeDocument/2006/relationships/diagramData" Target="../diagrams/data1.xml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ederalreserve.gov/reportforms/forms/FR_2052a20220429_f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jp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14.svg"/><Relationship Id="rId10" Type="http://schemas.openxmlformats.org/officeDocument/2006/relationships/image" Target="../media/image33.png"/><Relationship Id="rId4" Type="http://schemas.openxmlformats.org/officeDocument/2006/relationships/image" Target="../media/image13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CBBA2B2-50B1-49A9-9431-A386F8C34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78" y="2560180"/>
            <a:ext cx="5094056" cy="173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A7A6-2FBA-4B94-AF8C-77D5E90D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0A7F7-8948-4730-A034-49992557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AA0895-DB56-4643-8C37-D776AE067BC7}"/>
              </a:ext>
            </a:extLst>
          </p:cNvPr>
          <p:cNvSpPr txBox="1">
            <a:spLocks/>
          </p:cNvSpPr>
          <p:nvPr/>
        </p:nvSpPr>
        <p:spPr>
          <a:xfrm>
            <a:off x="517559" y="2097297"/>
            <a:ext cx="3542713" cy="27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Montserrat Light"/>
              <a:buChar char="●"/>
              <a:defRPr sz="15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17500" algn="l" rtl="0" eaLnBrk="1" hangingPunct="1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98450" algn="l" rtl="0" eaLnBrk="1" hangingPunct="1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 Light"/>
              <a:buChar char="■"/>
              <a:defRPr sz="11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85750" algn="l" rtl="0" eaLnBrk="1" hangingPunct="1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●"/>
              <a:defRPr sz="9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85750" algn="l" rtl="0" eaLnBrk="1" hangingPunct="1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○"/>
              <a:defRPr sz="9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85750" algn="l" rtl="0" eaLnBrk="1" hangingPunct="1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■"/>
              <a:defRPr sz="9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285750" algn="l" rtl="0" eaLnBrk="1" hangingPunct="1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●"/>
              <a:defRPr sz="9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285750" algn="l" rtl="0" eaLnBrk="1" hangingPunct="1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○"/>
              <a:defRPr sz="9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285750" algn="l" rtl="0" eaLnBrk="1" hangingPunct="1">
              <a:lnSpc>
                <a:spcPct val="112000"/>
              </a:lnSpc>
              <a:spcBef>
                <a:spcPts val="800"/>
              </a:spcBef>
              <a:spcAft>
                <a:spcPts val="800"/>
              </a:spcAft>
              <a:buClr>
                <a:srgbClr val="888888"/>
              </a:buClr>
              <a:buSzPts val="900"/>
              <a:buFont typeface="Montserrat Light"/>
              <a:buChar char="■"/>
              <a:defRPr sz="9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33350" indent="0">
              <a:buNone/>
            </a:pPr>
            <a:r>
              <a:rPr lang="en-US" sz="2800" dirty="0">
                <a:solidFill>
                  <a:srgbClr val="00A3E1"/>
                </a:solidFill>
              </a:rPr>
              <a:t>What</a:t>
            </a:r>
          </a:p>
          <a:p>
            <a:r>
              <a:rPr lang="en-US" sz="2800" dirty="0"/>
              <a:t>Categorize</a:t>
            </a:r>
          </a:p>
          <a:p>
            <a:r>
              <a:rPr lang="en-US" sz="2800" dirty="0"/>
              <a:t>Aggregate</a:t>
            </a:r>
          </a:p>
          <a:p>
            <a:r>
              <a:rPr lang="en-US" sz="2800" dirty="0"/>
              <a:t>Calculate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587C1AB-6A7F-4C30-9B44-E16F456CB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753" y="4469285"/>
            <a:ext cx="1457327" cy="597120"/>
          </a:xfrm>
          <a:prstGeom prst="rect">
            <a:avLst/>
          </a:prstGeom>
        </p:spPr>
      </p:pic>
      <p:pic>
        <p:nvPicPr>
          <p:cNvPr id="7" name="Picture 2" descr="upload.wikimedia.org/wikipedia/commons/f/f3/Apa...">
            <a:extLst>
              <a:ext uri="{FF2B5EF4-FFF2-40B4-BE49-F238E27FC236}">
                <a16:creationId xmlns:a16="http://schemas.microsoft.com/office/drawing/2014/main" id="{FEDC453B-FC0E-480E-89AD-D3142BB94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405" y="3142392"/>
            <a:ext cx="1306025" cy="67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679EEB4-5C52-4F70-8838-6C70CA375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762" y="1943629"/>
            <a:ext cx="1778823" cy="82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469293-7B47-4FD6-AACB-D147805200EB}"/>
              </a:ext>
            </a:extLst>
          </p:cNvPr>
          <p:cNvCxnSpPr>
            <a:cxnSpLocks/>
            <a:endCxn id="2052" idx="1"/>
          </p:cNvCxnSpPr>
          <p:nvPr/>
        </p:nvCxnSpPr>
        <p:spPr>
          <a:xfrm flipV="1">
            <a:off x="3011648" y="2357246"/>
            <a:ext cx="3915114" cy="49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46677B-DCA4-405E-9841-0B0FEF1C7AC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011648" y="3444429"/>
            <a:ext cx="4216757" cy="3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597774-FBC0-4217-80F0-59885E1C7F0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76088" y="3885502"/>
            <a:ext cx="4476665" cy="88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1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2DDA-7A7D-48A6-9E33-F610D86D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the FINOS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FA02-B70A-43E0-9B3B-8C8E88AE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2" y="895149"/>
            <a:ext cx="11357841" cy="5044284"/>
          </a:xfrm>
        </p:spPr>
        <p:txBody>
          <a:bodyPr>
            <a:normAutofit fontScale="85000" lnSpcReduction="20000"/>
          </a:bodyPr>
          <a:lstStyle/>
          <a:p>
            <a:pPr marL="133350" indent="0">
              <a:buNone/>
            </a:pPr>
            <a:r>
              <a:rPr lang="en-US" b="1" dirty="0"/>
              <a:t>Goal: </a:t>
            </a:r>
            <a:r>
              <a:rPr lang="en-US" dirty="0"/>
              <a:t>Foundation for open-source delivery and execution that is inclusive of current and future technologies.</a:t>
            </a:r>
          </a:p>
          <a:p>
            <a:pPr marL="133350" indent="0">
              <a:buNone/>
            </a:pPr>
            <a:endParaRPr lang="en-US" b="1" dirty="0"/>
          </a:p>
          <a:p>
            <a:r>
              <a:rPr lang="en-US" b="1" dirty="0"/>
              <a:t>Coding the LCR</a:t>
            </a:r>
            <a:r>
              <a:rPr lang="en-US" dirty="0"/>
              <a:t> (Morphir)</a:t>
            </a:r>
          </a:p>
          <a:p>
            <a:pPr lvl="1"/>
            <a:r>
              <a:rPr lang="en-US" dirty="0"/>
              <a:t>Holistic</a:t>
            </a:r>
          </a:p>
          <a:p>
            <a:pPr lvl="1"/>
            <a:r>
              <a:rPr lang="en-US" dirty="0"/>
              <a:t>Adaptable</a:t>
            </a:r>
          </a:p>
          <a:p>
            <a:pPr lvl="1"/>
            <a:r>
              <a:rPr lang="en-US" dirty="0"/>
              <a:t>Transparent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endParaRPr lang="en-US" dirty="0"/>
          </a:p>
          <a:p>
            <a:r>
              <a:rPr lang="en-US" b="1" dirty="0"/>
              <a:t>Verifying Correctness </a:t>
            </a:r>
            <a:r>
              <a:rPr lang="en-US" dirty="0"/>
              <a:t>(Bosque)</a:t>
            </a:r>
          </a:p>
          <a:p>
            <a:pPr lvl="1"/>
            <a:r>
              <a:rPr lang="en-US" dirty="0"/>
              <a:t>Ensure correctness</a:t>
            </a:r>
          </a:p>
          <a:p>
            <a:pPr lvl="1"/>
            <a:endParaRPr lang="en-US" dirty="0"/>
          </a:p>
          <a:p>
            <a:r>
              <a:rPr lang="en-US" b="1" dirty="0"/>
              <a:t>Executing </a:t>
            </a:r>
            <a:r>
              <a:rPr lang="en-US" dirty="0"/>
              <a:t>(Spark)</a:t>
            </a:r>
          </a:p>
          <a:p>
            <a:pPr lvl="1"/>
            <a:r>
              <a:rPr lang="en-US" dirty="0"/>
              <a:t>Performant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Cloud ready</a:t>
            </a:r>
          </a:p>
          <a:p>
            <a:pPr lvl="1"/>
            <a:endParaRPr lang="en-US" dirty="0"/>
          </a:p>
          <a:p>
            <a:r>
              <a:rPr lang="en-US" b="1" dirty="0"/>
              <a:t>Integrating firm data </a:t>
            </a:r>
            <a:r>
              <a:rPr lang="en-US" dirty="0"/>
              <a:t>(Legend)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Fully catalogued and documented</a:t>
            </a:r>
          </a:p>
        </p:txBody>
      </p:sp>
    </p:spTree>
    <p:extLst>
      <p:ext uri="{BB962C8B-B14F-4D97-AF65-F5344CB8AC3E}">
        <p14:creationId xmlns:p14="http://schemas.microsoft.com/office/powerpoint/2010/main" val="319671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21;p9">
            <a:extLst>
              <a:ext uri="{FF2B5EF4-FFF2-40B4-BE49-F238E27FC236}">
                <a16:creationId xmlns:a16="http://schemas.microsoft.com/office/drawing/2014/main" id="{88086A18-E5B5-4536-8B5A-1578268F7E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48547" y="814152"/>
            <a:ext cx="7624786" cy="52296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CFEA4-947E-4EC1-B06D-5911503ED498}"/>
              </a:ext>
            </a:extLst>
          </p:cNvPr>
          <p:cNvSpPr txBox="1"/>
          <p:nvPr/>
        </p:nvSpPr>
        <p:spPr>
          <a:xfrm>
            <a:off x="4148548" y="1138379"/>
            <a:ext cx="7624785" cy="3606189"/>
          </a:xfrm>
          <a:prstGeom prst="rect">
            <a:avLst/>
          </a:prstGeom>
          <a:solidFill>
            <a:schemeClr val="lt1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2"/>
                </a:solidFill>
                <a:latin typeface="Avenir Next LT Pro" panose="020B0504020202020204" pitchFamily="34" charset="0"/>
              </a:rPr>
              <a:t>Open-source Success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/>
                </a:solidFill>
                <a:latin typeface="Avenir Next LT Pro" panose="020B0504020202020204" pitchFamily="34" charset="0"/>
              </a:rPr>
              <a:t>Incredible partnerships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/>
                </a:solidFill>
                <a:latin typeface="Avenir Next LT Pro" panose="020B0504020202020204" pitchFamily="34" charset="0"/>
              </a:rPr>
              <a:t>Incredible potential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2"/>
                </a:solidFill>
                <a:latin typeface="Avenir Next LT Pro" panose="020B0504020202020204" pitchFamily="34" charset="0"/>
              </a:rPr>
              <a:t>Roadmap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/>
                </a:solidFill>
                <a:latin typeface="Avenir Next LT Pro" panose="020B0504020202020204" pitchFamily="34" charset="0"/>
              </a:rPr>
              <a:t>Execution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/>
                </a:solidFill>
                <a:latin typeface="Avenir Next LT Pro" panose="020B0504020202020204" pitchFamily="34" charset="0"/>
              </a:rPr>
              <a:t>Spark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/>
                </a:solidFill>
                <a:latin typeface="Avenir Next LT Pro" panose="020B0504020202020204" pitchFamily="34" charset="0"/>
              </a:rPr>
              <a:t>Microservice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/>
                </a:solidFill>
                <a:latin typeface="Avenir Next LT Pro" panose="020B0504020202020204" pitchFamily="34" charset="0"/>
              </a:rPr>
              <a:t>Creation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/>
                </a:solidFill>
                <a:latin typeface="Avenir Next LT Pro" panose="020B0504020202020204" pitchFamily="34" charset="0"/>
              </a:rPr>
              <a:t>Scala and more…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/>
                </a:solidFill>
                <a:latin typeface="Avenir Next LT Pro" panose="020B0504020202020204" pitchFamily="34" charset="0"/>
              </a:rPr>
              <a:t>Quality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/>
                </a:solidFill>
                <a:latin typeface="Avenir Next LT Pro" panose="020B0504020202020204" pitchFamily="34" charset="0"/>
              </a:rPr>
              <a:t>More insight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/>
                </a:solidFill>
                <a:latin typeface="Avenir Next LT Pro" panose="020B0504020202020204" pitchFamily="34" charset="0"/>
              </a:rPr>
              <a:t>More Bosque verifier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/>
                </a:solidFill>
                <a:latin typeface="Avenir Next LT Pro" panose="020B0504020202020204" pitchFamily="34" charset="0"/>
              </a:rPr>
              <a:t>Integration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/>
                </a:solidFill>
                <a:latin typeface="Avenir Next LT Pro" panose="020B0504020202020204" pitchFamily="34" charset="0"/>
              </a:rPr>
              <a:t>Data Management &amp; Data Quality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/>
                </a:solidFill>
                <a:latin typeface="Avenir Next LT Pro" panose="020B0504020202020204" pitchFamily="34" charset="0"/>
              </a:rPr>
              <a:t>Ontologies &amp; semantic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2"/>
                </a:solidFill>
                <a:latin typeface="Avenir Next LT Pro" panose="020B0504020202020204" pitchFamily="34" charset="0"/>
              </a:rPr>
              <a:t>Get Involved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/>
                </a:solidFill>
                <a:latin typeface="Avenir Next LT Pro" panose="020B0504020202020204" pitchFamily="34" charset="0"/>
              </a:rPr>
              <a:t>Your creativity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C1623416-4A82-420F-83DE-556EF0D86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92" y="2814976"/>
            <a:ext cx="3600144" cy="122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6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7F5A-6686-4379-AA8F-C5E98ABE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dk1"/>
                </a:solidFill>
                <a:latin typeface="DM Sans Medium"/>
              </a:rPr>
              <a:t>Open </a:t>
            </a:r>
            <a:r>
              <a:rPr lang="en-US" sz="3200" b="1" dirty="0">
                <a:solidFill>
                  <a:schemeClr val="dk1"/>
                </a:solidFill>
                <a:latin typeface="DM Sans Medium"/>
                <a:sym typeface="DM Sans Medium"/>
              </a:rPr>
              <a:t>Reg</a:t>
            </a:r>
            <a:r>
              <a:rPr lang="en-US" sz="3200" b="1" dirty="0">
                <a:solidFill>
                  <a:schemeClr val="dk1"/>
                </a:solidFill>
                <a:latin typeface="DM Sans Medium"/>
              </a:rPr>
              <a:t> Tech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23234-4985-4986-864D-AE0F74EE3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68" y="1559602"/>
            <a:ext cx="5082203" cy="260196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B1E7A42-0ABF-4346-A5B6-B8C1FE262A02}"/>
              </a:ext>
            </a:extLst>
          </p:cNvPr>
          <p:cNvSpPr/>
          <p:nvPr/>
        </p:nvSpPr>
        <p:spPr>
          <a:xfrm>
            <a:off x="5556893" y="2977978"/>
            <a:ext cx="1075038" cy="902044"/>
          </a:xfrm>
          <a:prstGeom prst="rightArrow">
            <a:avLst/>
          </a:prstGeom>
          <a:solidFill>
            <a:srgbClr val="FFC000"/>
          </a:solidFill>
          <a:ln>
            <a:solidFill>
              <a:srgbClr val="FF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B230DA1-6BD2-4D17-A655-1926A240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" y="1792281"/>
            <a:ext cx="5263056" cy="2136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1ABF11-DA4A-4976-A9B0-F8A997887F4B}"/>
              </a:ext>
            </a:extLst>
          </p:cNvPr>
          <p:cNvSpPr txBox="1"/>
          <p:nvPr/>
        </p:nvSpPr>
        <p:spPr>
          <a:xfrm>
            <a:off x="24714" y="4313196"/>
            <a:ext cx="5263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6900"/>
                </a:solidFill>
              </a:rPr>
              <a:t>Inefficient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6900"/>
                </a:solidFill>
              </a:rPr>
              <a:t>Risky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69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40DD48-015B-437D-A48A-D3AA0F106963}"/>
              </a:ext>
            </a:extLst>
          </p:cNvPr>
          <p:cNvSpPr txBox="1"/>
          <p:nvPr/>
        </p:nvSpPr>
        <p:spPr>
          <a:xfrm>
            <a:off x="6924847" y="4313196"/>
            <a:ext cx="5263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5E2"/>
                </a:solidFill>
              </a:rPr>
              <a:t>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5E2"/>
                </a:solidFill>
              </a:rPr>
              <a:t>Safe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B5E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BCEAA-9CC8-43C1-87DD-7B6D190F1FD3}"/>
              </a:ext>
            </a:extLst>
          </p:cNvPr>
          <p:cNvSpPr/>
          <p:nvPr/>
        </p:nvSpPr>
        <p:spPr>
          <a:xfrm>
            <a:off x="24714" y="1456748"/>
            <a:ext cx="5436973" cy="4079079"/>
          </a:xfrm>
          <a:prstGeom prst="rect">
            <a:avLst/>
          </a:prstGeom>
          <a:noFill/>
          <a:ln w="9525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1F57E3-53E0-41FF-94F6-5414F642D4CE}"/>
              </a:ext>
            </a:extLst>
          </p:cNvPr>
          <p:cNvSpPr/>
          <p:nvPr/>
        </p:nvSpPr>
        <p:spPr>
          <a:xfrm>
            <a:off x="6714780" y="1456748"/>
            <a:ext cx="5436973" cy="407907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93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4384fc3ea_0_60"/>
          <p:cNvSpPr txBox="1">
            <a:spLocks noGrp="1"/>
          </p:cNvSpPr>
          <p:nvPr>
            <p:ph type="title"/>
          </p:nvPr>
        </p:nvSpPr>
        <p:spPr>
          <a:xfrm>
            <a:off x="993362" y="540000"/>
            <a:ext cx="10659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200" b="1" dirty="0"/>
              <a:t>finos/morphir</a:t>
            </a:r>
            <a:endParaRPr sz="3200" b="1" dirty="0"/>
          </a:p>
        </p:txBody>
      </p:sp>
      <p:sp>
        <p:nvSpPr>
          <p:cNvPr id="162" name="Google Shape;162;g194384fc3ea_0_60"/>
          <p:cNvSpPr txBox="1">
            <a:spLocks noGrp="1"/>
          </p:cNvSpPr>
          <p:nvPr>
            <p:ph type="subTitle" idx="1"/>
          </p:nvPr>
        </p:nvSpPr>
        <p:spPr>
          <a:xfrm>
            <a:off x="993362" y="1044000"/>
            <a:ext cx="106593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 dirty="0">
                <a:latin typeface="DM Sans"/>
                <a:ea typeface="DM Sans"/>
                <a:cs typeface="DM Sans"/>
                <a:sym typeface="DM Sans"/>
              </a:rPr>
              <a:t>Logic as a machine interpretable contract</a:t>
            </a:r>
            <a:endParaRPr sz="1600" dirty="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5" name="Google Shape;165;g194384fc3ea_0_60"/>
          <p:cNvPicPr preferRelativeResize="0"/>
          <p:nvPr/>
        </p:nvPicPr>
        <p:blipFill rotWithShape="1">
          <a:blip r:embed="rId3">
            <a:alphaModFix/>
          </a:blip>
          <a:srcRect b="29128"/>
          <a:stretch/>
        </p:blipFill>
        <p:spPr>
          <a:xfrm>
            <a:off x="332699" y="540001"/>
            <a:ext cx="581250" cy="5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9B0583A3-0320-4D89-9632-5A34C3F672EA}"/>
              </a:ext>
            </a:extLst>
          </p:cNvPr>
          <p:cNvSpPr txBox="1">
            <a:spLocks/>
          </p:cNvSpPr>
          <p:nvPr/>
        </p:nvSpPr>
        <p:spPr>
          <a:xfrm>
            <a:off x="11897768" y="7396496"/>
            <a:ext cx="3243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D682DC56-9962-415D-A798-D9897DD4D2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971342"/>
              </p:ext>
            </p:extLst>
          </p:nvPr>
        </p:nvGraphicFramePr>
        <p:xfrm>
          <a:off x="3231549" y="4083585"/>
          <a:ext cx="3720800" cy="937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3" name="Graphic 22" descr="Bank with solid fill">
            <a:extLst>
              <a:ext uri="{FF2B5EF4-FFF2-40B4-BE49-F238E27FC236}">
                <a16:creationId xmlns:a16="http://schemas.microsoft.com/office/drawing/2014/main" id="{0EB6C392-80B2-4C33-A2EB-B2C114E5A3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95914" y="3559614"/>
            <a:ext cx="599242" cy="599242"/>
          </a:xfrm>
          <a:prstGeom prst="rect">
            <a:avLst/>
          </a:prstGeom>
        </p:spPr>
      </p:pic>
      <p:pic>
        <p:nvPicPr>
          <p:cNvPr id="24" name="Graphic 23" descr="Bank outline">
            <a:extLst>
              <a:ext uri="{FF2B5EF4-FFF2-40B4-BE49-F238E27FC236}">
                <a16:creationId xmlns:a16="http://schemas.microsoft.com/office/drawing/2014/main" id="{89857052-178D-4099-9592-340D6A1AB4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95914" y="2881926"/>
            <a:ext cx="599242" cy="599242"/>
          </a:xfrm>
          <a:prstGeom prst="rect">
            <a:avLst/>
          </a:prstGeom>
        </p:spPr>
      </p:pic>
      <p:pic>
        <p:nvPicPr>
          <p:cNvPr id="25" name="Graphic 24" descr="Bank with solid fill">
            <a:extLst>
              <a:ext uri="{FF2B5EF4-FFF2-40B4-BE49-F238E27FC236}">
                <a16:creationId xmlns:a16="http://schemas.microsoft.com/office/drawing/2014/main" id="{A519591A-2DF7-4306-8F8F-CC7582A56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95914" y="4914990"/>
            <a:ext cx="599242" cy="599242"/>
          </a:xfrm>
          <a:prstGeom prst="rect">
            <a:avLst/>
          </a:prstGeom>
        </p:spPr>
      </p:pic>
      <p:pic>
        <p:nvPicPr>
          <p:cNvPr id="26" name="Graphic 25" descr="Bank outline">
            <a:extLst>
              <a:ext uri="{FF2B5EF4-FFF2-40B4-BE49-F238E27FC236}">
                <a16:creationId xmlns:a16="http://schemas.microsoft.com/office/drawing/2014/main" id="{F31100B6-CE80-4F81-B0B7-F59D08AA76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95914" y="4237302"/>
            <a:ext cx="599242" cy="599242"/>
          </a:xfrm>
          <a:prstGeom prst="rect">
            <a:avLst/>
          </a:prstGeom>
        </p:spPr>
      </p:pic>
      <p:pic>
        <p:nvPicPr>
          <p:cNvPr id="27" name="Graphic 26" descr="Bank outline">
            <a:extLst>
              <a:ext uri="{FF2B5EF4-FFF2-40B4-BE49-F238E27FC236}">
                <a16:creationId xmlns:a16="http://schemas.microsoft.com/office/drawing/2014/main" id="{DD5A57B7-F038-4F9C-83C9-EA9346FDCF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95914" y="5592680"/>
            <a:ext cx="599242" cy="59924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7A6A7A-F71E-4AF4-B58C-0D7E65842E49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 flipV="1">
            <a:off x="9106228" y="3181547"/>
            <a:ext cx="1389686" cy="135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DFB7F8-AA1D-4503-8138-B66563777CA6}"/>
              </a:ext>
            </a:extLst>
          </p:cNvPr>
          <p:cNvCxnSpPr>
            <a:cxnSpLocks/>
            <a:stCxn id="34" idx="3"/>
            <a:endCxn id="23" idx="1"/>
          </p:cNvCxnSpPr>
          <p:nvPr/>
        </p:nvCxnSpPr>
        <p:spPr>
          <a:xfrm flipV="1">
            <a:off x="9106228" y="3859235"/>
            <a:ext cx="1389686" cy="68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2C0831-E452-4A3C-BB46-2E24F8ED0951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 flipV="1">
            <a:off x="9106228" y="4536923"/>
            <a:ext cx="1389686" cy="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3C706C-F84B-4A59-BEB9-9FF4968C4015}"/>
              </a:ext>
            </a:extLst>
          </p:cNvPr>
          <p:cNvCxnSpPr>
            <a:cxnSpLocks/>
            <a:stCxn id="34" idx="3"/>
            <a:endCxn id="25" idx="1"/>
          </p:cNvCxnSpPr>
          <p:nvPr/>
        </p:nvCxnSpPr>
        <p:spPr>
          <a:xfrm>
            <a:off x="9106228" y="4540712"/>
            <a:ext cx="1389686" cy="67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F22391-404B-4D50-83B2-A8882386D029}"/>
              </a:ext>
            </a:extLst>
          </p:cNvPr>
          <p:cNvCxnSpPr>
            <a:cxnSpLocks/>
            <a:stCxn id="34" idx="3"/>
            <a:endCxn id="27" idx="1"/>
          </p:cNvCxnSpPr>
          <p:nvPr/>
        </p:nvCxnSpPr>
        <p:spPr>
          <a:xfrm>
            <a:off x="9106228" y="4540712"/>
            <a:ext cx="1389686" cy="135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D2D503-512D-405A-9A52-0F1FE8AB5CBA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 flipV="1">
            <a:off x="1828349" y="4552224"/>
            <a:ext cx="1403200" cy="1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Logo, company name&#10;&#10;Description automatically generated">
            <a:extLst>
              <a:ext uri="{FF2B5EF4-FFF2-40B4-BE49-F238E27FC236}">
                <a16:creationId xmlns:a16="http://schemas.microsoft.com/office/drawing/2014/main" id="{24153125-C5F7-477B-8DBC-F624963C13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1011" y="4272349"/>
            <a:ext cx="1565217" cy="53672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72EE80-A2D1-4D64-BEE3-B50D345C1EB4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 flipV="1">
            <a:off x="6952349" y="4540712"/>
            <a:ext cx="588662" cy="1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26213753-6BB0-4993-A3D8-C06089FEB2A9}"/>
              </a:ext>
            </a:extLst>
          </p:cNvPr>
          <p:cNvSpPr txBox="1">
            <a:spLocks/>
          </p:cNvSpPr>
          <p:nvPr/>
        </p:nvSpPr>
        <p:spPr>
          <a:xfrm>
            <a:off x="993362" y="1452832"/>
            <a:ext cx="7051431" cy="2021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DM Sans"/>
              <a:buChar char="•"/>
              <a:defRPr sz="2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DM Sans"/>
              <a:buChar char="•"/>
              <a:defRPr sz="2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A3E1"/>
                </a:solidFill>
              </a:rPr>
              <a:t>For Regulation:</a:t>
            </a:r>
            <a:endParaRPr lang="en-US" b="1" dirty="0">
              <a:solidFill>
                <a:srgbClr val="FF6900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Ensure it’s correct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Understand the whole regulation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Future proof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Collaborate across industry, vendors, and regulators</a:t>
            </a:r>
          </a:p>
        </p:txBody>
      </p:sp>
      <p:pic>
        <p:nvPicPr>
          <p:cNvPr id="3" name="Graphic 2" descr="Scales of justice with solid fill">
            <a:extLst>
              <a:ext uri="{FF2B5EF4-FFF2-40B4-BE49-F238E27FC236}">
                <a16:creationId xmlns:a16="http://schemas.microsoft.com/office/drawing/2014/main" id="{0657CAC2-06F4-4BF3-A8AB-3A8F06C102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3949" y="411498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4FE0-9410-43A1-94D0-11E13098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dk1"/>
                </a:solidFill>
                <a:latin typeface="DM Sans Medium"/>
                <a:sym typeface="DM Sans Medium"/>
              </a:rPr>
              <a:t>Pillars of Open Reg Tech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0E0969-654F-49A1-8B7D-FFCBEAE14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433964"/>
              </p:ext>
            </p:extLst>
          </p:nvPr>
        </p:nvGraphicFramePr>
        <p:xfrm>
          <a:off x="415925" y="1384300"/>
          <a:ext cx="11356975" cy="4554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8AEA3-2D95-451D-BE27-271D0330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7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C681-C520-4E3B-B762-636F421D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dk1"/>
                </a:solidFill>
                <a:latin typeface="DM Sans Medium"/>
              </a:rPr>
              <a:t>US Liquidity Coverage Ratio (LCR)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DBB6-5BC2-44CA-B983-AF5D87D1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3" y="1384233"/>
            <a:ext cx="5678920" cy="4555200"/>
          </a:xfrm>
        </p:spPr>
        <p:txBody>
          <a:bodyPr/>
          <a:lstStyle/>
          <a:p>
            <a:pPr marL="133350" indent="0">
              <a:buNone/>
            </a:pPr>
            <a:r>
              <a:rPr lang="en-US" sz="2800" dirty="0">
                <a:solidFill>
                  <a:srgbClr val="00A3E1"/>
                </a:solidFill>
              </a:rPr>
              <a:t>Why</a:t>
            </a:r>
          </a:p>
          <a:p>
            <a:r>
              <a:rPr lang="en-US" sz="2800" dirty="0"/>
              <a:t>Wide audience</a:t>
            </a:r>
          </a:p>
          <a:p>
            <a:r>
              <a:rPr lang="en-US" sz="2800" dirty="0"/>
              <a:t>Well documented</a:t>
            </a:r>
          </a:p>
          <a:p>
            <a:r>
              <a:rPr lang="en-US" sz="2800" dirty="0"/>
              <a:t>Perfect size</a:t>
            </a:r>
          </a:p>
          <a:p>
            <a:r>
              <a:rPr lang="en-US" sz="2900" dirty="0"/>
              <a:t>Non-competitive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ED0E2-04B7-4328-A200-E24CB5314626}"/>
              </a:ext>
            </a:extLst>
          </p:cNvPr>
          <p:cNvSpPr txBox="1"/>
          <p:nvPr/>
        </p:nvSpPr>
        <p:spPr>
          <a:xfrm>
            <a:off x="415492" y="6005004"/>
            <a:ext cx="126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hlinkClick r:id="rId2"/>
              </a:rPr>
              <a:t>2052a Instructions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1FA26B-6FE6-40C0-9C20-58E1054C72BD}"/>
              </a:ext>
            </a:extLst>
          </p:cNvPr>
          <p:cNvSpPr txBox="1">
            <a:spLocks/>
          </p:cNvSpPr>
          <p:nvPr/>
        </p:nvSpPr>
        <p:spPr>
          <a:xfrm>
            <a:off x="6012348" y="1384233"/>
            <a:ext cx="567892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Montserrat Light"/>
              <a:buChar char="●"/>
              <a:defRPr sz="15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17500" algn="l" rtl="0" eaLnBrk="1" hangingPunct="1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98450" algn="l" rtl="0" eaLnBrk="1" hangingPunct="1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 Light"/>
              <a:buChar char="■"/>
              <a:defRPr sz="11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85750" algn="l" rtl="0" eaLnBrk="1" hangingPunct="1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●"/>
              <a:defRPr sz="9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85750" algn="l" rtl="0" eaLnBrk="1" hangingPunct="1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○"/>
              <a:defRPr sz="9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85750" algn="l" rtl="0" eaLnBrk="1" hangingPunct="1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■"/>
              <a:defRPr sz="9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285750" algn="l" rtl="0" eaLnBrk="1" hangingPunct="1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●"/>
              <a:defRPr sz="9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285750" algn="l" rtl="0" eaLnBrk="1" hangingPunct="1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○"/>
              <a:defRPr sz="9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285750" algn="l" rtl="0" eaLnBrk="1" hangingPunct="1">
              <a:lnSpc>
                <a:spcPct val="112000"/>
              </a:lnSpc>
              <a:spcBef>
                <a:spcPts val="800"/>
              </a:spcBef>
              <a:spcAft>
                <a:spcPts val="800"/>
              </a:spcAft>
              <a:buClr>
                <a:srgbClr val="888888"/>
              </a:buClr>
              <a:buSzPts val="900"/>
              <a:buFont typeface="Montserrat Light"/>
              <a:buChar char="■"/>
              <a:defRPr sz="900" b="0" i="0" u="none" strike="noStrike" cap="none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33350" indent="0">
              <a:buNone/>
            </a:pPr>
            <a:r>
              <a:rPr lang="en-US" sz="2800" dirty="0">
                <a:solidFill>
                  <a:srgbClr val="00A3E1"/>
                </a:solidFill>
              </a:rPr>
              <a:t>What</a:t>
            </a:r>
          </a:p>
          <a:p>
            <a:r>
              <a:rPr lang="en-US" sz="2800" dirty="0"/>
              <a:t>Categorize</a:t>
            </a:r>
          </a:p>
          <a:p>
            <a:r>
              <a:rPr lang="en-US" sz="2800" dirty="0"/>
              <a:t>Aggregate</a:t>
            </a:r>
          </a:p>
          <a:p>
            <a:r>
              <a:rPr lang="en-US" sz="2800" dirty="0"/>
              <a:t>Calculate</a:t>
            </a:r>
          </a:p>
        </p:txBody>
      </p:sp>
    </p:spTree>
    <p:extLst>
      <p:ext uri="{BB962C8B-B14F-4D97-AF65-F5344CB8AC3E}">
        <p14:creationId xmlns:p14="http://schemas.microsoft.com/office/powerpoint/2010/main" val="237513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569F-E03C-4F25-9DBC-C4A12E2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LCR Samples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D9E34-C7C6-49F9-9D02-CD1958A1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2E6A6D-5173-443A-87D9-2CFB1097C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182" y="1377845"/>
            <a:ext cx="4342439" cy="3502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11B97C-3AB0-4EAF-A434-A2033B5DA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4" y="3129295"/>
            <a:ext cx="4581085" cy="28284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BFF76-F523-4052-B22E-8FD2CAFB7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175" y="1063896"/>
            <a:ext cx="4757166" cy="2912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A8491C-4603-4C27-BB50-3ED693739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499" y="2993363"/>
            <a:ext cx="6125430" cy="28007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495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585E-A989-4514-A740-921E24EA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B7342-B057-48DC-AFD0-ED24EE55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1CEC8B-88B6-43CE-9DAB-8FCEB6C5E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67" y="3682552"/>
            <a:ext cx="5657228" cy="2484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299324-6906-43E2-A9C5-869C98504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09" y="1072441"/>
            <a:ext cx="4821650" cy="30017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7F0D47-6199-4261-9F09-A37398D3E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857" y="1169720"/>
            <a:ext cx="3554253" cy="49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8A93-59FA-4648-AADC-E9D0E45B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Deposits Rule 72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7E6F7-4ECD-4D1F-977A-74D291C0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81C27E-3308-42C1-82ED-7054A9B3C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3714"/>
            <a:ext cx="4865615" cy="40082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0F7DE4-625A-44B0-BCD5-BADE0CE94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166" y="943714"/>
            <a:ext cx="6237593" cy="52446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E85D5D-A462-45AE-8657-3E8F1A87F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116" y="943714"/>
            <a:ext cx="4926004" cy="299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5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5015-AD2B-44DC-9FB7-AD9420A8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dk1"/>
                </a:solidFill>
                <a:latin typeface="DM Sans Medium"/>
              </a:rPr>
              <a:t>Holistic platform with FINOS ecosystem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1C64E-C3DA-460C-9E67-29C2B24C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156DF4-E27F-4A49-8FF0-DCC5E302B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94" y="2930975"/>
            <a:ext cx="1600583" cy="94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548C50-3B49-4DC8-A944-3C1174DAD916}"/>
              </a:ext>
            </a:extLst>
          </p:cNvPr>
          <p:cNvCxnSpPr>
            <a:cxnSpLocks/>
            <a:stCxn id="14" idx="3"/>
            <a:endCxn id="2050" idx="1"/>
          </p:cNvCxnSpPr>
          <p:nvPr/>
        </p:nvCxnSpPr>
        <p:spPr>
          <a:xfrm>
            <a:off x="5803348" y="3401650"/>
            <a:ext cx="983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D945E73D-518E-45FD-BD0A-4A6AF614B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400" y="2968735"/>
            <a:ext cx="1508948" cy="8658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53" name="Straight Arrow Connector 2052">
            <a:extLst>
              <a:ext uri="{FF2B5EF4-FFF2-40B4-BE49-F238E27FC236}">
                <a16:creationId xmlns:a16="http://schemas.microsoft.com/office/drawing/2014/main" id="{8F8171AF-1273-4CF3-8A22-A97B9D52B43A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2180207" y="3401650"/>
            <a:ext cx="2114193" cy="1977"/>
          </a:xfrm>
          <a:prstGeom prst="straightConnector1">
            <a:avLst/>
          </a:prstGeom>
          <a:ln>
            <a:solidFill>
              <a:srgbClr val="FF6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Bank outline">
            <a:extLst>
              <a:ext uri="{FF2B5EF4-FFF2-40B4-BE49-F238E27FC236}">
                <a16:creationId xmlns:a16="http://schemas.microsoft.com/office/drawing/2014/main" id="{3347CCAD-C321-4707-9DBF-DE757E783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4588" y="2944568"/>
            <a:ext cx="914162" cy="91416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B937D5-8789-403E-BD87-4C0ABBF33127}"/>
              </a:ext>
            </a:extLst>
          </p:cNvPr>
          <p:cNvCxnSpPr>
            <a:stCxn id="2050" idx="3"/>
            <a:endCxn id="31" idx="1"/>
          </p:cNvCxnSpPr>
          <p:nvPr/>
        </p:nvCxnSpPr>
        <p:spPr>
          <a:xfrm flipV="1">
            <a:off x="8387277" y="3401649"/>
            <a:ext cx="2087311" cy="1"/>
          </a:xfrm>
          <a:prstGeom prst="straightConnector1">
            <a:avLst/>
          </a:prstGeom>
          <a:ln>
            <a:solidFill>
              <a:srgbClr val="FF6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upload.wikimedia.org/wikipedia/commons/f/f3/Apa...">
            <a:extLst>
              <a:ext uri="{FF2B5EF4-FFF2-40B4-BE49-F238E27FC236}">
                <a16:creationId xmlns:a16="http://schemas.microsoft.com/office/drawing/2014/main" id="{3E3F0057-638F-4515-9B84-DD97DA124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923" y="4544292"/>
            <a:ext cx="1306025" cy="67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9FEF789B-1CA6-4C18-A84C-1D95B95B6EEB}"/>
              </a:ext>
            </a:extLst>
          </p:cNvPr>
          <p:cNvCxnSpPr>
            <a:cxnSpLocks/>
            <a:stCxn id="14" idx="2"/>
            <a:endCxn id="34" idx="1"/>
          </p:cNvCxnSpPr>
          <p:nvPr/>
        </p:nvCxnSpPr>
        <p:spPr>
          <a:xfrm>
            <a:off x="5048874" y="3834564"/>
            <a:ext cx="657049" cy="10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Arrow Connector 2051">
            <a:extLst>
              <a:ext uri="{FF2B5EF4-FFF2-40B4-BE49-F238E27FC236}">
                <a16:creationId xmlns:a16="http://schemas.microsoft.com/office/drawing/2014/main" id="{74F02482-4D34-44FD-95A8-82D5C70040C2}"/>
              </a:ext>
            </a:extLst>
          </p:cNvPr>
          <p:cNvCxnSpPr>
            <a:cxnSpLocks/>
            <a:stCxn id="2050" idx="2"/>
            <a:endCxn id="34" idx="3"/>
          </p:cNvCxnSpPr>
          <p:nvPr/>
        </p:nvCxnSpPr>
        <p:spPr>
          <a:xfrm flipH="1">
            <a:off x="7011948" y="3872324"/>
            <a:ext cx="575038" cy="101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336DBB0E-577C-44B8-A88C-52F766AD9F9F}"/>
              </a:ext>
            </a:extLst>
          </p:cNvPr>
          <p:cNvGrpSpPr/>
          <p:nvPr/>
        </p:nvGrpSpPr>
        <p:grpSpPr>
          <a:xfrm>
            <a:off x="481693" y="2253843"/>
            <a:ext cx="2232907" cy="2469763"/>
            <a:chOff x="454146" y="1285191"/>
            <a:chExt cx="4242124" cy="461357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0AE3B32-5751-498F-9604-B60C010A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4146" y="1712687"/>
              <a:ext cx="3226872" cy="344064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19ECCD5-0850-4F08-8A04-38A9B793A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62431" y="1285191"/>
              <a:ext cx="2606357" cy="153619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96CFE92-71AB-48D7-84C5-FFFE9944A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29537" y="4036612"/>
              <a:ext cx="2866733" cy="186215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18AA35-8C82-4B0C-B9C3-BCF4A3DB5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168" y="2498409"/>
            <a:ext cx="1327634" cy="47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57D0DA8-4749-48F9-A545-0174F1053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290" y="1718796"/>
            <a:ext cx="1327633" cy="132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Flowchart: Connector 1029">
            <a:extLst>
              <a:ext uri="{FF2B5EF4-FFF2-40B4-BE49-F238E27FC236}">
                <a16:creationId xmlns:a16="http://schemas.microsoft.com/office/drawing/2014/main" id="{26F0585A-2622-4FD8-8950-2C34F05E81AA}"/>
              </a:ext>
            </a:extLst>
          </p:cNvPr>
          <p:cNvSpPr/>
          <p:nvPr/>
        </p:nvSpPr>
        <p:spPr>
          <a:xfrm>
            <a:off x="3689084" y="1072441"/>
            <a:ext cx="5083728" cy="4850187"/>
          </a:xfrm>
          <a:prstGeom prst="flowChartConnector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5379"/>
      </p:ext>
    </p:extLst>
  </p:cSld>
  <p:clrMapOvr>
    <a:masterClrMapping/>
  </p:clrMapOvr>
</p:sld>
</file>

<file path=ppt/theme/theme1.xml><?xml version="1.0" encoding="utf-8"?>
<a:theme xmlns:a="http://schemas.openxmlformats.org/drawingml/2006/main" name="FINOS–Revised">
  <a:themeElements>
    <a:clrScheme name="Simple Light">
      <a:dk1>
        <a:srgbClr val="48797B"/>
      </a:dk1>
      <a:lt1>
        <a:srgbClr val="FFFFFF"/>
      </a:lt1>
      <a:dk2>
        <a:srgbClr val="48797B"/>
      </a:dk2>
      <a:lt2>
        <a:srgbClr val="EEEEEE"/>
      </a:lt2>
      <a:accent1>
        <a:srgbClr val="2BC1E7"/>
      </a:accent1>
      <a:accent2>
        <a:srgbClr val="00253F"/>
      </a:accent2>
      <a:accent3>
        <a:srgbClr val="0087A9"/>
      </a:accent3>
      <a:accent4>
        <a:srgbClr val="D7C826"/>
      </a:accent4>
      <a:accent5>
        <a:srgbClr val="6BCABA"/>
      </a:accent5>
      <a:accent6>
        <a:srgbClr val="42AF28"/>
      </a:accent6>
      <a:hlink>
        <a:srgbClr val="2BC1E7"/>
      </a:hlink>
      <a:folHlink>
        <a:srgbClr val="0097A7"/>
      </a:folHlink>
    </a:clrScheme>
    <a:fontScheme name="Custom 8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6633</TotalTime>
  <Words>188</Words>
  <Application>Microsoft Office PowerPoint</Application>
  <PresentationFormat>Custom</PresentationFormat>
  <Paragraphs>85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Avenir Next LT Pro</vt:lpstr>
      <vt:lpstr>Courier New</vt:lpstr>
      <vt:lpstr>DM Sans</vt:lpstr>
      <vt:lpstr>DM Sans Medium</vt:lpstr>
      <vt:lpstr>Montserrat</vt:lpstr>
      <vt:lpstr>Montserrat Light</vt:lpstr>
      <vt:lpstr>Montserrat Medium</vt:lpstr>
      <vt:lpstr>FINOS–Revised</vt:lpstr>
      <vt:lpstr>PowerPoint Presentation</vt:lpstr>
      <vt:lpstr>Open Reg Tech</vt:lpstr>
      <vt:lpstr>finos/morphir</vt:lpstr>
      <vt:lpstr>Pillars of Open Reg Tech</vt:lpstr>
      <vt:lpstr>US Liquidity Coverage Ratio (LCR)</vt:lpstr>
      <vt:lpstr>LCR Samples</vt:lpstr>
      <vt:lpstr>Note 4</vt:lpstr>
      <vt:lpstr>Deposits Rule 72</vt:lpstr>
      <vt:lpstr>Holistic platform with FINOS ecosystem</vt:lpstr>
      <vt:lpstr>Agility</vt:lpstr>
      <vt:lpstr>Utilizing the FINOS Ecosystem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Goldbaum, Stephen (FRPPE)</dc:creator>
  <cp:lastModifiedBy>Goldbaum, Stephen (FRPPE)</cp:lastModifiedBy>
  <cp:revision>24</cp:revision>
  <dcterms:modified xsi:type="dcterms:W3CDTF">2022-12-06T23:19:22Z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f119e6-c6cd-44b0-a5ee-ac1aff68c56e_Enabled">
    <vt:lpwstr>true</vt:lpwstr>
  </property>
  <property fmtid="{D5CDD505-2E9C-101B-9397-08002B2CF9AE}" pid="3" name="MSIP_Label_07f119e6-c6cd-44b0-a5ee-ac1aff68c56e_SetDate">
    <vt:lpwstr>2022-03-11T14:06:36Z</vt:lpwstr>
  </property>
  <property fmtid="{D5CDD505-2E9C-101B-9397-08002B2CF9AE}" pid="4" name="MSIP_Label_07f119e6-c6cd-44b0-a5ee-ac1aff68c56e_Method">
    <vt:lpwstr>Standard</vt:lpwstr>
  </property>
  <property fmtid="{D5CDD505-2E9C-101B-9397-08002B2CF9AE}" pid="5" name="MSIP_Label_07f119e6-c6cd-44b0-a5ee-ac1aff68c56e_Name">
    <vt:lpwstr>Confidential v1</vt:lpwstr>
  </property>
  <property fmtid="{D5CDD505-2E9C-101B-9397-08002B2CF9AE}" pid="6" name="MSIP_Label_07f119e6-c6cd-44b0-a5ee-ac1aff68c56e_SiteId">
    <vt:lpwstr>e29b8111-49f8-418d-ac2a-935335a52614</vt:lpwstr>
  </property>
  <property fmtid="{D5CDD505-2E9C-101B-9397-08002B2CF9AE}" pid="7" name="MSIP_Label_07f119e6-c6cd-44b0-a5ee-ac1aff68c56e_ActionId">
    <vt:lpwstr>6348aa68-93fb-4096-b621-000ea923af27</vt:lpwstr>
  </property>
  <property fmtid="{D5CDD505-2E9C-101B-9397-08002B2CF9AE}" pid="8" name="MSIP_Label_07f119e6-c6cd-44b0-a5ee-ac1aff68c56e_ContentBits">
    <vt:lpwstr>0</vt:lpwstr>
  </property>
</Properties>
</file>