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  <p:sldId id="261" r:id="rId3"/>
    <p:sldId id="262" r:id="rId4"/>
    <p:sldId id="259" r:id="rId5"/>
    <p:sldId id="260" r:id="rId6"/>
    <p:sldId id="258" r:id="rId7"/>
    <p:sldId id="263" r:id="rId8"/>
    <p:sldId id="265" r:id="rId9"/>
    <p:sldId id="266" r:id="rId10"/>
    <p:sldId id="271" r:id="rId11"/>
    <p:sldId id="270" r:id="rId12"/>
    <p:sldId id="267" r:id="rId13"/>
    <p:sldId id="272" r:id="rId14"/>
  </p:sldIdLst>
  <p:sldSz cx="7199313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97" d="100"/>
          <a:sy n="197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706933"/>
            <a:ext cx="5399485" cy="150385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268784"/>
            <a:ext cx="5399485" cy="1042900"/>
          </a:xfrm>
        </p:spPr>
        <p:txBody>
          <a:bodyPr/>
          <a:lstStyle>
            <a:lvl1pPr marL="0" indent="0" algn="ctr">
              <a:buNone/>
              <a:defRPr sz="1417"/>
            </a:lvl1pPr>
            <a:lvl2pPr marL="269977" indent="0" algn="ctr">
              <a:buNone/>
              <a:defRPr sz="1181"/>
            </a:lvl2pPr>
            <a:lvl3pPr marL="539953" indent="0" algn="ctr">
              <a:buNone/>
              <a:defRPr sz="1063"/>
            </a:lvl3pPr>
            <a:lvl4pPr marL="809930" indent="0" algn="ctr">
              <a:buNone/>
              <a:defRPr sz="945"/>
            </a:lvl4pPr>
            <a:lvl5pPr marL="1079906" indent="0" algn="ctr">
              <a:buNone/>
              <a:defRPr sz="945"/>
            </a:lvl5pPr>
            <a:lvl6pPr marL="1349883" indent="0" algn="ctr">
              <a:buNone/>
              <a:defRPr sz="945"/>
            </a:lvl6pPr>
            <a:lvl7pPr marL="1619860" indent="0" algn="ctr">
              <a:buNone/>
              <a:defRPr sz="945"/>
            </a:lvl7pPr>
            <a:lvl8pPr marL="1889836" indent="0" algn="ctr">
              <a:buNone/>
              <a:defRPr sz="945"/>
            </a:lvl8pPr>
            <a:lvl9pPr marL="2159813" indent="0" algn="ctr">
              <a:buNone/>
              <a:defRPr sz="94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32A8-52AD-3644-9223-FB7B36EC2D3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4A1B-A3DA-F849-8D67-7B5A7F22F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9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32A8-52AD-3644-9223-FB7B36EC2D3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4A1B-A3DA-F849-8D67-7B5A7F22F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4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229978"/>
            <a:ext cx="1552352" cy="366065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29978"/>
            <a:ext cx="4567064" cy="36606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32A8-52AD-3644-9223-FB7B36EC2D3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4A1B-A3DA-F849-8D67-7B5A7F22F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4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32A8-52AD-3644-9223-FB7B36EC2D3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4A1B-A3DA-F849-8D67-7B5A7F22F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1076898"/>
            <a:ext cx="6209407" cy="1796828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890725"/>
            <a:ext cx="6209407" cy="944910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1pPr>
            <a:lvl2pPr marL="269977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3995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0993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7990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4988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198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8983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5981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32A8-52AD-3644-9223-FB7B36EC2D3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4A1B-A3DA-F849-8D67-7B5A7F22F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0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149890"/>
            <a:ext cx="3059708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149890"/>
            <a:ext cx="3059708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32A8-52AD-3644-9223-FB7B36EC2D3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4A1B-A3DA-F849-8D67-7B5A7F22F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29978"/>
            <a:ext cx="6209407" cy="834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058899"/>
            <a:ext cx="3045647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577849"/>
            <a:ext cx="3045647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058899"/>
            <a:ext cx="3060646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577849"/>
            <a:ext cx="3060646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32A8-52AD-3644-9223-FB7B36EC2D3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4A1B-A3DA-F849-8D67-7B5A7F22F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2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32A8-52AD-3644-9223-FB7B36EC2D3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4A1B-A3DA-F849-8D67-7B5A7F22F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6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32A8-52AD-3644-9223-FB7B36EC2D3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4A1B-A3DA-F849-8D67-7B5A7F22F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08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621941"/>
            <a:ext cx="3644652" cy="3069707"/>
          </a:xfrm>
        </p:spPr>
        <p:txBody>
          <a:bodyPr/>
          <a:lstStyle>
            <a:lvl1pPr>
              <a:defRPr sz="1890"/>
            </a:lvl1pPr>
            <a:lvl2pPr>
              <a:defRPr sz="1653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32A8-52AD-3644-9223-FB7B36EC2D3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4A1B-A3DA-F849-8D67-7B5A7F22F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6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621941"/>
            <a:ext cx="3644652" cy="3069707"/>
          </a:xfrm>
        </p:spPr>
        <p:txBody>
          <a:bodyPr anchor="t"/>
          <a:lstStyle>
            <a:lvl1pPr marL="0" indent="0">
              <a:buNone/>
              <a:defRPr sz="1890"/>
            </a:lvl1pPr>
            <a:lvl2pPr marL="269977" indent="0">
              <a:buNone/>
              <a:defRPr sz="1653"/>
            </a:lvl2pPr>
            <a:lvl3pPr marL="539953" indent="0">
              <a:buNone/>
              <a:defRPr sz="1417"/>
            </a:lvl3pPr>
            <a:lvl4pPr marL="809930" indent="0">
              <a:buNone/>
              <a:defRPr sz="1181"/>
            </a:lvl4pPr>
            <a:lvl5pPr marL="1079906" indent="0">
              <a:buNone/>
              <a:defRPr sz="1181"/>
            </a:lvl5pPr>
            <a:lvl6pPr marL="1349883" indent="0">
              <a:buNone/>
              <a:defRPr sz="1181"/>
            </a:lvl6pPr>
            <a:lvl7pPr marL="1619860" indent="0">
              <a:buNone/>
              <a:defRPr sz="1181"/>
            </a:lvl7pPr>
            <a:lvl8pPr marL="1889836" indent="0">
              <a:buNone/>
              <a:defRPr sz="1181"/>
            </a:lvl8pPr>
            <a:lvl9pPr marL="2159813" indent="0">
              <a:buNone/>
              <a:defRPr sz="118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32A8-52AD-3644-9223-FB7B36EC2D3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4A1B-A3DA-F849-8D67-7B5A7F22F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29978"/>
            <a:ext cx="6209407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149890"/>
            <a:ext cx="6209407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B32A8-52AD-3644-9223-FB7B36EC2D3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4003618"/>
            <a:ext cx="242976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64A1B-A3DA-F849-8D67-7B5A7F22F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6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39953" rtl="0" eaLnBrk="1" latinLnBrk="0" hangingPunct="1">
        <a:lnSpc>
          <a:spcPct val="90000"/>
        </a:lnSpc>
        <a:spcBef>
          <a:spcPct val="0"/>
        </a:spcBef>
        <a:buNone/>
        <a:defRPr sz="2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88" indent="-134988" algn="l" defTabSz="539953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1pPr>
      <a:lvl2pPr marL="40496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4942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491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489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487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484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482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480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69977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0993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7990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4988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1986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8983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5981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E042E8F-9CA2-654B-80B5-9C14AD25080A}"/>
              </a:ext>
            </a:extLst>
          </p:cNvPr>
          <p:cNvSpPr/>
          <p:nvPr/>
        </p:nvSpPr>
        <p:spPr>
          <a:xfrm>
            <a:off x="132757" y="169274"/>
            <a:ext cx="2083777" cy="9324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directory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5CED8A7-F200-F846-B09C-59CB3E3EF9EA}"/>
              </a:ext>
            </a:extLst>
          </p:cNvPr>
          <p:cNvSpPr/>
          <p:nvPr/>
        </p:nvSpPr>
        <p:spPr>
          <a:xfrm>
            <a:off x="2608168" y="169274"/>
            <a:ext cx="2083777" cy="93242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9CA209-942A-6145-BB4A-8C5A9AA65076}"/>
              </a:ext>
            </a:extLst>
          </p:cNvPr>
          <p:cNvSpPr/>
          <p:nvPr/>
        </p:nvSpPr>
        <p:spPr>
          <a:xfrm>
            <a:off x="1727555" y="1379032"/>
            <a:ext cx="1254033" cy="36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 add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324C2D-7396-CE4E-BC03-031DAB0EFFE7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174645" y="1101701"/>
            <a:ext cx="1" cy="29190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0ADFB6-A165-6342-B2FD-7B8D0B0A9FF2}"/>
              </a:ext>
            </a:extLst>
          </p:cNvPr>
          <p:cNvCxnSpPr>
            <a:cxnSpLocks/>
          </p:cNvCxnSpPr>
          <p:nvPr/>
        </p:nvCxnSpPr>
        <p:spPr>
          <a:xfrm flipH="1">
            <a:off x="3650055" y="1101700"/>
            <a:ext cx="1" cy="29190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135A8D-F163-6947-AD69-2CF9358A054E}"/>
              </a:ext>
            </a:extLst>
          </p:cNvPr>
          <p:cNvCxnSpPr>
            <a:cxnSpLocks/>
          </p:cNvCxnSpPr>
          <p:nvPr/>
        </p:nvCxnSpPr>
        <p:spPr>
          <a:xfrm>
            <a:off x="1174645" y="1379032"/>
            <a:ext cx="2475409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855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5716A2B-37A4-1B4A-892C-16F1A83768C7}"/>
              </a:ext>
            </a:extLst>
          </p:cNvPr>
          <p:cNvSpPr/>
          <p:nvPr/>
        </p:nvSpPr>
        <p:spPr>
          <a:xfrm>
            <a:off x="125557" y="169274"/>
            <a:ext cx="2083777" cy="9324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directory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6739A9F-F5FB-9942-8D90-C5D6FB64EA92}"/>
              </a:ext>
            </a:extLst>
          </p:cNvPr>
          <p:cNvSpPr/>
          <p:nvPr/>
        </p:nvSpPr>
        <p:spPr>
          <a:xfrm>
            <a:off x="2600968" y="169274"/>
            <a:ext cx="2083777" cy="93242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4420031-68A5-6D4A-B6A9-DAD4DFF58343}"/>
              </a:ext>
            </a:extLst>
          </p:cNvPr>
          <p:cNvSpPr/>
          <p:nvPr/>
        </p:nvSpPr>
        <p:spPr>
          <a:xfrm>
            <a:off x="4978408" y="169274"/>
            <a:ext cx="2083777" cy="93242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AE9C1F-6111-B949-BE25-7F1333305452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167445" y="1101701"/>
            <a:ext cx="1" cy="29190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B26ACB-4ACF-0048-AE4A-AAB07182038D}"/>
              </a:ext>
            </a:extLst>
          </p:cNvPr>
          <p:cNvCxnSpPr>
            <a:cxnSpLocks/>
          </p:cNvCxnSpPr>
          <p:nvPr/>
        </p:nvCxnSpPr>
        <p:spPr>
          <a:xfrm flipH="1">
            <a:off x="3642856" y="1101700"/>
            <a:ext cx="1" cy="12158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DEEB92-49D5-E44A-B812-9CA5DB9D2C67}"/>
              </a:ext>
            </a:extLst>
          </p:cNvPr>
          <p:cNvCxnSpPr>
            <a:cxnSpLocks/>
          </p:cNvCxnSpPr>
          <p:nvPr/>
        </p:nvCxnSpPr>
        <p:spPr>
          <a:xfrm flipH="1">
            <a:off x="6020295" y="1101700"/>
            <a:ext cx="1" cy="29190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A7F83D-3863-4F45-B2DB-88CFD61DEBD6}"/>
              </a:ext>
            </a:extLst>
          </p:cNvPr>
          <p:cNvCxnSpPr>
            <a:cxnSpLocks/>
          </p:cNvCxnSpPr>
          <p:nvPr/>
        </p:nvCxnSpPr>
        <p:spPr>
          <a:xfrm>
            <a:off x="1167445" y="1379032"/>
            <a:ext cx="2475409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F933EFC-0D4D-CF48-95DE-3C28B464AE8E}"/>
              </a:ext>
            </a:extLst>
          </p:cNvPr>
          <p:cNvSpPr/>
          <p:nvPr/>
        </p:nvSpPr>
        <p:spPr>
          <a:xfrm>
            <a:off x="394219" y="2731568"/>
            <a:ext cx="1569596" cy="45358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changes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47B881-F982-1D46-98CD-14662B863723}"/>
              </a:ext>
            </a:extLst>
          </p:cNvPr>
          <p:cNvSpPr/>
          <p:nvPr/>
        </p:nvSpPr>
        <p:spPr>
          <a:xfrm>
            <a:off x="5947200" y="2245864"/>
            <a:ext cx="144000" cy="115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735EB0-76F4-5D4D-B845-257CAE1FC303}"/>
              </a:ext>
            </a:extLst>
          </p:cNvPr>
          <p:cNvSpPr txBox="1"/>
          <p:nvPr/>
        </p:nvSpPr>
        <p:spPr>
          <a:xfrm>
            <a:off x="6036394" y="2209862"/>
            <a:ext cx="1156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51a5ba96fc5449fbcb….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11079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5716A2B-37A4-1B4A-892C-16F1A83768C7}"/>
              </a:ext>
            </a:extLst>
          </p:cNvPr>
          <p:cNvSpPr/>
          <p:nvPr/>
        </p:nvSpPr>
        <p:spPr>
          <a:xfrm>
            <a:off x="125557" y="169274"/>
            <a:ext cx="2083777" cy="9324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directory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6739A9F-F5FB-9942-8D90-C5D6FB64EA92}"/>
              </a:ext>
            </a:extLst>
          </p:cNvPr>
          <p:cNvSpPr/>
          <p:nvPr/>
        </p:nvSpPr>
        <p:spPr>
          <a:xfrm>
            <a:off x="2600968" y="169274"/>
            <a:ext cx="2083777" cy="93242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4420031-68A5-6D4A-B6A9-DAD4DFF58343}"/>
              </a:ext>
            </a:extLst>
          </p:cNvPr>
          <p:cNvSpPr/>
          <p:nvPr/>
        </p:nvSpPr>
        <p:spPr>
          <a:xfrm>
            <a:off x="4978408" y="169274"/>
            <a:ext cx="2083777" cy="93242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041CEB-F588-DB46-A59F-8BAFC1956D62}"/>
              </a:ext>
            </a:extLst>
          </p:cNvPr>
          <p:cNvSpPr/>
          <p:nvPr/>
        </p:nvSpPr>
        <p:spPr>
          <a:xfrm>
            <a:off x="1720355" y="1379032"/>
            <a:ext cx="1569582" cy="36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 add &lt;file&gt;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AE9C1F-6111-B949-BE25-7F1333305452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167445" y="1101701"/>
            <a:ext cx="1" cy="29190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B26ACB-4ACF-0048-AE4A-AAB07182038D}"/>
              </a:ext>
            </a:extLst>
          </p:cNvPr>
          <p:cNvCxnSpPr>
            <a:cxnSpLocks/>
          </p:cNvCxnSpPr>
          <p:nvPr/>
        </p:nvCxnSpPr>
        <p:spPr>
          <a:xfrm flipH="1">
            <a:off x="3642856" y="1101700"/>
            <a:ext cx="1" cy="12158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DEEB92-49D5-E44A-B812-9CA5DB9D2C67}"/>
              </a:ext>
            </a:extLst>
          </p:cNvPr>
          <p:cNvCxnSpPr>
            <a:cxnSpLocks/>
          </p:cNvCxnSpPr>
          <p:nvPr/>
        </p:nvCxnSpPr>
        <p:spPr>
          <a:xfrm flipH="1">
            <a:off x="6020295" y="1101700"/>
            <a:ext cx="1" cy="29190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A7F83D-3863-4F45-B2DB-88CFD61DEBD6}"/>
              </a:ext>
            </a:extLst>
          </p:cNvPr>
          <p:cNvCxnSpPr>
            <a:cxnSpLocks/>
          </p:cNvCxnSpPr>
          <p:nvPr/>
        </p:nvCxnSpPr>
        <p:spPr>
          <a:xfrm>
            <a:off x="1167445" y="1379032"/>
            <a:ext cx="2475409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F933EFC-0D4D-CF48-95DE-3C28B464AE8E}"/>
              </a:ext>
            </a:extLst>
          </p:cNvPr>
          <p:cNvSpPr/>
          <p:nvPr/>
        </p:nvSpPr>
        <p:spPr>
          <a:xfrm>
            <a:off x="394219" y="2731568"/>
            <a:ext cx="1569596" cy="45358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changes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47B881-F982-1D46-98CD-14662B863723}"/>
              </a:ext>
            </a:extLst>
          </p:cNvPr>
          <p:cNvSpPr/>
          <p:nvPr/>
        </p:nvSpPr>
        <p:spPr>
          <a:xfrm>
            <a:off x="5947200" y="2245864"/>
            <a:ext cx="144000" cy="115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735EB0-76F4-5D4D-B845-257CAE1FC303}"/>
              </a:ext>
            </a:extLst>
          </p:cNvPr>
          <p:cNvSpPr txBox="1"/>
          <p:nvPr/>
        </p:nvSpPr>
        <p:spPr>
          <a:xfrm>
            <a:off x="6036394" y="2209862"/>
            <a:ext cx="1156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51a5ba96fc5449fbcb….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2172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5716A2B-37A4-1B4A-892C-16F1A83768C7}"/>
              </a:ext>
            </a:extLst>
          </p:cNvPr>
          <p:cNvSpPr/>
          <p:nvPr/>
        </p:nvSpPr>
        <p:spPr>
          <a:xfrm>
            <a:off x="125557" y="169274"/>
            <a:ext cx="2083777" cy="9324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directory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6739A9F-F5FB-9942-8D90-C5D6FB64EA92}"/>
              </a:ext>
            </a:extLst>
          </p:cNvPr>
          <p:cNvSpPr/>
          <p:nvPr/>
        </p:nvSpPr>
        <p:spPr>
          <a:xfrm>
            <a:off x="2600968" y="169274"/>
            <a:ext cx="2083777" cy="93242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4420031-68A5-6D4A-B6A9-DAD4DFF58343}"/>
              </a:ext>
            </a:extLst>
          </p:cNvPr>
          <p:cNvSpPr/>
          <p:nvPr/>
        </p:nvSpPr>
        <p:spPr>
          <a:xfrm>
            <a:off x="4978408" y="169274"/>
            <a:ext cx="2083777" cy="93242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041CEB-F588-DB46-A59F-8BAFC1956D62}"/>
              </a:ext>
            </a:extLst>
          </p:cNvPr>
          <p:cNvSpPr/>
          <p:nvPr/>
        </p:nvSpPr>
        <p:spPr>
          <a:xfrm>
            <a:off x="1720355" y="1379032"/>
            <a:ext cx="1569582" cy="36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 add &lt;file&gt;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AE9C1F-6111-B949-BE25-7F1333305452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167445" y="1101701"/>
            <a:ext cx="1" cy="29190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B26ACB-4ACF-0048-AE4A-AAB07182038D}"/>
              </a:ext>
            </a:extLst>
          </p:cNvPr>
          <p:cNvCxnSpPr>
            <a:cxnSpLocks/>
          </p:cNvCxnSpPr>
          <p:nvPr/>
        </p:nvCxnSpPr>
        <p:spPr>
          <a:xfrm flipH="1">
            <a:off x="3642856" y="1101700"/>
            <a:ext cx="1" cy="12158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DEEB92-49D5-E44A-B812-9CA5DB9D2C67}"/>
              </a:ext>
            </a:extLst>
          </p:cNvPr>
          <p:cNvCxnSpPr>
            <a:cxnSpLocks/>
          </p:cNvCxnSpPr>
          <p:nvPr/>
        </p:nvCxnSpPr>
        <p:spPr>
          <a:xfrm flipH="1">
            <a:off x="6020295" y="1101700"/>
            <a:ext cx="1" cy="29190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A7F83D-3863-4F45-B2DB-88CFD61DEBD6}"/>
              </a:ext>
            </a:extLst>
          </p:cNvPr>
          <p:cNvCxnSpPr>
            <a:cxnSpLocks/>
          </p:cNvCxnSpPr>
          <p:nvPr/>
        </p:nvCxnSpPr>
        <p:spPr>
          <a:xfrm>
            <a:off x="1167445" y="1379032"/>
            <a:ext cx="2475409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314638E-11D0-044B-B836-90C670A17E03}"/>
              </a:ext>
            </a:extLst>
          </p:cNvPr>
          <p:cNvSpPr/>
          <p:nvPr/>
        </p:nvSpPr>
        <p:spPr>
          <a:xfrm>
            <a:off x="4097795" y="2296264"/>
            <a:ext cx="1254033" cy="36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 commit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4E685E-BB2A-DB4E-B635-A92CF60F2F22}"/>
              </a:ext>
            </a:extLst>
          </p:cNvPr>
          <p:cNvCxnSpPr>
            <a:cxnSpLocks/>
          </p:cNvCxnSpPr>
          <p:nvPr/>
        </p:nvCxnSpPr>
        <p:spPr>
          <a:xfrm>
            <a:off x="3642852" y="2296264"/>
            <a:ext cx="2311548" cy="746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F933EFC-0D4D-CF48-95DE-3C28B464AE8E}"/>
              </a:ext>
            </a:extLst>
          </p:cNvPr>
          <p:cNvSpPr/>
          <p:nvPr/>
        </p:nvSpPr>
        <p:spPr>
          <a:xfrm>
            <a:off x="394219" y="2731568"/>
            <a:ext cx="1569596" cy="45358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changes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47B881-F982-1D46-98CD-14662B863723}"/>
              </a:ext>
            </a:extLst>
          </p:cNvPr>
          <p:cNvSpPr/>
          <p:nvPr/>
        </p:nvSpPr>
        <p:spPr>
          <a:xfrm>
            <a:off x="5947200" y="2245864"/>
            <a:ext cx="144000" cy="115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735EB0-76F4-5D4D-B845-257CAE1FC303}"/>
              </a:ext>
            </a:extLst>
          </p:cNvPr>
          <p:cNvSpPr txBox="1"/>
          <p:nvPr/>
        </p:nvSpPr>
        <p:spPr>
          <a:xfrm>
            <a:off x="6036394" y="2209862"/>
            <a:ext cx="1156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51a5ba96fc5449fbcb….</a:t>
            </a:r>
            <a:endParaRPr lang="en-US" sz="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F7CF6D-86F7-0442-BDAE-42411FE2E703}"/>
              </a:ext>
            </a:extLst>
          </p:cNvPr>
          <p:cNvCxnSpPr>
            <a:cxnSpLocks/>
          </p:cNvCxnSpPr>
          <p:nvPr/>
        </p:nvCxnSpPr>
        <p:spPr>
          <a:xfrm flipH="1">
            <a:off x="1163844" y="3348664"/>
            <a:ext cx="4855356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5ADE8E5-BF1D-584A-99D1-F70B7BD4AEF2}"/>
              </a:ext>
            </a:extLst>
          </p:cNvPr>
          <p:cNvSpPr/>
          <p:nvPr/>
        </p:nvSpPr>
        <p:spPr>
          <a:xfrm>
            <a:off x="2340007" y="3348664"/>
            <a:ext cx="2066388" cy="36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 checkout &lt;file&gt;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682B15-8937-254A-8CC8-94683589D8ED}"/>
              </a:ext>
            </a:extLst>
          </p:cNvPr>
          <p:cNvCxnSpPr>
            <a:cxnSpLocks/>
          </p:cNvCxnSpPr>
          <p:nvPr/>
        </p:nvCxnSpPr>
        <p:spPr>
          <a:xfrm flipH="1">
            <a:off x="1163844" y="1979794"/>
            <a:ext cx="2479008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FEE59D6-A9C1-8F40-8ABD-8C32EB801E61}"/>
              </a:ext>
            </a:extLst>
          </p:cNvPr>
          <p:cNvSpPr/>
          <p:nvPr/>
        </p:nvSpPr>
        <p:spPr>
          <a:xfrm>
            <a:off x="1265408" y="1938260"/>
            <a:ext cx="2311548" cy="36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 reset HEAD &lt;file&gt;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9EF1154-48E1-2847-92F6-B4A04A836E21}"/>
              </a:ext>
            </a:extLst>
          </p:cNvPr>
          <p:cNvSpPr/>
          <p:nvPr/>
        </p:nvSpPr>
        <p:spPr>
          <a:xfrm>
            <a:off x="6086191" y="2109726"/>
            <a:ext cx="1046896" cy="47507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62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DE7FB96-C86E-034C-8CA2-CFB4CC195F05}"/>
              </a:ext>
            </a:extLst>
          </p:cNvPr>
          <p:cNvSpPr/>
          <p:nvPr/>
        </p:nvSpPr>
        <p:spPr>
          <a:xfrm>
            <a:off x="170121" y="140724"/>
            <a:ext cx="4061637" cy="17933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8AB9006-4D57-0F48-A469-D43A0F4A37DD}"/>
              </a:ext>
            </a:extLst>
          </p:cNvPr>
          <p:cNvSpPr/>
          <p:nvPr/>
        </p:nvSpPr>
        <p:spPr>
          <a:xfrm>
            <a:off x="482010" y="1064704"/>
            <a:ext cx="1098695" cy="52653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Working Directory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67B4A6D-B54B-5B49-889B-B43D2DC2013B}"/>
              </a:ext>
            </a:extLst>
          </p:cNvPr>
          <p:cNvSpPr/>
          <p:nvPr/>
        </p:nvSpPr>
        <p:spPr>
          <a:xfrm>
            <a:off x="1656896" y="1064704"/>
            <a:ext cx="1187323" cy="5265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Staging Area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C1B3603-EC75-FA48-982C-0E9A8F8C8A47}"/>
              </a:ext>
            </a:extLst>
          </p:cNvPr>
          <p:cNvSpPr/>
          <p:nvPr/>
        </p:nvSpPr>
        <p:spPr>
          <a:xfrm>
            <a:off x="2920410" y="1064704"/>
            <a:ext cx="1040550" cy="52653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Repository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CAC680-82F5-794E-91F9-1580459A86F2}"/>
              </a:ext>
            </a:extLst>
          </p:cNvPr>
          <p:cNvSpPr/>
          <p:nvPr/>
        </p:nvSpPr>
        <p:spPr>
          <a:xfrm>
            <a:off x="5017673" y="1064704"/>
            <a:ext cx="2011519" cy="18769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F325E87-FF3A-8E41-9A46-B8D37B147FB4}"/>
              </a:ext>
            </a:extLst>
          </p:cNvPr>
          <p:cNvSpPr/>
          <p:nvPr/>
        </p:nvSpPr>
        <p:spPr>
          <a:xfrm>
            <a:off x="170121" y="2385506"/>
            <a:ext cx="4061637" cy="17933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D96EA13-51E3-F845-AF25-EF4980524CFD}"/>
              </a:ext>
            </a:extLst>
          </p:cNvPr>
          <p:cNvSpPr/>
          <p:nvPr/>
        </p:nvSpPr>
        <p:spPr>
          <a:xfrm>
            <a:off x="5089775" y="2349198"/>
            <a:ext cx="1040550" cy="52653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Repository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7D62B99-A691-F847-8A01-12BCAC2492EB}"/>
              </a:ext>
            </a:extLst>
          </p:cNvPr>
          <p:cNvSpPr/>
          <p:nvPr/>
        </p:nvSpPr>
        <p:spPr>
          <a:xfrm>
            <a:off x="497250" y="3444448"/>
            <a:ext cx="1098695" cy="52653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Working Directory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CCDF018-6663-524A-BECA-31419558DDFC}"/>
              </a:ext>
            </a:extLst>
          </p:cNvPr>
          <p:cNvSpPr/>
          <p:nvPr/>
        </p:nvSpPr>
        <p:spPr>
          <a:xfrm>
            <a:off x="1672136" y="3444448"/>
            <a:ext cx="1187323" cy="5265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Staging Area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6D1559D-BB03-6447-AD10-FFF2EFC6234C}"/>
              </a:ext>
            </a:extLst>
          </p:cNvPr>
          <p:cNvSpPr/>
          <p:nvPr/>
        </p:nvSpPr>
        <p:spPr>
          <a:xfrm>
            <a:off x="2955988" y="3447282"/>
            <a:ext cx="1040550" cy="52653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Repository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EA4817-8439-8444-9A95-E60A2CD773E7}"/>
              </a:ext>
            </a:extLst>
          </p:cNvPr>
          <p:cNvSpPr txBox="1"/>
          <p:nvPr/>
        </p:nvSpPr>
        <p:spPr>
          <a:xfrm>
            <a:off x="482010" y="248093"/>
            <a:ext cx="1098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Henrik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AB2ED-3149-9144-90E6-84CECE5F8E4D}"/>
              </a:ext>
            </a:extLst>
          </p:cNvPr>
          <p:cNvSpPr txBox="1"/>
          <p:nvPr/>
        </p:nvSpPr>
        <p:spPr>
          <a:xfrm>
            <a:off x="482009" y="2572342"/>
            <a:ext cx="1098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Jonas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9691C7-63E8-A54E-A953-44FA3104F0C1}"/>
              </a:ext>
            </a:extLst>
          </p:cNvPr>
          <p:cNvSpPr txBox="1"/>
          <p:nvPr/>
        </p:nvSpPr>
        <p:spPr>
          <a:xfrm>
            <a:off x="5610050" y="1773478"/>
            <a:ext cx="1098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066CD6-BAB8-684E-89E5-707315CE9BC2}"/>
              </a:ext>
            </a:extLst>
          </p:cNvPr>
          <p:cNvSpPr txBox="1"/>
          <p:nvPr/>
        </p:nvSpPr>
        <p:spPr>
          <a:xfrm>
            <a:off x="3050308" y="186800"/>
            <a:ext cx="1098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9D17E8-AB24-4143-9224-28BD3CFACC4B}"/>
              </a:ext>
            </a:extLst>
          </p:cNvPr>
          <p:cNvSpPr txBox="1"/>
          <p:nvPr/>
        </p:nvSpPr>
        <p:spPr>
          <a:xfrm>
            <a:off x="3050308" y="2487576"/>
            <a:ext cx="1098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2BA3B2-9630-C041-860C-00318A1BCBAF}"/>
              </a:ext>
            </a:extLst>
          </p:cNvPr>
          <p:cNvSpPr txBox="1"/>
          <p:nvPr/>
        </p:nvSpPr>
        <p:spPr>
          <a:xfrm>
            <a:off x="6130325" y="1118563"/>
            <a:ext cx="1098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2126CA5D-0FE7-DB4C-84BA-1E7D7E746B9A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3855391" y="1378081"/>
            <a:ext cx="1339952" cy="1128816"/>
          </a:xfrm>
          <a:prstGeom prst="curvedConnector2">
            <a:avLst/>
          </a:prstGeom>
          <a:ln w="28575">
            <a:headEnd type="stealth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1401DBF1-8AC0-1A46-A324-D5CEFBD54178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V="1">
            <a:off x="4004619" y="2612464"/>
            <a:ext cx="1085156" cy="1131789"/>
          </a:xfrm>
          <a:prstGeom prst="curvedConnector2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CD4FA7ED-776F-B944-BFC4-8652C7745248}"/>
              </a:ext>
            </a:extLst>
          </p:cNvPr>
          <p:cNvCxnSpPr>
            <a:cxnSpLocks/>
            <a:stCxn id="11" idx="0"/>
            <a:endCxn id="7" idx="3"/>
          </p:cNvCxnSpPr>
          <p:nvPr/>
        </p:nvCxnSpPr>
        <p:spPr>
          <a:xfrm rot="16200000" flipV="1">
            <a:off x="4274892" y="1014040"/>
            <a:ext cx="1021227" cy="1649090"/>
          </a:xfrm>
          <a:prstGeom prst="curvedConnector2">
            <a:avLst/>
          </a:prstGeom>
          <a:ln w="2857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26EA1AA-36C5-4D4B-A347-76DD1875D1F1}"/>
              </a:ext>
            </a:extLst>
          </p:cNvPr>
          <p:cNvSpPr txBox="1"/>
          <p:nvPr/>
        </p:nvSpPr>
        <p:spPr>
          <a:xfrm>
            <a:off x="4611271" y="1037403"/>
            <a:ext cx="109869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git push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75FDD5-5C25-9C49-AA65-1DB7101FCABC}"/>
              </a:ext>
            </a:extLst>
          </p:cNvPr>
          <p:cNvSpPr txBox="1"/>
          <p:nvPr/>
        </p:nvSpPr>
        <p:spPr>
          <a:xfrm>
            <a:off x="3169804" y="1803779"/>
            <a:ext cx="109869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git pull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08E5B85-6AC3-9841-B044-96E0C4609AB4}"/>
              </a:ext>
            </a:extLst>
          </p:cNvPr>
          <p:cNvSpPr txBox="1"/>
          <p:nvPr/>
        </p:nvSpPr>
        <p:spPr>
          <a:xfrm>
            <a:off x="3476263" y="2856908"/>
            <a:ext cx="109869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git pull</a:t>
            </a:r>
          </a:p>
        </p:txBody>
      </p: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7E45ABB0-0C26-8742-A271-B70A92F38A71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4373075" y="2507279"/>
            <a:ext cx="868523" cy="1605429"/>
          </a:xfrm>
          <a:prstGeom prst="curvedConnector2">
            <a:avLst/>
          </a:prstGeom>
          <a:ln w="28575">
            <a:headEnd type="stealth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EA6FBA1-084D-AF48-9049-975F58C1E0F9}"/>
              </a:ext>
            </a:extLst>
          </p:cNvPr>
          <p:cNvSpPr txBox="1"/>
          <p:nvPr/>
        </p:nvSpPr>
        <p:spPr>
          <a:xfrm>
            <a:off x="5031631" y="3559588"/>
            <a:ext cx="109869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157512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E042E8F-9CA2-654B-80B5-9C14AD25080A}"/>
              </a:ext>
            </a:extLst>
          </p:cNvPr>
          <p:cNvSpPr/>
          <p:nvPr/>
        </p:nvSpPr>
        <p:spPr>
          <a:xfrm>
            <a:off x="132757" y="169274"/>
            <a:ext cx="2083777" cy="9324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directory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5CED8A7-F200-F846-B09C-59CB3E3EF9EA}"/>
              </a:ext>
            </a:extLst>
          </p:cNvPr>
          <p:cNvSpPr/>
          <p:nvPr/>
        </p:nvSpPr>
        <p:spPr>
          <a:xfrm>
            <a:off x="2608168" y="169274"/>
            <a:ext cx="2083777" cy="93242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9CA209-942A-6145-BB4A-8C5A9AA65076}"/>
              </a:ext>
            </a:extLst>
          </p:cNvPr>
          <p:cNvSpPr/>
          <p:nvPr/>
        </p:nvSpPr>
        <p:spPr>
          <a:xfrm>
            <a:off x="1727555" y="1379032"/>
            <a:ext cx="1254033" cy="36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 add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324C2D-7396-CE4E-BC03-031DAB0EFFE7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174645" y="1101701"/>
            <a:ext cx="1" cy="29190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0ADFB6-A165-6342-B2FD-7B8D0B0A9FF2}"/>
              </a:ext>
            </a:extLst>
          </p:cNvPr>
          <p:cNvCxnSpPr>
            <a:cxnSpLocks/>
          </p:cNvCxnSpPr>
          <p:nvPr/>
        </p:nvCxnSpPr>
        <p:spPr>
          <a:xfrm flipH="1">
            <a:off x="3650055" y="1101700"/>
            <a:ext cx="1" cy="29190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135A8D-F163-6947-AD69-2CF9358A054E}"/>
              </a:ext>
            </a:extLst>
          </p:cNvPr>
          <p:cNvCxnSpPr>
            <a:cxnSpLocks/>
          </p:cNvCxnSpPr>
          <p:nvPr/>
        </p:nvCxnSpPr>
        <p:spPr>
          <a:xfrm>
            <a:off x="1174645" y="1379032"/>
            <a:ext cx="2475409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BFD7515-F91F-6E48-A8EE-A062853F4CF3}"/>
              </a:ext>
            </a:extLst>
          </p:cNvPr>
          <p:cNvSpPr/>
          <p:nvPr/>
        </p:nvSpPr>
        <p:spPr>
          <a:xfrm>
            <a:off x="394219" y="2815198"/>
            <a:ext cx="1569596" cy="45358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changes</a:t>
            </a:r>
          </a:p>
        </p:txBody>
      </p:sp>
    </p:spTree>
    <p:extLst>
      <p:ext uri="{BB962C8B-B14F-4D97-AF65-F5344CB8AC3E}">
        <p14:creationId xmlns:p14="http://schemas.microsoft.com/office/powerpoint/2010/main" val="181906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5716A2B-37A4-1B4A-892C-16F1A83768C7}"/>
              </a:ext>
            </a:extLst>
          </p:cNvPr>
          <p:cNvSpPr/>
          <p:nvPr/>
        </p:nvSpPr>
        <p:spPr>
          <a:xfrm>
            <a:off x="125557" y="169274"/>
            <a:ext cx="2083777" cy="9324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directory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6739A9F-F5FB-9942-8D90-C5D6FB64EA92}"/>
              </a:ext>
            </a:extLst>
          </p:cNvPr>
          <p:cNvSpPr/>
          <p:nvPr/>
        </p:nvSpPr>
        <p:spPr>
          <a:xfrm>
            <a:off x="2600968" y="169274"/>
            <a:ext cx="2083777" cy="93242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4420031-68A5-6D4A-B6A9-DAD4DFF58343}"/>
              </a:ext>
            </a:extLst>
          </p:cNvPr>
          <p:cNvSpPr/>
          <p:nvPr/>
        </p:nvSpPr>
        <p:spPr>
          <a:xfrm>
            <a:off x="4978408" y="169274"/>
            <a:ext cx="2083777" cy="93242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041CEB-F588-DB46-A59F-8BAFC1956D62}"/>
              </a:ext>
            </a:extLst>
          </p:cNvPr>
          <p:cNvSpPr/>
          <p:nvPr/>
        </p:nvSpPr>
        <p:spPr>
          <a:xfrm>
            <a:off x="1720355" y="1379032"/>
            <a:ext cx="1254033" cy="36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 add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AE9C1F-6111-B949-BE25-7F1333305452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167445" y="1101701"/>
            <a:ext cx="1" cy="29190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B26ACB-4ACF-0048-AE4A-AAB07182038D}"/>
              </a:ext>
            </a:extLst>
          </p:cNvPr>
          <p:cNvCxnSpPr>
            <a:cxnSpLocks/>
          </p:cNvCxnSpPr>
          <p:nvPr/>
        </p:nvCxnSpPr>
        <p:spPr>
          <a:xfrm flipH="1">
            <a:off x="3642855" y="1101700"/>
            <a:ext cx="1" cy="29190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DEEB92-49D5-E44A-B812-9CA5DB9D2C67}"/>
              </a:ext>
            </a:extLst>
          </p:cNvPr>
          <p:cNvCxnSpPr>
            <a:cxnSpLocks/>
          </p:cNvCxnSpPr>
          <p:nvPr/>
        </p:nvCxnSpPr>
        <p:spPr>
          <a:xfrm flipH="1">
            <a:off x="6020295" y="1101700"/>
            <a:ext cx="1" cy="29190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A7F83D-3863-4F45-B2DB-88CFD61DEBD6}"/>
              </a:ext>
            </a:extLst>
          </p:cNvPr>
          <p:cNvCxnSpPr>
            <a:cxnSpLocks/>
          </p:cNvCxnSpPr>
          <p:nvPr/>
        </p:nvCxnSpPr>
        <p:spPr>
          <a:xfrm>
            <a:off x="1167445" y="1379032"/>
            <a:ext cx="2475409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314638E-11D0-044B-B836-90C670A17E03}"/>
              </a:ext>
            </a:extLst>
          </p:cNvPr>
          <p:cNvSpPr/>
          <p:nvPr/>
        </p:nvSpPr>
        <p:spPr>
          <a:xfrm>
            <a:off x="4097795" y="2296264"/>
            <a:ext cx="1254033" cy="36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 commit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4E685E-BB2A-DB4E-B635-A92CF60F2F22}"/>
              </a:ext>
            </a:extLst>
          </p:cNvPr>
          <p:cNvCxnSpPr>
            <a:cxnSpLocks/>
          </p:cNvCxnSpPr>
          <p:nvPr/>
        </p:nvCxnSpPr>
        <p:spPr>
          <a:xfrm>
            <a:off x="3642852" y="2296264"/>
            <a:ext cx="2311548" cy="746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F933EFC-0D4D-CF48-95DE-3C28B464AE8E}"/>
              </a:ext>
            </a:extLst>
          </p:cNvPr>
          <p:cNvSpPr/>
          <p:nvPr/>
        </p:nvSpPr>
        <p:spPr>
          <a:xfrm>
            <a:off x="394219" y="2815198"/>
            <a:ext cx="1569596" cy="45358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changes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47B881-F982-1D46-98CD-14662B863723}"/>
              </a:ext>
            </a:extLst>
          </p:cNvPr>
          <p:cNvSpPr/>
          <p:nvPr/>
        </p:nvSpPr>
        <p:spPr>
          <a:xfrm>
            <a:off x="5947200" y="2245864"/>
            <a:ext cx="144000" cy="115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735EB0-76F4-5D4D-B845-257CAE1FC303}"/>
              </a:ext>
            </a:extLst>
          </p:cNvPr>
          <p:cNvSpPr txBox="1"/>
          <p:nvPr/>
        </p:nvSpPr>
        <p:spPr>
          <a:xfrm>
            <a:off x="6036394" y="2209862"/>
            <a:ext cx="1156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51a5ba96fc5449fbcb….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1684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5716A2B-37A4-1B4A-892C-16F1A83768C7}"/>
              </a:ext>
            </a:extLst>
          </p:cNvPr>
          <p:cNvSpPr/>
          <p:nvPr/>
        </p:nvSpPr>
        <p:spPr>
          <a:xfrm>
            <a:off x="125557" y="169274"/>
            <a:ext cx="2083777" cy="9324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directory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6739A9F-F5FB-9942-8D90-C5D6FB64EA92}"/>
              </a:ext>
            </a:extLst>
          </p:cNvPr>
          <p:cNvSpPr/>
          <p:nvPr/>
        </p:nvSpPr>
        <p:spPr>
          <a:xfrm>
            <a:off x="2600968" y="169274"/>
            <a:ext cx="2083777" cy="93242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4420031-68A5-6D4A-B6A9-DAD4DFF58343}"/>
              </a:ext>
            </a:extLst>
          </p:cNvPr>
          <p:cNvSpPr/>
          <p:nvPr/>
        </p:nvSpPr>
        <p:spPr>
          <a:xfrm>
            <a:off x="4978408" y="169274"/>
            <a:ext cx="2083777" cy="93242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041CEB-F588-DB46-A59F-8BAFC1956D62}"/>
              </a:ext>
            </a:extLst>
          </p:cNvPr>
          <p:cNvSpPr/>
          <p:nvPr/>
        </p:nvSpPr>
        <p:spPr>
          <a:xfrm>
            <a:off x="1720355" y="1379032"/>
            <a:ext cx="1254033" cy="36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 add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AE9C1F-6111-B949-BE25-7F1333305452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167445" y="1101701"/>
            <a:ext cx="1" cy="29190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B26ACB-4ACF-0048-AE4A-AAB07182038D}"/>
              </a:ext>
            </a:extLst>
          </p:cNvPr>
          <p:cNvCxnSpPr>
            <a:cxnSpLocks/>
          </p:cNvCxnSpPr>
          <p:nvPr/>
        </p:nvCxnSpPr>
        <p:spPr>
          <a:xfrm flipH="1">
            <a:off x="3642856" y="1101700"/>
            <a:ext cx="1" cy="12158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DEEB92-49D5-E44A-B812-9CA5DB9D2C67}"/>
              </a:ext>
            </a:extLst>
          </p:cNvPr>
          <p:cNvCxnSpPr>
            <a:cxnSpLocks/>
          </p:cNvCxnSpPr>
          <p:nvPr/>
        </p:nvCxnSpPr>
        <p:spPr>
          <a:xfrm flipH="1">
            <a:off x="6020295" y="1101700"/>
            <a:ext cx="1" cy="29190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A7F83D-3863-4F45-B2DB-88CFD61DEBD6}"/>
              </a:ext>
            </a:extLst>
          </p:cNvPr>
          <p:cNvCxnSpPr>
            <a:cxnSpLocks/>
          </p:cNvCxnSpPr>
          <p:nvPr/>
        </p:nvCxnSpPr>
        <p:spPr>
          <a:xfrm>
            <a:off x="1167445" y="1379032"/>
            <a:ext cx="2475409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314638E-11D0-044B-B836-90C670A17E03}"/>
              </a:ext>
            </a:extLst>
          </p:cNvPr>
          <p:cNvSpPr/>
          <p:nvPr/>
        </p:nvSpPr>
        <p:spPr>
          <a:xfrm>
            <a:off x="4097795" y="2296264"/>
            <a:ext cx="1254033" cy="36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 commit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4E685E-BB2A-DB4E-B635-A92CF60F2F22}"/>
              </a:ext>
            </a:extLst>
          </p:cNvPr>
          <p:cNvCxnSpPr>
            <a:cxnSpLocks/>
          </p:cNvCxnSpPr>
          <p:nvPr/>
        </p:nvCxnSpPr>
        <p:spPr>
          <a:xfrm>
            <a:off x="3642852" y="2296264"/>
            <a:ext cx="2311548" cy="746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F933EFC-0D4D-CF48-95DE-3C28B464AE8E}"/>
              </a:ext>
            </a:extLst>
          </p:cNvPr>
          <p:cNvSpPr/>
          <p:nvPr/>
        </p:nvSpPr>
        <p:spPr>
          <a:xfrm>
            <a:off x="394219" y="2731568"/>
            <a:ext cx="1569596" cy="45358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changes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47B881-F982-1D46-98CD-14662B863723}"/>
              </a:ext>
            </a:extLst>
          </p:cNvPr>
          <p:cNvSpPr/>
          <p:nvPr/>
        </p:nvSpPr>
        <p:spPr>
          <a:xfrm>
            <a:off x="5947200" y="2245864"/>
            <a:ext cx="144000" cy="115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735EB0-76F4-5D4D-B845-257CAE1FC303}"/>
              </a:ext>
            </a:extLst>
          </p:cNvPr>
          <p:cNvSpPr txBox="1"/>
          <p:nvPr/>
        </p:nvSpPr>
        <p:spPr>
          <a:xfrm>
            <a:off x="6036394" y="2209862"/>
            <a:ext cx="1156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51a5ba96fc5449fbcb….</a:t>
            </a:r>
            <a:endParaRPr lang="en-US" sz="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F7CF6D-86F7-0442-BDAE-42411FE2E703}"/>
              </a:ext>
            </a:extLst>
          </p:cNvPr>
          <p:cNvCxnSpPr>
            <a:cxnSpLocks/>
          </p:cNvCxnSpPr>
          <p:nvPr/>
        </p:nvCxnSpPr>
        <p:spPr>
          <a:xfrm flipH="1">
            <a:off x="1163844" y="3348664"/>
            <a:ext cx="4855356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5ADE8E5-BF1D-584A-99D1-F70B7BD4AEF2}"/>
              </a:ext>
            </a:extLst>
          </p:cNvPr>
          <p:cNvSpPr/>
          <p:nvPr/>
        </p:nvSpPr>
        <p:spPr>
          <a:xfrm>
            <a:off x="3015835" y="3348664"/>
            <a:ext cx="1390559" cy="36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 checkout</a:t>
            </a:r>
          </a:p>
        </p:txBody>
      </p:sp>
    </p:spTree>
    <p:extLst>
      <p:ext uri="{BB962C8B-B14F-4D97-AF65-F5344CB8AC3E}">
        <p14:creationId xmlns:p14="http://schemas.microsoft.com/office/powerpoint/2010/main" val="233715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5716A2B-37A4-1B4A-892C-16F1A83768C7}"/>
              </a:ext>
            </a:extLst>
          </p:cNvPr>
          <p:cNvSpPr/>
          <p:nvPr/>
        </p:nvSpPr>
        <p:spPr>
          <a:xfrm>
            <a:off x="125557" y="169274"/>
            <a:ext cx="2083777" cy="9324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directory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6739A9F-F5FB-9942-8D90-C5D6FB64EA92}"/>
              </a:ext>
            </a:extLst>
          </p:cNvPr>
          <p:cNvSpPr/>
          <p:nvPr/>
        </p:nvSpPr>
        <p:spPr>
          <a:xfrm>
            <a:off x="2600968" y="169274"/>
            <a:ext cx="2083777" cy="93242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4420031-68A5-6D4A-B6A9-DAD4DFF58343}"/>
              </a:ext>
            </a:extLst>
          </p:cNvPr>
          <p:cNvSpPr/>
          <p:nvPr/>
        </p:nvSpPr>
        <p:spPr>
          <a:xfrm>
            <a:off x="4978408" y="169274"/>
            <a:ext cx="2083777" cy="93242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041CEB-F588-DB46-A59F-8BAFC1956D62}"/>
              </a:ext>
            </a:extLst>
          </p:cNvPr>
          <p:cNvSpPr/>
          <p:nvPr/>
        </p:nvSpPr>
        <p:spPr>
          <a:xfrm>
            <a:off x="1720355" y="1379032"/>
            <a:ext cx="1569582" cy="36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 add &lt;file&gt;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AE9C1F-6111-B949-BE25-7F1333305452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167445" y="1101701"/>
            <a:ext cx="1" cy="29190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B26ACB-4ACF-0048-AE4A-AAB07182038D}"/>
              </a:ext>
            </a:extLst>
          </p:cNvPr>
          <p:cNvCxnSpPr>
            <a:cxnSpLocks/>
          </p:cNvCxnSpPr>
          <p:nvPr/>
        </p:nvCxnSpPr>
        <p:spPr>
          <a:xfrm flipH="1">
            <a:off x="3642856" y="1101700"/>
            <a:ext cx="1" cy="12158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DEEB92-49D5-E44A-B812-9CA5DB9D2C67}"/>
              </a:ext>
            </a:extLst>
          </p:cNvPr>
          <p:cNvCxnSpPr>
            <a:cxnSpLocks/>
          </p:cNvCxnSpPr>
          <p:nvPr/>
        </p:nvCxnSpPr>
        <p:spPr>
          <a:xfrm flipH="1">
            <a:off x="6020295" y="1101700"/>
            <a:ext cx="1" cy="29190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A7F83D-3863-4F45-B2DB-88CFD61DEBD6}"/>
              </a:ext>
            </a:extLst>
          </p:cNvPr>
          <p:cNvCxnSpPr>
            <a:cxnSpLocks/>
          </p:cNvCxnSpPr>
          <p:nvPr/>
        </p:nvCxnSpPr>
        <p:spPr>
          <a:xfrm>
            <a:off x="1167445" y="1379032"/>
            <a:ext cx="2475409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314638E-11D0-044B-B836-90C670A17E03}"/>
              </a:ext>
            </a:extLst>
          </p:cNvPr>
          <p:cNvSpPr/>
          <p:nvPr/>
        </p:nvSpPr>
        <p:spPr>
          <a:xfrm>
            <a:off x="4097795" y="2296264"/>
            <a:ext cx="1254033" cy="36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 commit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4E685E-BB2A-DB4E-B635-A92CF60F2F22}"/>
              </a:ext>
            </a:extLst>
          </p:cNvPr>
          <p:cNvCxnSpPr>
            <a:cxnSpLocks/>
          </p:cNvCxnSpPr>
          <p:nvPr/>
        </p:nvCxnSpPr>
        <p:spPr>
          <a:xfrm>
            <a:off x="3642852" y="2296264"/>
            <a:ext cx="2311548" cy="746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F933EFC-0D4D-CF48-95DE-3C28B464AE8E}"/>
              </a:ext>
            </a:extLst>
          </p:cNvPr>
          <p:cNvSpPr/>
          <p:nvPr/>
        </p:nvSpPr>
        <p:spPr>
          <a:xfrm>
            <a:off x="394219" y="2731568"/>
            <a:ext cx="1569596" cy="45358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changes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47B881-F982-1D46-98CD-14662B863723}"/>
              </a:ext>
            </a:extLst>
          </p:cNvPr>
          <p:cNvSpPr/>
          <p:nvPr/>
        </p:nvSpPr>
        <p:spPr>
          <a:xfrm>
            <a:off x="5947200" y="2245864"/>
            <a:ext cx="144000" cy="115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735EB0-76F4-5D4D-B845-257CAE1FC303}"/>
              </a:ext>
            </a:extLst>
          </p:cNvPr>
          <p:cNvSpPr txBox="1"/>
          <p:nvPr/>
        </p:nvSpPr>
        <p:spPr>
          <a:xfrm>
            <a:off x="6036394" y="2209862"/>
            <a:ext cx="1156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51a5ba96fc5449fbcb….</a:t>
            </a:r>
            <a:endParaRPr lang="en-US" sz="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F7CF6D-86F7-0442-BDAE-42411FE2E703}"/>
              </a:ext>
            </a:extLst>
          </p:cNvPr>
          <p:cNvCxnSpPr>
            <a:cxnSpLocks/>
          </p:cNvCxnSpPr>
          <p:nvPr/>
        </p:nvCxnSpPr>
        <p:spPr>
          <a:xfrm flipH="1">
            <a:off x="1163844" y="3348664"/>
            <a:ext cx="4855356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5ADE8E5-BF1D-584A-99D1-F70B7BD4AEF2}"/>
              </a:ext>
            </a:extLst>
          </p:cNvPr>
          <p:cNvSpPr/>
          <p:nvPr/>
        </p:nvSpPr>
        <p:spPr>
          <a:xfrm>
            <a:off x="2340007" y="3348664"/>
            <a:ext cx="2066388" cy="36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 checkout &lt;file&gt;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682B15-8937-254A-8CC8-94683589D8ED}"/>
              </a:ext>
            </a:extLst>
          </p:cNvPr>
          <p:cNvCxnSpPr>
            <a:cxnSpLocks/>
          </p:cNvCxnSpPr>
          <p:nvPr/>
        </p:nvCxnSpPr>
        <p:spPr>
          <a:xfrm flipH="1">
            <a:off x="1163844" y="1979794"/>
            <a:ext cx="2479008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FEE59D6-A9C1-8F40-8ABD-8C32EB801E61}"/>
              </a:ext>
            </a:extLst>
          </p:cNvPr>
          <p:cNvSpPr/>
          <p:nvPr/>
        </p:nvSpPr>
        <p:spPr>
          <a:xfrm>
            <a:off x="1265408" y="1938260"/>
            <a:ext cx="2311548" cy="36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 reset HEAD &lt;file&gt;</a:t>
            </a:r>
          </a:p>
        </p:txBody>
      </p:sp>
    </p:spTree>
    <p:extLst>
      <p:ext uri="{BB962C8B-B14F-4D97-AF65-F5344CB8AC3E}">
        <p14:creationId xmlns:p14="http://schemas.microsoft.com/office/powerpoint/2010/main" val="66940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5716A2B-37A4-1B4A-892C-16F1A83768C7}"/>
              </a:ext>
            </a:extLst>
          </p:cNvPr>
          <p:cNvSpPr/>
          <p:nvPr/>
        </p:nvSpPr>
        <p:spPr>
          <a:xfrm>
            <a:off x="125557" y="169274"/>
            <a:ext cx="2083777" cy="9324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directory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6739A9F-F5FB-9942-8D90-C5D6FB64EA92}"/>
              </a:ext>
            </a:extLst>
          </p:cNvPr>
          <p:cNvSpPr/>
          <p:nvPr/>
        </p:nvSpPr>
        <p:spPr>
          <a:xfrm>
            <a:off x="2600968" y="169274"/>
            <a:ext cx="2083777" cy="93242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4420031-68A5-6D4A-B6A9-DAD4DFF58343}"/>
              </a:ext>
            </a:extLst>
          </p:cNvPr>
          <p:cNvSpPr/>
          <p:nvPr/>
        </p:nvSpPr>
        <p:spPr>
          <a:xfrm>
            <a:off x="4978408" y="169274"/>
            <a:ext cx="2083777" cy="93242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041CEB-F588-DB46-A59F-8BAFC1956D62}"/>
              </a:ext>
            </a:extLst>
          </p:cNvPr>
          <p:cNvSpPr/>
          <p:nvPr/>
        </p:nvSpPr>
        <p:spPr>
          <a:xfrm>
            <a:off x="1818893" y="3413896"/>
            <a:ext cx="1254033" cy="36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 diff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AE9C1F-6111-B949-BE25-7F1333305452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167445" y="1101701"/>
            <a:ext cx="1" cy="29190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B26ACB-4ACF-0048-AE4A-AAB07182038D}"/>
              </a:ext>
            </a:extLst>
          </p:cNvPr>
          <p:cNvCxnSpPr>
            <a:cxnSpLocks/>
          </p:cNvCxnSpPr>
          <p:nvPr/>
        </p:nvCxnSpPr>
        <p:spPr>
          <a:xfrm flipH="1">
            <a:off x="3642858" y="1101700"/>
            <a:ext cx="1" cy="29190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DEEB92-49D5-E44A-B812-9CA5DB9D2C67}"/>
              </a:ext>
            </a:extLst>
          </p:cNvPr>
          <p:cNvCxnSpPr>
            <a:cxnSpLocks/>
          </p:cNvCxnSpPr>
          <p:nvPr/>
        </p:nvCxnSpPr>
        <p:spPr>
          <a:xfrm flipH="1">
            <a:off x="6020295" y="1101700"/>
            <a:ext cx="1" cy="29190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A7F83D-3863-4F45-B2DB-88CFD61DEBD6}"/>
              </a:ext>
            </a:extLst>
          </p:cNvPr>
          <p:cNvCxnSpPr>
            <a:cxnSpLocks/>
          </p:cNvCxnSpPr>
          <p:nvPr/>
        </p:nvCxnSpPr>
        <p:spPr>
          <a:xfrm>
            <a:off x="2944238" y="3596632"/>
            <a:ext cx="6986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314638E-11D0-044B-B836-90C670A17E03}"/>
              </a:ext>
            </a:extLst>
          </p:cNvPr>
          <p:cNvSpPr/>
          <p:nvPr/>
        </p:nvSpPr>
        <p:spPr>
          <a:xfrm>
            <a:off x="3900571" y="1527861"/>
            <a:ext cx="1906401" cy="36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 diff --cached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4E685E-BB2A-DB4E-B635-A92CF60F2F22}"/>
              </a:ext>
            </a:extLst>
          </p:cNvPr>
          <p:cNvCxnSpPr>
            <a:cxnSpLocks/>
          </p:cNvCxnSpPr>
          <p:nvPr/>
        </p:nvCxnSpPr>
        <p:spPr>
          <a:xfrm>
            <a:off x="5637944" y="1742132"/>
            <a:ext cx="38235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C1C2541-6DDA-8A43-90BA-816B352DE655}"/>
              </a:ext>
            </a:extLst>
          </p:cNvPr>
          <p:cNvCxnSpPr>
            <a:cxnSpLocks/>
          </p:cNvCxnSpPr>
          <p:nvPr/>
        </p:nvCxnSpPr>
        <p:spPr>
          <a:xfrm flipH="1">
            <a:off x="1167445" y="3596632"/>
            <a:ext cx="6029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CD22E9-7D2A-A54A-888A-17F9875B6D2B}"/>
              </a:ext>
            </a:extLst>
          </p:cNvPr>
          <p:cNvCxnSpPr>
            <a:cxnSpLocks/>
          </p:cNvCxnSpPr>
          <p:nvPr/>
        </p:nvCxnSpPr>
        <p:spPr>
          <a:xfrm flipH="1">
            <a:off x="3642852" y="1735864"/>
            <a:ext cx="4179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41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5716A2B-37A4-1B4A-892C-16F1A83768C7}"/>
              </a:ext>
            </a:extLst>
          </p:cNvPr>
          <p:cNvSpPr/>
          <p:nvPr/>
        </p:nvSpPr>
        <p:spPr>
          <a:xfrm>
            <a:off x="2065708" y="169274"/>
            <a:ext cx="1599734" cy="77750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directory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6739A9F-F5FB-9942-8D90-C5D6FB64EA92}"/>
              </a:ext>
            </a:extLst>
          </p:cNvPr>
          <p:cNvSpPr/>
          <p:nvPr/>
        </p:nvSpPr>
        <p:spPr>
          <a:xfrm>
            <a:off x="3778918" y="169274"/>
            <a:ext cx="1599734" cy="7775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4420031-68A5-6D4A-B6A9-DAD4DFF58343}"/>
              </a:ext>
            </a:extLst>
          </p:cNvPr>
          <p:cNvSpPr/>
          <p:nvPr/>
        </p:nvSpPr>
        <p:spPr>
          <a:xfrm>
            <a:off x="5462451" y="169274"/>
            <a:ext cx="1599734" cy="77750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AE9C1F-6111-B949-BE25-7F1333305452}"/>
              </a:ext>
            </a:extLst>
          </p:cNvPr>
          <p:cNvCxnSpPr>
            <a:cxnSpLocks/>
          </p:cNvCxnSpPr>
          <p:nvPr/>
        </p:nvCxnSpPr>
        <p:spPr>
          <a:xfrm>
            <a:off x="2865575" y="946780"/>
            <a:ext cx="0" cy="30739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DEEB92-49D5-E44A-B812-9CA5DB9D2C67}"/>
              </a:ext>
            </a:extLst>
          </p:cNvPr>
          <p:cNvCxnSpPr>
            <a:cxnSpLocks/>
          </p:cNvCxnSpPr>
          <p:nvPr/>
        </p:nvCxnSpPr>
        <p:spPr>
          <a:xfrm flipH="1">
            <a:off x="6262318" y="946779"/>
            <a:ext cx="2" cy="30739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4DF0DD9-EEC9-AC44-BCB9-FDB61D51E39B}"/>
              </a:ext>
            </a:extLst>
          </p:cNvPr>
          <p:cNvSpPr/>
          <p:nvPr/>
        </p:nvSpPr>
        <p:spPr>
          <a:xfrm>
            <a:off x="382175" y="169274"/>
            <a:ext cx="1599734" cy="777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Untracked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D00095-891A-2D44-8C14-8734A5B1C998}"/>
              </a:ext>
            </a:extLst>
          </p:cNvPr>
          <p:cNvCxnSpPr>
            <a:cxnSpLocks/>
          </p:cNvCxnSpPr>
          <p:nvPr/>
        </p:nvCxnSpPr>
        <p:spPr>
          <a:xfrm>
            <a:off x="1182042" y="946780"/>
            <a:ext cx="0" cy="30739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83FAE9-AB56-8B4D-804F-332D8555AB18}"/>
              </a:ext>
            </a:extLst>
          </p:cNvPr>
          <p:cNvCxnSpPr>
            <a:cxnSpLocks/>
          </p:cNvCxnSpPr>
          <p:nvPr/>
        </p:nvCxnSpPr>
        <p:spPr>
          <a:xfrm>
            <a:off x="4578785" y="946779"/>
            <a:ext cx="0" cy="30739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ight Arrow 15">
            <a:extLst>
              <a:ext uri="{FF2B5EF4-FFF2-40B4-BE49-F238E27FC236}">
                <a16:creationId xmlns:a16="http://schemas.microsoft.com/office/drawing/2014/main" id="{E7ABE830-6540-5B42-BA9A-1D39C44D3810}"/>
              </a:ext>
            </a:extLst>
          </p:cNvPr>
          <p:cNvSpPr/>
          <p:nvPr/>
        </p:nvSpPr>
        <p:spPr>
          <a:xfrm>
            <a:off x="1182042" y="1186774"/>
            <a:ext cx="3396738" cy="56030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 the file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EF1456A-B280-BF40-BE28-D50FCA2ADE07}"/>
              </a:ext>
            </a:extLst>
          </p:cNvPr>
          <p:cNvSpPr/>
          <p:nvPr/>
        </p:nvSpPr>
        <p:spPr>
          <a:xfrm>
            <a:off x="2865575" y="2919029"/>
            <a:ext cx="1713197" cy="56031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Stage the file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CFEA1B86-CEA1-3B4F-9E79-6C62A1E08FC7}"/>
              </a:ext>
            </a:extLst>
          </p:cNvPr>
          <p:cNvSpPr/>
          <p:nvPr/>
        </p:nvSpPr>
        <p:spPr>
          <a:xfrm flipH="1">
            <a:off x="2847022" y="2244433"/>
            <a:ext cx="3396724" cy="56031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Edit the file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C240C654-385E-534B-8C92-975F7BBD8AD1}"/>
              </a:ext>
            </a:extLst>
          </p:cNvPr>
          <p:cNvSpPr/>
          <p:nvPr/>
        </p:nvSpPr>
        <p:spPr>
          <a:xfrm>
            <a:off x="4572574" y="1616049"/>
            <a:ext cx="1713197" cy="6001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Commit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7F242872-25C0-DA48-BE65-C36E1A476F2F}"/>
              </a:ext>
            </a:extLst>
          </p:cNvPr>
          <p:cNvSpPr/>
          <p:nvPr/>
        </p:nvSpPr>
        <p:spPr>
          <a:xfrm flipH="1">
            <a:off x="1187758" y="3614673"/>
            <a:ext cx="5080257" cy="56031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Remove file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08DDBE-8A81-E14E-9B33-D37565EF616E}"/>
              </a:ext>
            </a:extLst>
          </p:cNvPr>
          <p:cNvSpPr/>
          <p:nvPr/>
        </p:nvSpPr>
        <p:spPr>
          <a:xfrm>
            <a:off x="1186148" y="1341011"/>
            <a:ext cx="818660" cy="2469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git add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AAAD4C-91F5-9346-BDA2-E5CD22AD5EB7}"/>
              </a:ext>
            </a:extLst>
          </p:cNvPr>
          <p:cNvSpPr/>
          <p:nvPr/>
        </p:nvSpPr>
        <p:spPr>
          <a:xfrm>
            <a:off x="2894078" y="3298262"/>
            <a:ext cx="818660" cy="2469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git add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04C488-B393-7943-A7D3-01E15507A9B5}"/>
              </a:ext>
            </a:extLst>
          </p:cNvPr>
          <p:cNvSpPr/>
          <p:nvPr/>
        </p:nvSpPr>
        <p:spPr>
          <a:xfrm>
            <a:off x="4708191" y="1556058"/>
            <a:ext cx="1015825" cy="2469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git commit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900CFA-8F46-0A44-9C63-9B6BAC75925E}"/>
              </a:ext>
            </a:extLst>
          </p:cNvPr>
          <p:cNvSpPr/>
          <p:nvPr/>
        </p:nvSpPr>
        <p:spPr>
          <a:xfrm>
            <a:off x="1777764" y="3773846"/>
            <a:ext cx="818660" cy="2469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git rm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3380FB-40D0-D942-B37B-7DDEBF9E649F}"/>
              </a:ext>
            </a:extLst>
          </p:cNvPr>
          <p:cNvSpPr/>
          <p:nvPr/>
        </p:nvSpPr>
        <p:spPr>
          <a:xfrm>
            <a:off x="4643791" y="3779032"/>
            <a:ext cx="1510566" cy="2469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git rm --cached</a:t>
            </a:r>
          </a:p>
        </p:txBody>
      </p:sp>
    </p:spTree>
    <p:extLst>
      <p:ext uri="{BB962C8B-B14F-4D97-AF65-F5344CB8AC3E}">
        <p14:creationId xmlns:p14="http://schemas.microsoft.com/office/powerpoint/2010/main" val="2087818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5716A2B-37A4-1B4A-892C-16F1A83768C7}"/>
              </a:ext>
            </a:extLst>
          </p:cNvPr>
          <p:cNvSpPr/>
          <p:nvPr/>
        </p:nvSpPr>
        <p:spPr>
          <a:xfrm>
            <a:off x="125557" y="169274"/>
            <a:ext cx="2083777" cy="9324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6739A9F-F5FB-9942-8D90-C5D6FB64EA92}"/>
              </a:ext>
            </a:extLst>
          </p:cNvPr>
          <p:cNvSpPr/>
          <p:nvPr/>
        </p:nvSpPr>
        <p:spPr>
          <a:xfrm>
            <a:off x="2600968" y="169274"/>
            <a:ext cx="2083777" cy="93242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4420031-68A5-6D4A-B6A9-DAD4DFF58343}"/>
              </a:ext>
            </a:extLst>
          </p:cNvPr>
          <p:cNvSpPr/>
          <p:nvPr/>
        </p:nvSpPr>
        <p:spPr>
          <a:xfrm>
            <a:off x="4978408" y="169274"/>
            <a:ext cx="2083777" cy="93242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AE9C1F-6111-B949-BE25-7F1333305452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167445" y="1101701"/>
            <a:ext cx="1" cy="29190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B26ACB-4ACF-0048-AE4A-AAB07182038D}"/>
              </a:ext>
            </a:extLst>
          </p:cNvPr>
          <p:cNvCxnSpPr>
            <a:cxnSpLocks/>
          </p:cNvCxnSpPr>
          <p:nvPr/>
        </p:nvCxnSpPr>
        <p:spPr>
          <a:xfrm flipH="1">
            <a:off x="3642856" y="1101700"/>
            <a:ext cx="1" cy="12158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DEEB92-49D5-E44A-B812-9CA5DB9D2C67}"/>
              </a:ext>
            </a:extLst>
          </p:cNvPr>
          <p:cNvCxnSpPr>
            <a:cxnSpLocks/>
          </p:cNvCxnSpPr>
          <p:nvPr/>
        </p:nvCxnSpPr>
        <p:spPr>
          <a:xfrm flipH="1">
            <a:off x="6020295" y="1101700"/>
            <a:ext cx="1" cy="29190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F933EFC-0D4D-CF48-95DE-3C28B464AE8E}"/>
              </a:ext>
            </a:extLst>
          </p:cNvPr>
          <p:cNvSpPr/>
          <p:nvPr/>
        </p:nvSpPr>
        <p:spPr>
          <a:xfrm>
            <a:off x="394219" y="2731568"/>
            <a:ext cx="1569596" cy="45358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changes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47B881-F982-1D46-98CD-14662B863723}"/>
              </a:ext>
            </a:extLst>
          </p:cNvPr>
          <p:cNvSpPr/>
          <p:nvPr/>
        </p:nvSpPr>
        <p:spPr>
          <a:xfrm>
            <a:off x="5947200" y="2245864"/>
            <a:ext cx="144000" cy="115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735EB0-76F4-5D4D-B845-257CAE1FC303}"/>
              </a:ext>
            </a:extLst>
          </p:cNvPr>
          <p:cNvSpPr txBox="1"/>
          <p:nvPr/>
        </p:nvSpPr>
        <p:spPr>
          <a:xfrm>
            <a:off x="6036394" y="2209862"/>
            <a:ext cx="1156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51a5ba96fc5449fbcb….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89091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5716A2B-37A4-1B4A-892C-16F1A83768C7}"/>
              </a:ext>
            </a:extLst>
          </p:cNvPr>
          <p:cNvSpPr/>
          <p:nvPr/>
        </p:nvSpPr>
        <p:spPr>
          <a:xfrm>
            <a:off x="125557" y="169274"/>
            <a:ext cx="2083777" cy="9324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directory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6739A9F-F5FB-9942-8D90-C5D6FB64EA92}"/>
              </a:ext>
            </a:extLst>
          </p:cNvPr>
          <p:cNvSpPr/>
          <p:nvPr/>
        </p:nvSpPr>
        <p:spPr>
          <a:xfrm>
            <a:off x="2600968" y="169274"/>
            <a:ext cx="2083777" cy="93242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4420031-68A5-6D4A-B6A9-DAD4DFF58343}"/>
              </a:ext>
            </a:extLst>
          </p:cNvPr>
          <p:cNvSpPr/>
          <p:nvPr/>
        </p:nvSpPr>
        <p:spPr>
          <a:xfrm>
            <a:off x="4978408" y="169274"/>
            <a:ext cx="2083777" cy="93242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AE9C1F-6111-B949-BE25-7F1333305452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167445" y="1101701"/>
            <a:ext cx="1" cy="29190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B26ACB-4ACF-0048-AE4A-AAB07182038D}"/>
              </a:ext>
            </a:extLst>
          </p:cNvPr>
          <p:cNvCxnSpPr>
            <a:cxnSpLocks/>
          </p:cNvCxnSpPr>
          <p:nvPr/>
        </p:nvCxnSpPr>
        <p:spPr>
          <a:xfrm flipH="1">
            <a:off x="3642856" y="1101700"/>
            <a:ext cx="1" cy="12158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DEEB92-49D5-E44A-B812-9CA5DB9D2C67}"/>
              </a:ext>
            </a:extLst>
          </p:cNvPr>
          <p:cNvCxnSpPr>
            <a:cxnSpLocks/>
          </p:cNvCxnSpPr>
          <p:nvPr/>
        </p:nvCxnSpPr>
        <p:spPr>
          <a:xfrm flipH="1">
            <a:off x="6020295" y="1101700"/>
            <a:ext cx="1" cy="29190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F933EFC-0D4D-CF48-95DE-3C28B464AE8E}"/>
              </a:ext>
            </a:extLst>
          </p:cNvPr>
          <p:cNvSpPr/>
          <p:nvPr/>
        </p:nvSpPr>
        <p:spPr>
          <a:xfrm>
            <a:off x="394219" y="2731568"/>
            <a:ext cx="1569596" cy="45358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changes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47B881-F982-1D46-98CD-14662B863723}"/>
              </a:ext>
            </a:extLst>
          </p:cNvPr>
          <p:cNvSpPr/>
          <p:nvPr/>
        </p:nvSpPr>
        <p:spPr>
          <a:xfrm>
            <a:off x="5947200" y="2245864"/>
            <a:ext cx="144000" cy="115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735EB0-76F4-5D4D-B845-257CAE1FC303}"/>
              </a:ext>
            </a:extLst>
          </p:cNvPr>
          <p:cNvSpPr txBox="1"/>
          <p:nvPr/>
        </p:nvSpPr>
        <p:spPr>
          <a:xfrm>
            <a:off x="6036394" y="2209862"/>
            <a:ext cx="1156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51a5ba96fc5449fbcb….</a:t>
            </a:r>
            <a:endParaRPr lang="en-US" sz="800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FEA89A2-D9A1-CA4E-A8EF-7D6903C8B1B3}"/>
              </a:ext>
            </a:extLst>
          </p:cNvPr>
          <p:cNvSpPr/>
          <p:nvPr/>
        </p:nvSpPr>
        <p:spPr>
          <a:xfrm>
            <a:off x="65375" y="3452577"/>
            <a:ext cx="1029023" cy="6442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Untracked</a:t>
            </a:r>
          </a:p>
        </p:txBody>
      </p:sp>
    </p:spTree>
    <p:extLst>
      <p:ext uri="{BB962C8B-B14F-4D97-AF65-F5344CB8AC3E}">
        <p14:creationId xmlns:p14="http://schemas.microsoft.com/office/powerpoint/2010/main" val="3397654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1135</TotalTime>
  <Words>199</Words>
  <Application>Microsoft Macintosh PowerPoint</Application>
  <PresentationFormat>Custom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Henrik Nicolay Finsberg</dc:creator>
  <cp:lastModifiedBy>Henrik Nicolay Finsberg</cp:lastModifiedBy>
  <cp:revision>14</cp:revision>
  <cp:lastPrinted>2021-08-16T18:17:52Z</cp:lastPrinted>
  <dcterms:created xsi:type="dcterms:W3CDTF">2021-08-16T12:37:44Z</dcterms:created>
  <dcterms:modified xsi:type="dcterms:W3CDTF">2021-08-25T09:35:14Z</dcterms:modified>
</cp:coreProperties>
</file>