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E67E-330B-F541-8EF4-8B86742CA7B9}" type="datetimeFigureOut">
              <a:rPr lang="en-US" smtClean="0"/>
              <a:t>28/11/16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8F8A-8C7C-7F40-8E16-344225D49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7798" y="834987"/>
            <a:ext cx="2824474" cy="13080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Models:</a:t>
            </a:r>
          </a:p>
          <a:p>
            <a:pPr algn="ctr"/>
            <a:r>
              <a:rPr lang="en-US" dirty="0" err="1" smtClean="0"/>
              <a:t>Passsive</a:t>
            </a:r>
            <a:r>
              <a:rPr lang="en-US" dirty="0" smtClean="0"/>
              <a:t>: </a:t>
            </a:r>
            <a:r>
              <a:rPr lang="en-US" dirty="0" err="1" smtClean="0"/>
              <a:t>Holzapfel</a:t>
            </a:r>
            <a:r>
              <a:rPr lang="en-US" dirty="0" smtClean="0"/>
              <a:t> Ogden</a:t>
            </a:r>
          </a:p>
          <a:p>
            <a:pPr algn="ctr"/>
            <a:r>
              <a:rPr lang="en-US" dirty="0" smtClean="0"/>
              <a:t>Active: Active Strain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0" y="2597962"/>
            <a:ext cx="2260713" cy="1363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 optimization:</a:t>
            </a:r>
          </a:p>
          <a:p>
            <a:pPr algn="ctr"/>
            <a:r>
              <a:rPr lang="en-US" dirty="0" smtClean="0"/>
              <a:t>Control: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04526" y="2597962"/>
            <a:ext cx="2340717" cy="1363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optimization:</a:t>
            </a:r>
          </a:p>
          <a:p>
            <a:pPr algn="ctr"/>
            <a:r>
              <a:rPr lang="en-US" dirty="0" smtClean="0"/>
              <a:t>Control: </a:t>
            </a:r>
            <a:r>
              <a:rPr lang="en-US" dirty="0" err="1" smtClean="0"/>
              <a:t>γ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357798" y="4142033"/>
            <a:ext cx="2824474" cy="17373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misfit between measured and simulated data</a:t>
            </a:r>
          </a:p>
        </p:txBody>
      </p:sp>
      <p:cxnSp>
        <p:nvCxnSpPr>
          <p:cNvPr id="16" name="Straight Arrow Connector 15"/>
          <p:cNvCxnSpPr>
            <a:stCxn id="6" idx="2"/>
            <a:endCxn id="7" idx="3"/>
          </p:cNvCxnSpPr>
          <p:nvPr/>
        </p:nvCxnSpPr>
        <p:spPr>
          <a:xfrm rot="5400000">
            <a:off x="6553778" y="3589611"/>
            <a:ext cx="1049603" cy="17926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7" idx="1"/>
          </p:cNvCxnSpPr>
          <p:nvPr/>
        </p:nvCxnSpPr>
        <p:spPr>
          <a:xfrm rot="16200000" flipH="1">
            <a:off x="1726291" y="3379211"/>
            <a:ext cx="1049603" cy="221341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6" idx="1"/>
          </p:cNvCxnSpPr>
          <p:nvPr/>
        </p:nvCxnSpPr>
        <p:spPr>
          <a:xfrm>
            <a:off x="2274743" y="3279539"/>
            <a:ext cx="4529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1"/>
            <a:endCxn id="5" idx="0"/>
          </p:cNvCxnSpPr>
          <p:nvPr/>
        </p:nvCxnSpPr>
        <p:spPr>
          <a:xfrm rot="10800000" flipV="1">
            <a:off x="1144388" y="1489032"/>
            <a:ext cx="2213411" cy="11089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6" idx="0"/>
          </p:cNvCxnSpPr>
          <p:nvPr/>
        </p:nvCxnSpPr>
        <p:spPr>
          <a:xfrm>
            <a:off x="6182272" y="1489033"/>
            <a:ext cx="1792613" cy="11089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376947" y="1112651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5487115" y="3424293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6652276" y="4909282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58" name="Oval 57"/>
          <p:cNvSpPr/>
          <p:nvPr/>
        </p:nvSpPr>
        <p:spPr>
          <a:xfrm>
            <a:off x="4422455" y="2724209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9" name="Oval 58"/>
          <p:cNvSpPr/>
          <p:nvPr/>
        </p:nvSpPr>
        <p:spPr>
          <a:xfrm>
            <a:off x="2887578" y="3405787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60" name="Oval 59"/>
          <p:cNvSpPr/>
          <p:nvPr/>
        </p:nvSpPr>
        <p:spPr>
          <a:xfrm>
            <a:off x="1443789" y="4733054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7" idx="0"/>
            <a:endCxn id="6" idx="1"/>
          </p:cNvCxnSpPr>
          <p:nvPr/>
        </p:nvCxnSpPr>
        <p:spPr>
          <a:xfrm rot="5400000" flipH="1" flipV="1">
            <a:off x="5356033" y="2693541"/>
            <a:ext cx="862494" cy="203449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0"/>
            <a:endCxn id="5" idx="3"/>
          </p:cNvCxnSpPr>
          <p:nvPr/>
        </p:nvCxnSpPr>
        <p:spPr>
          <a:xfrm rot="16200000" flipV="1">
            <a:off x="3091142" y="2463140"/>
            <a:ext cx="862494" cy="24952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309894" y="3932042"/>
            <a:ext cx="1221341" cy="718592"/>
            <a:chOff x="7633368" y="4666441"/>
            <a:chExt cx="1221341" cy="718592"/>
          </a:xfrm>
        </p:grpSpPr>
        <p:sp>
          <p:nvSpPr>
            <p:cNvPr id="67" name="Curved Left Arrow 66"/>
            <p:cNvSpPr/>
            <p:nvPr/>
          </p:nvSpPr>
          <p:spPr>
            <a:xfrm>
              <a:off x="8306604" y="4829704"/>
              <a:ext cx="548105" cy="555329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Curved Right Arrow 67"/>
            <p:cNvSpPr/>
            <p:nvPr/>
          </p:nvSpPr>
          <p:spPr>
            <a:xfrm flipV="1">
              <a:off x="7633368" y="4666441"/>
              <a:ext cx="512814" cy="621942"/>
            </a:xfrm>
            <a:prstGeom prst="curved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7250498" y="1265051"/>
            <a:ext cx="695158" cy="555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27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</dc:creator>
  <cp:lastModifiedBy>Henrik</cp:lastModifiedBy>
  <cp:revision>5</cp:revision>
  <dcterms:created xsi:type="dcterms:W3CDTF">2016-11-24T09:46:26Z</dcterms:created>
  <dcterms:modified xsi:type="dcterms:W3CDTF">2016-11-28T09:03:54Z</dcterms:modified>
</cp:coreProperties>
</file>