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3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08:51:07.38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1692 1384 24575,'12'-128'0,"-4"56"0,-2 14 0,5-121 0,-10 91 0,-3-77 0,-2 141 0,-1 0 0,-1 0 0,-1 0 0,-1 1 0,-1 0 0,-2 1 0,0 0 0,-1 0 0,-1 1 0,-1 1 0,-1 0 0,0 1 0,-2 1 0,-26-24 0,14 17 0,-51-34 0,-152-95 0,205 139 0,-1 1 0,-1 1 0,1 1 0,-2 1 0,0 2 0,0 1 0,-39-5 0,16 7 0,0 1 0,0 4 0,-77 6 0,98 0 0,0 2 0,0 1 0,1 1 0,0 1 0,-45 24 0,61-26 0,1 0 0,0 1 0,1 1 0,0 0 0,1 1 0,0 0 0,0 1 0,-11 16 0,3-3 0,2 1 0,1 1 0,-17 37 0,10-12 0,-18 62 0,9-36 0,25-61 0,0 0 0,1 0 0,1 0 0,1 1 0,-3 18 0,-11 46 0,13-64 0,2 0 0,0 0 0,1 0 0,-2 29 0,5 21 0,-2-36 0,1 1 0,2 0 0,1-1 0,2 1 0,1-1 0,12 43 0,-14-65 0,1 0 0,-1 1 0,2-2 0,-1 1 0,1 0 0,1-1 0,0 0 0,0 0 0,1-1 0,0 0 0,9 9 0,190 149 0,-178-146 0,-8-5 0,0-1 0,1 0 0,1-2 0,26 11 0,-29-16 0,-3 0 0,0 0 0,0-2 0,1 0 0,0-1 0,24 2 0,-7-1 0,0 1 0,0 2 0,34 12 0,-17-5 0,-16-5 0,1-2 0,-1-1 0,1-2 0,69 1 0,-78-7 0,0 0 0,0-2 0,0 0 0,0-2 0,38-13 0,-48 12 0,-1-1 0,0 0 0,-1-1 0,0-1 0,0-1 0,0 0 0,-1-1 0,-1 0 0,19-21 0,-9 7 0,0-1 0,-2-2 0,0 0 0,-3-1 0,20-39 0,-33 56 0,1 1 0,0 0 0,1 0 0,0 0 0,0 1 0,18-18 0,-25 27 0,1 1 0,-1 0 0,0 0 0,0-1 0,1 1 0,-1 0 0,0 0 0,1-1 0,-1 1 0,0 0 0,1 0 0,-1 0 0,0 0 0,1 0 0,-1-1 0,1 1 0,-1 0 0,0 0 0,1 0 0,-1 0 0,0 0 0,1 0 0,-1 0 0,1 0 0,-1 0 0,0 1 0,1-1 0,-1 0 0,0 0 0,1 0 0,-1 0 0,0 0 0,1 1 0,-1-1 0,0 0 0,1 0 0,-1 1 0,0-1 0,1 0 0,-1 1 0,8 20 0,-5 27 0,-3-48 0,0 10 0,0 0 0,0 0 0,-1-1 0,-1 1 0,1-1 0,-6 18 0,5-23 0,0 0 0,0 0 0,-1 0 0,1-1 0,-1 1 0,0-1 0,0 0 0,0 0 0,0 0 0,-1 0 0,1 0 0,-1-1 0,0 1 0,0-1 0,1 0 0,-1 0 0,-6 1 0,-112 52 0,121-55 0,1 0 0,-1 1 0,1-1 0,-1 0 0,0 1 0,1-1 0,-1 0 0,1 0 0,-1 0 0,0 0 0,1 0 0,-1 1 0,0-1 0,1 0 0,-1 0 0,0 0 0,1-1 0,-1 1 0,0 0 0,1 0 0,-1 0 0,0 0 0,1-1 0,-1 1 0,1 0 0,-1-1 0,1 1 0,-1 0 0,1-1 0,-1 1 0,1-1 0,-1 1 0,1 0 0,-1-1 0,0 0 0,2-25 0,21-28 0,-12 34 0,1-1 0,1 2 0,1 0 0,1 0 0,0 1 0,22-21 0,-35 38 0,1-1 0,0 1 0,-1-1 0,1 1 0,0-1 0,0 1 0,0 0 0,0 0 0,0 0 0,0 0 0,0 0 0,0 1 0,0-1 0,1 0 0,-1 1 0,0 0 0,0 0 0,0-1 0,1 1 0,-1 0 0,0 1 0,0-1 0,1 0 0,-1 1 0,0-1 0,0 1 0,4 1 0,-3 1 0,-1-1 0,0 0 0,0 0 0,0 1 0,-1 0 0,1-1 0,0 1 0,-1 0 0,0-1 0,1 1 0,-1 0 0,-1 0 0,1 0 0,0 0 0,-1 0 0,1 0 0,-1 0 0,0 1 0,0 4 0,0-3 0,-1 0 0,1 0 0,-1 0 0,0 0 0,0 0 0,-1 0 0,1 0 0,-1 0 0,0 0 0,-1 0 0,1-1 0,-1 0 0,0 1 0,0-1 0,-5 6 0,-5 2 0,0 0 0,-1 0 0,-18 11 0,17-12 0,0 0 0,-21 20 0,35-29 0,0-1 0,0 1 0,0-1 0,0 0 0,0 0 0,-1 1 0,1-1 0,-1 0 0,1 0 0,-1 0 0,1-1 0,-1 1 0,1 0 0,-1 0 0,0-1 0,1 1 0,-1-1 0,0 0 0,1 1 0,-1-1 0,0 0 0,-1 0 0,2-1 0,0 0 0,0 0 0,0 0 0,0 0 0,0 0 0,0 0 0,0 0 0,1 0 0,-1 0 0,1-1 0,-1 1 0,1 0 0,-1 0 0,1-1 0,-1 1 0,1 0 0,0-1 0,0 1 0,0 0 0,0-1 0,0 1 0,0 0 0,0-1 0,0 1 0,1 0 0,-1-1 0,0 1 0,1 0 0,0-2 0,5-19 0,1 1 0,0 0 0,2 0 0,0 1 0,20-31 0,14-32 0,-35 64 0,-2 0 0,6-31 0,13-35 0,-21 75-195,-1 0 0,-1 1 0,0-1 0,0-1 0,-1 1 0,1-16 0,-2 10-6631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08:51:34.064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725 221 24575,'-3'-3'0,"0"1"0,-1-1 0,2 0 0,-1 0 0,0 0 0,0 0 0,1-1 0,0 1 0,0-1 0,0 1 0,0-1 0,0 0 0,-1-5 0,-4-5 0,-48-75 0,51 84 0,0 0 0,0 0 0,-1 0 0,1 0 0,-1 1 0,-1-1 0,1 1 0,0 0 0,-1 1 0,0 0 0,0 0 0,0 0 0,0 0 0,0 1 0,-1 0 0,1 1 0,-1-1 0,1 1 0,-1 0 0,0 1 0,-7 0 0,-15 0 0,0 2 0,-1 0 0,-39 11 0,56-11 0,7-1 0,1 1 0,0-1 0,-1 1 0,1 0 0,0 0 0,0 1 0,0 0 0,1 0 0,-1 0 0,1 0 0,0 1 0,-1-1 0,1 1 0,1 0 0,-1 0 0,1 1 0,-1-1 0,1 1 0,1 0 0,-4 7 0,-2 7 0,0 2 0,2-1 0,-7 43 0,3-17 0,-7 15 0,-39 96 0,42-127 0,8-18 0,1 1 0,0 0 0,1 0 0,-6 25 0,-7 89 0,16-123 0,1 0 0,0 0 0,-1 0 0,0 0 0,0 0 0,0 0 0,0 0 0,0 0 0,-1-1 0,0 1 0,0 0 0,0-1 0,0 0 0,-4 5 0,5-8 0,1 0 0,-1-1 0,0 1 0,1-1 0,-1 1 0,1 0 0,-1-1 0,0 1 0,1-1 0,-1 1 0,1-1 0,0 0 0,-1 1 0,1-1 0,-1 1 0,1-1 0,0 0 0,-1 1 0,1-1 0,0 0 0,0 0 0,0 1 0,0-1 0,-1 0 0,1 1 0,0-1 0,0 0 0,0 0 0,1 1 0,-1-2 0,-3-27 0,3 29 0,-8-73 0,5 61 0,1 0 0,0 0 0,1 0 0,0-1 0,1 1 0,1 0 0,0 0 0,0 0 0,1-1 0,1 1 0,5-16 0,-1 9 0,-5 13 0,-1 1 0,1 0 0,0 0 0,0 0 0,1 1 0,0-1 0,-1 0 0,5-3 0,-7 8 0,1 0 0,-1 0 0,1 1 0,-1-1 0,1 0 0,-1 1 0,0-1 0,1 0 0,-1 1 0,0-1 0,1 1 0,-1-1 0,0 1 0,1-1 0,-1 0 0,0 1 0,0-1 0,0 1 0,1-1 0,-1 1 0,0 0 0,0-1 0,0 1 0,0-1 0,0 1 0,0-1 0,0 1 0,0-1 0,0 1 0,0-1 0,-1 2 0,3 21 0,-3 12 0,-8 47 0,4-47 0,0 48 0,4-39 0,-12 75 0,13-116 0,-1 1 0,1-1 0,-1 1 0,1-1 0,0 1 0,0-1 0,0 1 0,1 0 0,-1-1 0,1 0 0,0 1 0,0-1 0,0 1 0,1-1 0,-1 0 0,1 0 0,3 6 0,0-5 0,-1 1 0,1-1 0,0-1 0,1 1 0,-1-1 0,1 0 0,-1 0 0,1 0 0,7 2 0,10 5 0,38 24 0,-41-21 0,42 18 0,-62-31 0,1 1 0,0-1 0,0 1 0,0-1 0,0 1 0,0-1 0,-1 1 0,1-1 0,0 1 0,0-1 0,-1 1 0,1 0 0,0 0 0,-1-1 0,1 1 0,-1 0 0,1 0 0,-1 0 0,1 0 0,-1-1 0,0 1 0,1 0 0,-1 0 0,0 0 0,0 0 0,0 0 0,1 1 0,-8 29 0,6-28 0,0 1 0,0-1 0,0 1 0,0 0 0,0 0 0,1-1 0,0 8 0,0-10 0,0 1 0,1-1 0,-1 0 0,1 1 0,0-1 0,-1 0 0,1 0 0,0 0 0,-1 1 0,1-1 0,0 0 0,0 0 0,0 0 0,0 0 0,0-1 0,0 1 0,0 0 0,1 0 0,-1 0 0,0-1 0,0 1 0,1-1 0,-1 1 0,0-1 0,1 0 0,2 1 0,10 2 0,0-1 0,1-1 0,0 0 0,-1 0 0,19-3 0,-17 0 0,0 2 0,0 0 0,0 1 0,18 3 0,-13 0 0,-12-2 0,1-1 0,-1 2 0,0-1 0,0 1 0,0 0 0,16 9 0,-25-12 0,1 1 0,-1-1 0,1 0 0,0 0 0,-1 1 0,1-1 0,-1 1 0,1-1 0,-1 1 0,0-1 0,1 1 0,-1-1 0,1 1 0,-1-1 0,0 1 0,0-1 0,1 1 0,-1-1 0,0 1 0,0 0 0,1-1 0,-1 1 0,0-1 0,0 1 0,0 0 0,0-1 0,0 1 0,0 0 0,0-1 0,0 1 0,0 0 0,0-1 0,-1 1 0,1-1 0,0 2 0,-22 15 0,-32 0 0,52-16 0,0-1 0,0 1 0,-1-1 0,1 1 0,0 0 0,0 0 0,0 0 0,0 0 0,1 0 0,-1 0 0,0 0 0,-2 2 0,4-2 0,-1-1 0,1 1 0,0-1 0,-1 1 0,1 0 0,-1-1 0,1 1 0,0 0 0,0-1 0,-1 1 0,1 0 0,0-1 0,0 1 0,0 0 0,0-1 0,0 1 0,0 0 0,0 0 0,0-1 0,0 1 0,0 0 0,0-1 0,0 1 0,1 1 0,0 0 0,0-1 0,1 1 0,-1 0 0,0 0 0,1-1 0,0 1 0,-1-1 0,1 0 0,0 1 0,0-1 0,-1 0 0,1 0 0,0 0 0,0 0 0,0 0 0,0-1 0,1 1 0,-1-1 0,0 1 0,0-1 0,4 1 0,23 0 0,-25-1 0,0-1 0,0 1 0,0 0 0,1 0 0,-1 1 0,0 0 0,0-1 0,0 1 0,0 0 0,0 1 0,0-1 0,-1 1 0,1 0 0,0 0 0,-1 0 0,1 0 0,-1 1 0,0-1 0,0 1 0,0 0 0,3 3 0,-2-2 0,1 0 0,-1 0 0,1 0 0,0-1 0,-1 0 0,1 0 0,1 0 0,-1 0 0,0-1 0,11 3 0,-13-4 0,-1 0 0,1 0 0,0 0 0,0-1 0,0 1 0,0-1 0,0 0 0,0 0 0,0 0 0,0 0 0,0 0 0,0-1 0,0 1 0,-1-1 0,1 0 0,0 0 0,0 0 0,0 0 0,-1 0 0,1-1 0,-1 1 0,5-4 0,-7 5 0,1-1 0,-1 1 0,1 0 0,-1 0 0,0-1 0,0 1 0,1 0 0,-1-1 0,0 1 0,0 0 0,1-1 0,-1 1 0,0-1 0,0 1 0,0-1 0,0 1 0,1 0 0,-1-1 0,0 1 0,0-1 0,0 1 0,0-1 0,0 1 0,0 0 0,0-1 0,0 1 0,0-1 0,-1 1 0,1-1 0,0 1 0,0 0 0,0-1 0,0 1 0,-1-1 0,1 1 0,0-1 0,-18-7 0,-23 2 0,-46 9 0,68-1 0,0-1 0,-1 0 0,1-2 0,-1 0 0,1-1 0,0-1 0,-26-7 0,42 8 0,0 1 0,0-1 0,0-1 0,0 1 0,1 0 0,-1-1 0,0 1 0,1-1 0,0 0 0,0 0 0,0 0 0,0 0 0,0 0 0,0 0 0,0-4 0,-21-57 0,17 45 0,-2-13 0,0-1 0,2 1 0,-4-55 0,8-101 0,3 111 0,0 56 0,2 0 0,1 1 0,0 0 0,12-33 0,-4 14 0,-4 8 0,0 1 0,3 0 0,0 0 0,2 1 0,24-40 0,-33 65 0,-1-1 0,1 1 0,0 1 0,0-1 0,0 0 0,0 1 0,0 0 0,1 0 0,0 0 0,0 1 0,-1-1 0,11-2 0,2 0 0,1 1 0,27-3 0,27-6 0,-68 11 0,0 0 0,0 0 0,-1 0 0,1 0 0,-1-1 0,0 1 0,0-1 0,0 0 0,0 0 0,0 0 0,0 0 0,-1 0 0,0-1 0,1 1 0,-1-1 0,-1 0 0,1 0 0,0 1 0,-1-1 0,0 0 0,0 0 0,0 0 0,0-1 0,-1 1 0,1 0 0,-2-6 0,2 4 0,-1 1 0,0-1 0,-1 0 0,1 0 0,-1 1 0,0-1 0,-1 0 0,0 1 0,1-1 0,-2 1 0,1 0 0,-1-1 0,1 1 0,-1 0 0,-1 1 0,1-1 0,-1 0 0,-5-4 0,5 5 0,0 1 0,0-1 0,1 1 0,-1-1 0,1 0 0,0 0 0,0-1 0,-4-7 0,7 11 0,-1 1 0,1-1 0,0 0 0,0 0 0,-1 1 0,1-1 0,0 0 0,0 0 0,0 1 0,0-1 0,0 0 0,0 0 0,0 1 0,0-1 0,0 0 0,0 0 0,1 1 0,-1-1 0,0 0 0,0 0 0,1 1 0,-1-1 0,1-1 0,1 1 0,-1 0 0,0 0 0,1 1 0,-1-1 0,1 0 0,-1 1 0,1-1 0,-1 1 0,1-1 0,-1 1 0,1 0 0,-1 0 0,1-1 0,-1 1 0,1 0 0,2 1 0,2-1 0,0 1 0,0 0 0,0 1 0,-1-1 0,1 1 0,-1 0 0,1 0 0,-1 1 0,0 0 0,0 0 0,10 7 0,50 50 0,-29-26 0,20 11 0,2-3 0,98 54 0,-151-93 0,53 30 0,-87-39 0,16-3 0,0-2 0,0 1 0,1-1 0,0-1 0,-13-17 0,-24-23 0,44 48 0,-19-19 0,23 23 0,0-1 0,1 1 0,-1-1 0,1 1 0,-1-1 0,1 1 0,-1-1 0,1 0 0,-1 1 0,1-1 0,0 1 0,-1-1 0,1 0 0,0 1 0,-1-1 0,1 0 0,0 0 0,0 1 0,0-1 0,0 0 0,0 1 0,0-1 0,0 0 0,0 0 0,0 1 0,0-1 0,0 0 0,0 0 0,0 1 0,0-1 0,1-1 0,0 2 0,0 0 0,0 0 0,0 0 0,0 0 0,1 0 0,-1 0 0,0 0 0,0 0 0,0 0 0,0 0 0,0 1 0,0-1 0,0 0 0,0 1 0,0-1 0,0 1 0,0-1 0,0 1 0,0-1 0,0 1 0,-1 0 0,3 1 0,22 18 0,-24-19 0,0 0 0,26 23 0,0 1 0,36 44 0,-56-60 0,-1 0 0,0 1 0,-1-1 0,1 1 0,-2 0 0,0 0 0,0 0 0,0 1 0,-1 0 0,-1-1 0,0 1 0,1 22 0,13 203 0,-14-107 0,-5 105 0,3-230 0,-1-1 0,0 0 0,0 1 0,-1-1 0,1 0 0,-1 0 0,0 0 0,0 0 0,0 0 0,0 0 0,0 0 0,0-1 0,-1 1 0,1-1 0,-1 0 0,0 0 0,-5 4 0,-64 32 0,38-22 0,-6 9 0,-51 40 0,53-36 0,38-29 0,0 0 0,0-1 0,0 1 0,0 0 0,0-1 0,0 1 0,0-1 0,0 1 0,0 0 0,0-1 0,0 1 0,0-1 0,0 1 0,0 0 0,0-1 0,0 1 0,0-1 0,0 1 0,-1 0 0,1-1 0,0 1 0,0 0 0,0-1 0,-1 1 0,1 0 0,0 0 0,-1-1 0,1 1 0,0 0 0,0 0 0,-1-1 0,1 1 0,0 0 0,-1 0 0,1 0 0,-1-1 0,1 1 0,0 0 0,-1 0 0,1 0 0,0 0 0,-1 0 0,1 0 0,-1 0 0,1 0 0,0 0 0,-1 0 0,1 0 0,-1 0 0,1 0 0,0 0 0,-1 0 0,1 1 0,0-1 0,-1 0 0,1 0 0,-1 0 0,1 1 0,0-1 0,0 0 0,-1 0 0,0 1 0,15-51 0,-6 25 0,-1-13 0,-2 0 0,-1-1 0,-2 1 0,-1-1 0,-3 1 0,-7-52 0,4 39 0,1 1 0,5-62 0,0 48 0,-13 113 0,-2 0 0,-33 75 0,31-82 0,2-6 0,-49 115 0,63-149 0,-1-1 0,1 0 0,-1 0 0,1 0 0,-1 0 0,1 0 0,-1 1 0,0-1 0,1 0 0,-1-1 0,0 1 0,0 0 0,0 0 0,0 0 0,0 0 0,0-1 0,0 1 0,0 0 0,0-1 0,0 1 0,0-1 0,-1 1 0,0 0 0,1-2 0,0 1 0,0-1 0,0 1 0,0-1 0,0 1 0,1-1 0,-1 0 0,0 1 0,0-1 0,1 0 0,-1 0 0,0 0 0,1 1 0,-1-1 0,1 0 0,-1 0 0,1 0 0,-1 0 0,1 0 0,-1-2 0,-12-60 0,-24-131 104,-3-23-1573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08:51:07.38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1692 1384 24575,'12'-128'0,"-4"56"0,-2 14 0,5-121 0,-10 91 0,-3-77 0,-2 141 0,-1 0 0,-1 0 0,-1 0 0,-1 1 0,-1 0 0,-2 1 0,0 0 0,-1 0 0,-1 1 0,-1 1 0,-1 0 0,0 1 0,-2 1 0,-26-24 0,14 17 0,-51-34 0,-152-95 0,205 139 0,-1 1 0,-1 1 0,1 1 0,-2 1 0,0 2 0,0 1 0,-39-5 0,16 7 0,0 1 0,0 4 0,-77 6 0,98 0 0,0 2 0,0 1 0,1 1 0,0 1 0,-45 24 0,61-26 0,1 0 0,0 1 0,1 1 0,0 0 0,1 1 0,0 0 0,0 1 0,-11 16 0,3-3 0,2 1 0,1 1 0,-17 37 0,10-12 0,-18 62 0,9-36 0,25-61 0,0 0 0,1 0 0,1 0 0,1 1 0,-3 18 0,-11 46 0,13-64 0,2 0 0,0 0 0,1 0 0,-2 29 0,5 21 0,-2-36 0,1 1 0,2 0 0,1-1 0,2 1 0,1-1 0,12 43 0,-14-65 0,1 0 0,-1 1 0,2-2 0,-1 1 0,1 0 0,1-1 0,0 0 0,0 0 0,1-1 0,0 0 0,9 9 0,190 149 0,-178-146 0,-8-5 0,0-1 0,1 0 0,1-2 0,26 11 0,-29-16 0,-3 0 0,0 0 0,0-2 0,1 0 0,0-1 0,24 2 0,-7-1 0,0 1 0,0 2 0,34 12 0,-17-5 0,-16-5 0,1-2 0,-1-1 0,1-2 0,69 1 0,-78-7 0,0 0 0,0-2 0,0 0 0,0-2 0,38-13 0,-48 12 0,-1-1 0,0 0 0,-1-1 0,0-1 0,0-1 0,0 0 0,-1-1 0,-1 0 0,19-21 0,-9 7 0,0-1 0,-2-2 0,0 0 0,-3-1 0,20-39 0,-33 56 0,1 1 0,0 0 0,1 0 0,0 0 0,0 1 0,18-18 0,-25 27 0,1 1 0,-1 0 0,0 0 0,0-1 0,1 1 0,-1 0 0,0 0 0,1-1 0,-1 1 0,0 0 0,1 0 0,-1 0 0,0 0 0,1 0 0,-1-1 0,1 1 0,-1 0 0,0 0 0,1 0 0,-1 0 0,0 0 0,1 0 0,-1 0 0,1 0 0,-1 0 0,0 1 0,1-1 0,-1 0 0,0 0 0,1 0 0,-1 0 0,0 0 0,1 1 0,-1-1 0,0 0 0,1 0 0,-1 1 0,0-1 0,1 0 0,-1 1 0,8 20 0,-5 27 0,-3-48 0,0 10 0,0 0 0,0 0 0,-1-1 0,-1 1 0,1-1 0,-6 18 0,5-23 0,0 0 0,0 0 0,-1 0 0,1-1 0,-1 1 0,0-1 0,0 0 0,0 0 0,0 0 0,-1 0 0,1 0 0,-1-1 0,0 1 0,0-1 0,1 0 0,-1 0 0,-6 1 0,-112 52 0,121-55 0,1 0 0,-1 1 0,1-1 0,-1 0 0,0 1 0,1-1 0,-1 0 0,1 0 0,-1 0 0,0 0 0,1 0 0,-1 1 0,0-1 0,1 0 0,-1 0 0,0 0 0,1-1 0,-1 1 0,0 0 0,1 0 0,-1 0 0,0 0 0,1-1 0,-1 1 0,1 0 0,-1-1 0,1 1 0,-1 0 0,1-1 0,-1 1 0,1-1 0,-1 1 0,1 0 0,-1-1 0,0 0 0,2-25 0,21-28 0,-12 34 0,1-1 0,1 2 0,1 0 0,1 0 0,0 1 0,22-21 0,-35 38 0,1-1 0,0 1 0,-1-1 0,1 1 0,0-1 0,0 1 0,0 0 0,0 0 0,0 0 0,0 0 0,0 0 0,0 1 0,0-1 0,1 0 0,-1 1 0,0 0 0,0 0 0,0-1 0,1 1 0,-1 0 0,0 1 0,0-1 0,1 0 0,-1 1 0,0-1 0,0 1 0,4 1 0,-3 1 0,-1-1 0,0 0 0,0 0 0,0 1 0,-1 0 0,1-1 0,0 1 0,-1 0 0,0-1 0,1 1 0,-1 0 0,-1 0 0,1 0 0,0 0 0,-1 0 0,1 0 0,-1 0 0,0 1 0,0 4 0,0-3 0,-1 0 0,1 0 0,-1 0 0,0 0 0,0 0 0,-1 0 0,1 0 0,-1 0 0,0 0 0,-1 0 0,1-1 0,-1 0 0,0 1 0,0-1 0,-5 6 0,-5 2 0,0 0 0,-1 0 0,-18 11 0,17-12 0,0 0 0,-21 20 0,35-29 0,0-1 0,0 1 0,0-1 0,0 0 0,0 0 0,-1 1 0,1-1 0,-1 0 0,1 0 0,-1 0 0,1-1 0,-1 1 0,1 0 0,-1 0 0,0-1 0,1 1 0,-1-1 0,0 0 0,1 1 0,-1-1 0,0 0 0,-1 0 0,2-1 0,0 0 0,0 0 0,0 0 0,0 0 0,0 0 0,0 0 0,0 0 0,1 0 0,-1 0 0,1-1 0,-1 1 0,1 0 0,-1 0 0,1-1 0,-1 1 0,1 0 0,0-1 0,0 1 0,0 0 0,0-1 0,0 1 0,0 0 0,0-1 0,0 1 0,1 0 0,-1-1 0,0 1 0,1 0 0,0-2 0,5-19 0,1 1 0,0 0 0,2 0 0,0 1 0,20-31 0,14-32 0,-35 64 0,-2 0 0,6-31 0,13-35 0,-21 75-195,-1 0 0,-1 1 0,0-1 0,0-1 0,-1 1 0,1-16 0,-2 10-6631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08:51:34.064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725 221 24575,'-3'-3'0,"0"1"0,-1-1 0,2 0 0,-1 0 0,0 0 0,0 0 0,1-1 0,0 1 0,0-1 0,0 1 0,0-1 0,0 0 0,-1-5 0,-4-5 0,-48-75 0,51 84 0,0 0 0,0 0 0,-1 0 0,1 0 0,-1 1 0,-1-1 0,1 1 0,0 0 0,-1 1 0,0 0 0,0 0 0,0 0 0,0 0 0,0 1 0,-1 0 0,1 1 0,-1-1 0,1 1 0,-1 0 0,0 1 0,-7 0 0,-15 0 0,0 2 0,-1 0 0,-39 11 0,56-11 0,7-1 0,1 1 0,0-1 0,-1 1 0,1 0 0,0 0 0,0 1 0,0 0 0,1 0 0,-1 0 0,1 0 0,0 1 0,-1-1 0,1 1 0,1 0 0,-1 0 0,1 1 0,-1-1 0,1 1 0,1 0 0,-4 7 0,-2 7 0,0 2 0,2-1 0,-7 43 0,3-17 0,-7 15 0,-39 96 0,42-127 0,8-18 0,1 1 0,0 0 0,1 0 0,-6 25 0,-7 89 0,16-123 0,1 0 0,0 0 0,-1 0 0,0 0 0,0 0 0,0 0 0,0 0 0,0 0 0,-1-1 0,0 1 0,0 0 0,0-1 0,0 0 0,-4 5 0,5-8 0,1 0 0,-1-1 0,0 1 0,1-1 0,-1 1 0,1 0 0,-1-1 0,0 1 0,1-1 0,-1 1 0,1-1 0,0 0 0,-1 1 0,1-1 0,-1 1 0,1-1 0,0 0 0,-1 1 0,1-1 0,0 0 0,0 0 0,0 1 0,0-1 0,-1 0 0,1 1 0,0-1 0,0 0 0,0 0 0,1 1 0,-1-2 0,-3-27 0,3 29 0,-8-73 0,5 61 0,1 0 0,0 0 0,1 0 0,0-1 0,1 1 0,1 0 0,0 0 0,0 0 0,1-1 0,1 1 0,5-16 0,-1 9 0,-5 13 0,-1 1 0,1 0 0,0 0 0,0 0 0,1 1 0,0-1 0,-1 0 0,5-3 0,-7 8 0,1 0 0,-1 0 0,1 1 0,-1-1 0,1 0 0,-1 1 0,0-1 0,1 0 0,-1 1 0,0-1 0,1 1 0,-1-1 0,0 1 0,1-1 0,-1 0 0,0 1 0,0-1 0,0 1 0,1-1 0,-1 1 0,0 0 0,0-1 0,0 1 0,0-1 0,0 1 0,0-1 0,0 1 0,0-1 0,0 1 0,0-1 0,-1 2 0,3 21 0,-3 12 0,-8 47 0,4-47 0,0 48 0,4-39 0,-12 75 0,13-116 0,-1 1 0,1-1 0,-1 1 0,1-1 0,0 1 0,0-1 0,0 1 0,1 0 0,-1-1 0,1 0 0,0 1 0,0-1 0,0 1 0,1-1 0,-1 0 0,1 0 0,3 6 0,0-5 0,-1 1 0,1-1 0,0-1 0,1 1 0,-1-1 0,1 0 0,-1 0 0,1 0 0,7 2 0,10 5 0,38 24 0,-41-21 0,42 18 0,-62-31 0,1 1 0,0-1 0,0 1 0,0-1 0,0 1 0,0-1 0,-1 1 0,1-1 0,0 1 0,0-1 0,-1 1 0,1 0 0,0 0 0,-1-1 0,1 1 0,-1 0 0,1 0 0,-1 0 0,1 0 0,-1-1 0,0 1 0,1 0 0,-1 0 0,0 0 0,0 0 0,0 0 0,1 1 0,-8 29 0,6-28 0,0 1 0,0-1 0,0 1 0,0 0 0,0 0 0,1-1 0,0 8 0,0-10 0,0 1 0,1-1 0,-1 0 0,1 1 0,0-1 0,-1 0 0,1 0 0,0 0 0,-1 1 0,1-1 0,0 0 0,0 0 0,0 0 0,0 0 0,0-1 0,0 1 0,0 0 0,1 0 0,-1 0 0,0-1 0,0 1 0,1-1 0,-1 1 0,0-1 0,1 0 0,2 1 0,10 2 0,0-1 0,1-1 0,0 0 0,-1 0 0,19-3 0,-17 0 0,0 2 0,0 0 0,0 1 0,18 3 0,-13 0 0,-12-2 0,1-1 0,-1 2 0,0-1 0,0 1 0,0 0 0,16 9 0,-25-12 0,1 1 0,-1-1 0,1 0 0,0 0 0,-1 1 0,1-1 0,-1 1 0,1-1 0,-1 1 0,0-1 0,1 1 0,-1-1 0,1 1 0,-1-1 0,0 1 0,0-1 0,1 1 0,-1-1 0,0 1 0,0 0 0,1-1 0,-1 1 0,0-1 0,0 1 0,0 0 0,0-1 0,0 1 0,0 0 0,0-1 0,0 1 0,0 0 0,0-1 0,-1 1 0,1-1 0,0 2 0,-22 15 0,-32 0 0,52-16 0,0-1 0,0 1 0,-1-1 0,1 1 0,0 0 0,0 0 0,0 0 0,0 0 0,1 0 0,-1 0 0,0 0 0,-2 2 0,4-2 0,-1-1 0,1 1 0,0-1 0,-1 1 0,1 0 0,-1-1 0,1 1 0,0 0 0,0-1 0,-1 1 0,1 0 0,0-1 0,0 1 0,0 0 0,0-1 0,0 1 0,0 0 0,0 0 0,0-1 0,0 1 0,0 0 0,0-1 0,0 1 0,1 1 0,0 0 0,0-1 0,1 1 0,-1 0 0,0 0 0,1-1 0,0 1 0,-1-1 0,1 0 0,0 1 0,0-1 0,-1 0 0,1 0 0,0 0 0,0 0 0,0 0 0,0-1 0,1 1 0,-1-1 0,0 1 0,0-1 0,4 1 0,23 0 0,-25-1 0,0-1 0,0 1 0,0 0 0,1 0 0,-1 1 0,0 0 0,0-1 0,0 1 0,0 0 0,0 1 0,0-1 0,-1 1 0,1 0 0,0 0 0,-1 0 0,1 0 0,-1 1 0,0-1 0,0 1 0,0 0 0,3 3 0,-2-2 0,1 0 0,-1 0 0,1 0 0,0-1 0,-1 0 0,1 0 0,1 0 0,-1 0 0,0-1 0,11 3 0,-13-4 0,-1 0 0,1 0 0,0 0 0,0-1 0,0 1 0,0-1 0,0 0 0,0 0 0,0 0 0,0 0 0,0 0 0,0-1 0,0 1 0,-1-1 0,1 0 0,0 0 0,0 0 0,0 0 0,-1 0 0,1-1 0,-1 1 0,5-4 0,-7 5 0,1-1 0,-1 1 0,1 0 0,-1 0 0,0-1 0,0 1 0,1 0 0,-1-1 0,0 1 0,0 0 0,1-1 0,-1 1 0,0-1 0,0 1 0,0-1 0,0 1 0,1 0 0,-1-1 0,0 1 0,0-1 0,0 1 0,0-1 0,0 1 0,0 0 0,0-1 0,0 1 0,0-1 0,-1 1 0,1-1 0,0 1 0,0 0 0,0-1 0,0 1 0,-1-1 0,1 1 0,0-1 0,-18-7 0,-23 2 0,-46 9 0,68-1 0,0-1 0,-1 0 0,1-2 0,-1 0 0,1-1 0,0-1 0,-26-7 0,42 8 0,0 1 0,0-1 0,0-1 0,0 1 0,1 0 0,-1-1 0,0 1 0,1-1 0,0 0 0,0 0 0,0 0 0,0 0 0,0 0 0,0 0 0,0-4 0,-21-57 0,17 45 0,-2-13 0,0-1 0,2 1 0,-4-55 0,8-101 0,3 111 0,0 56 0,2 0 0,1 1 0,0 0 0,12-33 0,-4 14 0,-4 8 0,0 1 0,3 0 0,0 0 0,2 1 0,24-40 0,-33 65 0,-1-1 0,1 1 0,0 1 0,0-1 0,0 0 0,0 1 0,0 0 0,1 0 0,0 0 0,0 1 0,-1-1 0,11-2 0,2 0 0,1 1 0,27-3 0,27-6 0,-68 11 0,0 0 0,0 0 0,-1 0 0,1 0 0,-1-1 0,0 1 0,0-1 0,0 0 0,0 0 0,0 0 0,0 0 0,-1 0 0,0-1 0,1 1 0,-1-1 0,-1 0 0,1 0 0,0 1 0,-1-1 0,0 0 0,0 0 0,0 0 0,0-1 0,-1 1 0,1 0 0,-2-6 0,2 4 0,-1 1 0,0-1 0,-1 0 0,1 0 0,-1 1 0,0-1 0,-1 0 0,0 1 0,1-1 0,-2 1 0,1 0 0,-1-1 0,1 1 0,-1 0 0,-1 1 0,1-1 0,-1 0 0,-5-4 0,5 5 0,0 1 0,0-1 0,1 1 0,-1-1 0,1 0 0,0 0 0,0-1 0,-4-7 0,7 11 0,-1 1 0,1-1 0,0 0 0,0 0 0,-1 1 0,1-1 0,0 0 0,0 0 0,0 1 0,0-1 0,0 0 0,0 0 0,0 1 0,0-1 0,0 0 0,0 0 0,1 1 0,-1-1 0,0 0 0,0 0 0,1 1 0,-1-1 0,1-1 0,1 1 0,-1 0 0,0 0 0,1 1 0,-1-1 0,1 0 0,-1 1 0,1-1 0,-1 1 0,1-1 0,-1 1 0,1 0 0,-1 0 0,1-1 0,-1 1 0,1 0 0,2 1 0,2-1 0,0 1 0,0 0 0,0 1 0,-1-1 0,1 1 0,-1 0 0,1 0 0,-1 1 0,0 0 0,0 0 0,10 7 0,50 50 0,-29-26 0,20 11 0,2-3 0,98 54 0,-151-93 0,53 30 0,-87-39 0,16-3 0,0-2 0,0 1 0,1-1 0,0-1 0,-13-17 0,-24-23 0,44 48 0,-19-19 0,23 23 0,0-1 0,1 1 0,-1-1 0,1 1 0,-1-1 0,1 1 0,-1-1 0,1 0 0,-1 1 0,1-1 0,0 1 0,-1-1 0,1 0 0,0 1 0,-1-1 0,1 0 0,0 0 0,0 1 0,0-1 0,0 0 0,0 1 0,0-1 0,0 0 0,0 0 0,0 1 0,0-1 0,0 0 0,0 0 0,0 1 0,0-1 0,1-1 0,0 2 0,0 0 0,0 0 0,0 0 0,0 0 0,1 0 0,-1 0 0,0 0 0,0 0 0,0 0 0,0 0 0,0 1 0,0-1 0,0 0 0,0 1 0,0-1 0,0 1 0,0-1 0,0 1 0,0-1 0,0 1 0,-1 0 0,3 1 0,22 18 0,-24-19 0,0 0 0,26 23 0,0 1 0,36 44 0,-56-60 0,-1 0 0,0 1 0,-1-1 0,1 1 0,-2 0 0,0 0 0,0 0 0,0 1 0,-1 0 0,-1-1 0,0 1 0,1 22 0,13 203 0,-14-107 0,-5 105 0,3-230 0,-1-1 0,0 0 0,0 1 0,-1-1 0,1 0 0,-1 0 0,0 0 0,0 0 0,0 0 0,0 0 0,0 0 0,0-1 0,-1 1 0,1-1 0,-1 0 0,0 0 0,-5 4 0,-64 32 0,38-22 0,-6 9 0,-51 40 0,53-36 0,38-29 0,0 0 0,0-1 0,0 1 0,0 0 0,0-1 0,0 1 0,0-1 0,0 1 0,0 0 0,0-1 0,0 1 0,0-1 0,0 1 0,0 0 0,0-1 0,0 1 0,0-1 0,0 1 0,-1 0 0,1-1 0,0 1 0,0 0 0,0-1 0,-1 1 0,1 0 0,0 0 0,-1-1 0,1 1 0,0 0 0,0 0 0,-1-1 0,1 1 0,0 0 0,-1 0 0,1 0 0,-1-1 0,1 1 0,0 0 0,-1 0 0,1 0 0,0 0 0,-1 0 0,1 0 0,-1 0 0,1 0 0,0 0 0,-1 0 0,1 0 0,-1 0 0,1 0 0,0 0 0,-1 0 0,1 1 0,0-1 0,-1 0 0,1 0 0,-1 0 0,1 1 0,0-1 0,0 0 0,-1 0 0,0 1 0,15-51 0,-6 25 0,-1-13 0,-2 0 0,-1-1 0,-2 1 0,-1-1 0,-3 1 0,-7-52 0,4 39 0,1 1 0,5-62 0,0 48 0,-13 113 0,-2 0 0,-33 75 0,31-82 0,2-6 0,-49 115 0,63-149 0,-1-1 0,1 0 0,-1 0 0,1 0 0,-1 0 0,1 0 0,-1 1 0,0-1 0,1 0 0,-1-1 0,0 1 0,0 0 0,0 0 0,0 0 0,0 0 0,0-1 0,0 1 0,0 0 0,0-1 0,0 1 0,0-1 0,-1 1 0,0 0 0,1-2 0,0 1 0,0-1 0,0 1 0,0-1 0,0 1 0,1-1 0,-1 0 0,0 1 0,0-1 0,1 0 0,-1 0 0,0 0 0,1 1 0,-1-1 0,1 0 0,-1 0 0,1 0 0,-1 0 0,1 0 0,-1-2 0,-12-60 0,-24-131 104,-3-23-1573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AC0EB-7FD4-0021-002A-758DF556B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BC55E1-C826-CF6C-33C5-B30A491D2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3C4B5F-1D5D-F040-035E-D7281D802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E7FB-5920-47C4-9963-74CCF4461E47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08EB6D-B2AD-08CE-F273-AB5E1C002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4C09FB-173B-0024-AC6C-FB5A319A1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A2C8-8BDB-419A-9BB3-19590683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99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4741AB-5C17-676D-4705-71F677F4D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16825D-6A3A-DD1C-A2D4-4CBD827EE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F11EAD-6244-708B-A8B3-B9A98789D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E7FB-5920-47C4-9963-74CCF4461E47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C8081F-E7F2-ABB9-71F1-B8BA3570A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5CE205-1B68-BC7E-D42E-BC4384D53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A2C8-8BDB-419A-9BB3-19590683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280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67CD49-6763-B602-4A42-F78EC8CDF7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E99692-DBF3-6DDB-F287-BFD9285C1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597D9F-23F0-A51E-F733-942802292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E7FB-5920-47C4-9963-74CCF4461E47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3E1BB2-D45A-207E-C2A8-94F735654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00E72F-5D2F-4BAA-6958-159862E65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A2C8-8BDB-419A-9BB3-19590683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05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ABB39-38F3-55EE-67F4-3569DEF9D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8211B0-7810-6B57-B077-D6F645EC4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1F80D1-405C-A002-43C9-177894C7B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E7FB-5920-47C4-9963-74CCF4461E47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502CD8-B2E9-1C84-FA8F-602C078A5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32B18-3651-3F79-E037-432DB2F87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A2C8-8BDB-419A-9BB3-19590683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684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43D3F-B68C-99F2-2554-F6207B87C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DCB3D6-571F-1A3A-5566-A27FCA876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9C014A-FC2E-0CC0-B79D-07546F274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E7FB-5920-47C4-9963-74CCF4461E47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442AA4-555F-720D-3B73-176A0F588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56AD70-0C4F-1246-5962-C77CE886D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A2C8-8BDB-419A-9BB3-19590683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88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63225F-C65D-151D-6146-E303D069D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9B554-C736-3F17-7DE0-94FA7D570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221598-9F17-E498-C5C0-2C392C8B8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9052DE-9328-CC1F-038B-F15BA09B7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E7FB-5920-47C4-9963-74CCF4461E47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2E1D51-9B8C-262C-E497-31B2510EE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95D186-3FAC-80CD-9308-7FD884F40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A2C8-8BDB-419A-9BB3-19590683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932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EFEFBE-DA03-E9C5-F5A6-6738BB695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4C460D-38B9-4713-23C7-3877EE7AB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199A9E-78E7-3691-1FD0-CC6DB58E9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B2A549-41CA-7617-B8F0-15DAF1FBC1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23F628-8C5B-1742-7CF8-C04345CDCD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601579-559E-FA78-E6A6-8713C9C6F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E7FB-5920-47C4-9963-74CCF4461E47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7560E5-A2D9-BD5D-6378-C869B7D2E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7763DC-643D-D7F7-8775-8CBC8087E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A2C8-8BDB-419A-9BB3-19590683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700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47799-CF7C-0438-49B8-75BAEF38D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C499F2-6B29-5EC3-8F84-35D417EBC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E7FB-5920-47C4-9963-74CCF4461E47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9503DF-939C-2CE0-E855-39BDF196E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E933A6-7CB7-00CD-0323-939B1F978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A2C8-8BDB-419A-9BB3-19590683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399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0892B0-9FF7-972F-B88F-521204DC7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E7FB-5920-47C4-9963-74CCF4461E47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F3B594-9F5F-71EB-76DC-C9E5E50EB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FEC5E3-CFB4-5627-2964-41686B04D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A2C8-8BDB-419A-9BB3-19590683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556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C1566-5DFB-A5A8-B29D-391710143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119D72-D925-479F-D2EA-50331E255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701766-0557-DFEE-3938-B65D5E809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006BEE-29F7-3830-9EDB-19B4BFB80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E7FB-5920-47C4-9963-74CCF4461E47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A8C852-9433-9AB2-3CCA-64BBC32F0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6DC6D2-F5F1-8A28-0673-10A6E63A9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A2C8-8BDB-419A-9BB3-19590683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91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BF1C6-434E-1637-6099-3694F9F19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04901C-0F0C-C420-5CA8-ECE1CDF6C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5D14A5-BC23-9B8E-4499-0256AD28F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DF888C-B99E-3DDE-7DA0-1C737B0F2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E7FB-5920-47C4-9963-74CCF4461E47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37DB3D-50D8-3504-F31A-B2DACA213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0A27CE-9770-4DFF-D3F4-069EE5CC4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A2C8-8BDB-419A-9BB3-19590683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918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997152-C3BB-69E0-F40D-10F7A9680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98260-6440-DBE5-977B-D76C1A2B1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671642-EBE3-98C5-940D-09D3080D56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DE7FB-5920-47C4-9963-74CCF4461E47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62F7EE-D9B8-BE6A-80D9-5380B57E69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3E9572-4DA7-1C59-63CB-A5C3B2CBA3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9A2C8-8BDB-419A-9BB3-19590683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81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customXml" Target="../ink/ink3.xml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3A32821-5661-10A6-EF2E-D5B634E916F9}"/>
              </a:ext>
            </a:extLst>
          </p:cNvPr>
          <p:cNvSpPr/>
          <p:nvPr/>
        </p:nvSpPr>
        <p:spPr>
          <a:xfrm>
            <a:off x="836023" y="1110343"/>
            <a:ext cx="8223068" cy="48920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9E4C9AB-9393-7AA0-9D18-F52C6B8B2C38}"/>
              </a:ext>
            </a:extLst>
          </p:cNvPr>
          <p:cNvCxnSpPr/>
          <p:nvPr/>
        </p:nvCxnSpPr>
        <p:spPr>
          <a:xfrm>
            <a:off x="836023" y="1280160"/>
            <a:ext cx="82100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3636B82-7D3D-15EE-895F-5C137363901A}"/>
              </a:ext>
            </a:extLst>
          </p:cNvPr>
          <p:cNvCxnSpPr/>
          <p:nvPr/>
        </p:nvCxnSpPr>
        <p:spPr>
          <a:xfrm>
            <a:off x="836023" y="1458686"/>
            <a:ext cx="82100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1524F1B-2199-3616-F9F9-74C0E019B5BA}"/>
              </a:ext>
            </a:extLst>
          </p:cNvPr>
          <p:cNvSpPr txBox="1"/>
          <p:nvPr/>
        </p:nvSpPr>
        <p:spPr>
          <a:xfrm>
            <a:off x="894805" y="1254008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파일</a:t>
            </a:r>
          </a:p>
        </p:txBody>
      </p:sp>
    </p:spTree>
    <p:extLst>
      <p:ext uri="{BB962C8B-B14F-4D97-AF65-F5344CB8AC3E}">
        <p14:creationId xmlns:p14="http://schemas.microsoft.com/office/powerpoint/2010/main" val="1557136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3A32821-5661-10A6-EF2E-D5B634E916F9}"/>
              </a:ext>
            </a:extLst>
          </p:cNvPr>
          <p:cNvSpPr/>
          <p:nvPr/>
        </p:nvSpPr>
        <p:spPr>
          <a:xfrm>
            <a:off x="836023" y="1110343"/>
            <a:ext cx="8223068" cy="48920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9E4C9AB-9393-7AA0-9D18-F52C6B8B2C38}"/>
              </a:ext>
            </a:extLst>
          </p:cNvPr>
          <p:cNvCxnSpPr/>
          <p:nvPr/>
        </p:nvCxnSpPr>
        <p:spPr>
          <a:xfrm>
            <a:off x="836023" y="1280160"/>
            <a:ext cx="82100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3636B82-7D3D-15EE-895F-5C137363901A}"/>
              </a:ext>
            </a:extLst>
          </p:cNvPr>
          <p:cNvCxnSpPr/>
          <p:nvPr/>
        </p:nvCxnSpPr>
        <p:spPr>
          <a:xfrm>
            <a:off x="836023" y="1458686"/>
            <a:ext cx="82100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1524F1B-2199-3616-F9F9-74C0E019B5BA}"/>
              </a:ext>
            </a:extLst>
          </p:cNvPr>
          <p:cNvSpPr txBox="1"/>
          <p:nvPr/>
        </p:nvSpPr>
        <p:spPr>
          <a:xfrm>
            <a:off x="894805" y="1254008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파일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18FB571-9695-3716-10AA-FE973D192BD1}"/>
              </a:ext>
            </a:extLst>
          </p:cNvPr>
          <p:cNvSpPr/>
          <p:nvPr/>
        </p:nvSpPr>
        <p:spPr>
          <a:xfrm>
            <a:off x="979708" y="1458686"/>
            <a:ext cx="1632858" cy="21727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9FC165-1BA9-7611-2384-1E59B89C8812}"/>
              </a:ext>
            </a:extLst>
          </p:cNvPr>
          <p:cNvSpPr txBox="1"/>
          <p:nvPr/>
        </p:nvSpPr>
        <p:spPr>
          <a:xfrm>
            <a:off x="979712" y="14848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열기</a:t>
            </a:r>
            <a:endParaRPr lang="en-US" altLang="ko-KR" sz="900" dirty="0"/>
          </a:p>
          <a:p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164669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3A32821-5661-10A6-EF2E-D5B634E916F9}"/>
              </a:ext>
            </a:extLst>
          </p:cNvPr>
          <p:cNvSpPr/>
          <p:nvPr/>
        </p:nvSpPr>
        <p:spPr>
          <a:xfrm>
            <a:off x="836023" y="1110343"/>
            <a:ext cx="8223068" cy="48920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9E4C9AB-9393-7AA0-9D18-F52C6B8B2C38}"/>
              </a:ext>
            </a:extLst>
          </p:cNvPr>
          <p:cNvCxnSpPr/>
          <p:nvPr/>
        </p:nvCxnSpPr>
        <p:spPr>
          <a:xfrm>
            <a:off x="836023" y="1280160"/>
            <a:ext cx="82100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3636B82-7D3D-15EE-895F-5C137363901A}"/>
              </a:ext>
            </a:extLst>
          </p:cNvPr>
          <p:cNvCxnSpPr/>
          <p:nvPr/>
        </p:nvCxnSpPr>
        <p:spPr>
          <a:xfrm>
            <a:off x="836023" y="1458686"/>
            <a:ext cx="82100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1524F1B-2199-3616-F9F9-74C0E019B5BA}"/>
              </a:ext>
            </a:extLst>
          </p:cNvPr>
          <p:cNvSpPr txBox="1"/>
          <p:nvPr/>
        </p:nvSpPr>
        <p:spPr>
          <a:xfrm>
            <a:off x="894805" y="1254008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파일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18FB571-9695-3716-10AA-FE973D192BD1}"/>
              </a:ext>
            </a:extLst>
          </p:cNvPr>
          <p:cNvSpPr/>
          <p:nvPr/>
        </p:nvSpPr>
        <p:spPr>
          <a:xfrm>
            <a:off x="979708" y="1458686"/>
            <a:ext cx="1632858" cy="21727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9FC165-1BA9-7611-2384-1E59B89C8812}"/>
              </a:ext>
            </a:extLst>
          </p:cNvPr>
          <p:cNvSpPr txBox="1"/>
          <p:nvPr/>
        </p:nvSpPr>
        <p:spPr>
          <a:xfrm>
            <a:off x="979712" y="14848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열기</a:t>
            </a:r>
            <a:endParaRPr lang="en-US" altLang="ko-KR" sz="900" dirty="0"/>
          </a:p>
          <a:p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EC4C9E-6E50-ECE9-58F8-F9F3909E5F85}"/>
              </a:ext>
            </a:extLst>
          </p:cNvPr>
          <p:cNvSpPr/>
          <p:nvPr/>
        </p:nvSpPr>
        <p:spPr>
          <a:xfrm>
            <a:off x="2775857" y="1854172"/>
            <a:ext cx="5564777" cy="34493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EDF742-B1F0-90B1-F956-8476B37E5B34}"/>
              </a:ext>
            </a:extLst>
          </p:cNvPr>
          <p:cNvSpPr/>
          <p:nvPr/>
        </p:nvSpPr>
        <p:spPr>
          <a:xfrm>
            <a:off x="3102429" y="2272937"/>
            <a:ext cx="1737360" cy="26191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50D3E9-C310-A98D-D369-83D3FB5A7C82}"/>
              </a:ext>
            </a:extLst>
          </p:cNvPr>
          <p:cNvSpPr/>
          <p:nvPr/>
        </p:nvSpPr>
        <p:spPr>
          <a:xfrm>
            <a:off x="4874623" y="2272937"/>
            <a:ext cx="3204753" cy="26191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DC8E0E-654A-6BE5-422A-5EF6620B4449}"/>
              </a:ext>
            </a:extLst>
          </p:cNvPr>
          <p:cNvSpPr/>
          <p:nvPr/>
        </p:nvSpPr>
        <p:spPr>
          <a:xfrm>
            <a:off x="6342016" y="4957354"/>
            <a:ext cx="1737360" cy="2024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150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3A32821-5661-10A6-EF2E-D5B634E916F9}"/>
              </a:ext>
            </a:extLst>
          </p:cNvPr>
          <p:cNvSpPr/>
          <p:nvPr/>
        </p:nvSpPr>
        <p:spPr>
          <a:xfrm>
            <a:off x="836023" y="1110343"/>
            <a:ext cx="8223068" cy="48920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9E4C9AB-9393-7AA0-9D18-F52C6B8B2C38}"/>
              </a:ext>
            </a:extLst>
          </p:cNvPr>
          <p:cNvCxnSpPr/>
          <p:nvPr/>
        </p:nvCxnSpPr>
        <p:spPr>
          <a:xfrm>
            <a:off x="836023" y="1280160"/>
            <a:ext cx="82100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3636B82-7D3D-15EE-895F-5C137363901A}"/>
              </a:ext>
            </a:extLst>
          </p:cNvPr>
          <p:cNvCxnSpPr/>
          <p:nvPr/>
        </p:nvCxnSpPr>
        <p:spPr>
          <a:xfrm>
            <a:off x="836023" y="1458686"/>
            <a:ext cx="82100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1524F1B-2199-3616-F9F9-74C0E019B5BA}"/>
              </a:ext>
            </a:extLst>
          </p:cNvPr>
          <p:cNvSpPr txBox="1"/>
          <p:nvPr/>
        </p:nvSpPr>
        <p:spPr>
          <a:xfrm>
            <a:off x="894805" y="1254008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파일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E6DE76-781C-AC27-2164-B079A32CB005}"/>
              </a:ext>
            </a:extLst>
          </p:cNvPr>
          <p:cNvSpPr/>
          <p:nvPr/>
        </p:nvSpPr>
        <p:spPr>
          <a:xfrm>
            <a:off x="894805" y="1484840"/>
            <a:ext cx="1802675" cy="442610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0671FF2-D500-52C8-DA8E-8ECB54773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795" y="1546888"/>
            <a:ext cx="1596526" cy="140834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F5677FE-3631-160B-3C67-5F9CF91A0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22" y="2993719"/>
            <a:ext cx="1596526" cy="140834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7B87DE5-4E51-C134-57EE-B66228E24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898" y="4454541"/>
            <a:ext cx="1596526" cy="140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752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3A32821-5661-10A6-EF2E-D5B634E916F9}"/>
              </a:ext>
            </a:extLst>
          </p:cNvPr>
          <p:cNvSpPr/>
          <p:nvPr/>
        </p:nvSpPr>
        <p:spPr>
          <a:xfrm>
            <a:off x="836023" y="1110343"/>
            <a:ext cx="9411788" cy="54406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9E4C9AB-9393-7AA0-9D18-F52C6B8B2C38}"/>
              </a:ext>
            </a:extLst>
          </p:cNvPr>
          <p:cNvCxnSpPr>
            <a:cxnSpLocks/>
          </p:cNvCxnSpPr>
          <p:nvPr/>
        </p:nvCxnSpPr>
        <p:spPr>
          <a:xfrm>
            <a:off x="836023" y="1280160"/>
            <a:ext cx="94117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3636B82-7D3D-15EE-895F-5C137363901A}"/>
              </a:ext>
            </a:extLst>
          </p:cNvPr>
          <p:cNvCxnSpPr>
            <a:cxnSpLocks/>
          </p:cNvCxnSpPr>
          <p:nvPr/>
        </p:nvCxnSpPr>
        <p:spPr>
          <a:xfrm>
            <a:off x="836023" y="1452147"/>
            <a:ext cx="94117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1524F1B-2199-3616-F9F9-74C0E019B5BA}"/>
              </a:ext>
            </a:extLst>
          </p:cNvPr>
          <p:cNvSpPr txBox="1"/>
          <p:nvPr/>
        </p:nvSpPr>
        <p:spPr>
          <a:xfrm>
            <a:off x="894805" y="1254008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파일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E6DE76-781C-AC27-2164-B079A32CB005}"/>
              </a:ext>
            </a:extLst>
          </p:cNvPr>
          <p:cNvSpPr/>
          <p:nvPr/>
        </p:nvSpPr>
        <p:spPr>
          <a:xfrm>
            <a:off x="894805" y="2007350"/>
            <a:ext cx="1802675" cy="442610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0671FF2-D500-52C8-DA8E-8ECB54773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795" y="2069398"/>
            <a:ext cx="1596526" cy="140834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F5677FE-3631-160B-3C67-5F9CF91A0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22" y="3516229"/>
            <a:ext cx="1596526" cy="140834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7B87DE5-4E51-C134-57EE-B66228E24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898" y="4977051"/>
            <a:ext cx="1596526" cy="140834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75E912D-0CF2-5C5D-44D8-10834030E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470" y="2069397"/>
            <a:ext cx="7391435" cy="43640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DE7462C-7DAC-33A7-3D50-0194D06F4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728" y="1504628"/>
            <a:ext cx="4095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815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3A32821-5661-10A6-EF2E-D5B634E916F9}"/>
              </a:ext>
            </a:extLst>
          </p:cNvPr>
          <p:cNvSpPr/>
          <p:nvPr/>
        </p:nvSpPr>
        <p:spPr>
          <a:xfrm>
            <a:off x="836023" y="1110343"/>
            <a:ext cx="9411788" cy="54406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9E4C9AB-9393-7AA0-9D18-F52C6B8B2C38}"/>
              </a:ext>
            </a:extLst>
          </p:cNvPr>
          <p:cNvCxnSpPr>
            <a:cxnSpLocks/>
          </p:cNvCxnSpPr>
          <p:nvPr/>
        </p:nvCxnSpPr>
        <p:spPr>
          <a:xfrm>
            <a:off x="836023" y="1280160"/>
            <a:ext cx="94117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3636B82-7D3D-15EE-895F-5C137363901A}"/>
              </a:ext>
            </a:extLst>
          </p:cNvPr>
          <p:cNvCxnSpPr>
            <a:cxnSpLocks/>
          </p:cNvCxnSpPr>
          <p:nvPr/>
        </p:nvCxnSpPr>
        <p:spPr>
          <a:xfrm>
            <a:off x="836023" y="1452147"/>
            <a:ext cx="94117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1524F1B-2199-3616-F9F9-74C0E019B5BA}"/>
              </a:ext>
            </a:extLst>
          </p:cNvPr>
          <p:cNvSpPr txBox="1"/>
          <p:nvPr/>
        </p:nvSpPr>
        <p:spPr>
          <a:xfrm>
            <a:off x="894805" y="1254008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파일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E6DE76-781C-AC27-2164-B079A32CB005}"/>
              </a:ext>
            </a:extLst>
          </p:cNvPr>
          <p:cNvSpPr/>
          <p:nvPr/>
        </p:nvSpPr>
        <p:spPr>
          <a:xfrm>
            <a:off x="894805" y="2007350"/>
            <a:ext cx="1802675" cy="442610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0671FF2-D500-52C8-DA8E-8ECB54773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795" y="2069398"/>
            <a:ext cx="1596526" cy="140834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F5677FE-3631-160B-3C67-5F9CF91A0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22" y="3516229"/>
            <a:ext cx="1596526" cy="140834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7B87DE5-4E51-C134-57EE-B66228E24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898" y="4977051"/>
            <a:ext cx="1596526" cy="140834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75E912D-0CF2-5C5D-44D8-10834030E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470" y="2069397"/>
            <a:ext cx="7391435" cy="43640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DE7462C-7DAC-33A7-3D50-0194D06F4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728" y="1504628"/>
            <a:ext cx="409575" cy="3905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443337AE-699F-48D4-E13A-4D876454DAC7}"/>
                  </a:ext>
                </a:extLst>
              </p14:cNvPr>
              <p14:cNvContentPartPr/>
              <p14:nvPr/>
            </p14:nvContentPartPr>
            <p14:xfrm>
              <a:off x="5144709" y="3662126"/>
              <a:ext cx="622800" cy="62928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443337AE-699F-48D4-E13A-4D876454DAC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36069" y="3653486"/>
                <a:ext cx="640440" cy="64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997D73B3-E425-3F80-4435-84BD142BDF79}"/>
                  </a:ext>
                </a:extLst>
              </p14:cNvPr>
              <p14:cNvContentPartPr/>
              <p14:nvPr/>
            </p14:nvContentPartPr>
            <p14:xfrm>
              <a:off x="5225349" y="3741326"/>
              <a:ext cx="457920" cy="50652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997D73B3-E425-3F80-4435-84BD142BDF7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62349" y="3678686"/>
                <a:ext cx="583560" cy="63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6724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3A32821-5661-10A6-EF2E-D5B634E916F9}"/>
              </a:ext>
            </a:extLst>
          </p:cNvPr>
          <p:cNvSpPr/>
          <p:nvPr/>
        </p:nvSpPr>
        <p:spPr>
          <a:xfrm>
            <a:off x="836023" y="1110343"/>
            <a:ext cx="9411788" cy="54406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9E4C9AB-9393-7AA0-9D18-F52C6B8B2C38}"/>
              </a:ext>
            </a:extLst>
          </p:cNvPr>
          <p:cNvCxnSpPr>
            <a:cxnSpLocks/>
          </p:cNvCxnSpPr>
          <p:nvPr/>
        </p:nvCxnSpPr>
        <p:spPr>
          <a:xfrm>
            <a:off x="836023" y="1280160"/>
            <a:ext cx="94117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3636B82-7D3D-15EE-895F-5C137363901A}"/>
              </a:ext>
            </a:extLst>
          </p:cNvPr>
          <p:cNvCxnSpPr>
            <a:cxnSpLocks/>
          </p:cNvCxnSpPr>
          <p:nvPr/>
        </p:nvCxnSpPr>
        <p:spPr>
          <a:xfrm>
            <a:off x="836023" y="1452147"/>
            <a:ext cx="94117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1524F1B-2199-3616-F9F9-74C0E019B5BA}"/>
              </a:ext>
            </a:extLst>
          </p:cNvPr>
          <p:cNvSpPr txBox="1"/>
          <p:nvPr/>
        </p:nvSpPr>
        <p:spPr>
          <a:xfrm>
            <a:off x="894805" y="1254008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파일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E6DE76-781C-AC27-2164-B079A32CB005}"/>
              </a:ext>
            </a:extLst>
          </p:cNvPr>
          <p:cNvSpPr/>
          <p:nvPr/>
        </p:nvSpPr>
        <p:spPr>
          <a:xfrm>
            <a:off x="894805" y="2007350"/>
            <a:ext cx="1802675" cy="442610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0671FF2-D500-52C8-DA8E-8ECB54773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795" y="2069398"/>
            <a:ext cx="1596526" cy="140834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F5677FE-3631-160B-3C67-5F9CF91A0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22" y="3516229"/>
            <a:ext cx="1596526" cy="140834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7B87DE5-4E51-C134-57EE-B66228E24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898" y="4977051"/>
            <a:ext cx="1596526" cy="140834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75E912D-0CF2-5C5D-44D8-10834030E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470" y="2069397"/>
            <a:ext cx="7391435" cy="43640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DE7462C-7DAC-33A7-3D50-0194D06F4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728" y="1504628"/>
            <a:ext cx="409575" cy="3905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443337AE-699F-48D4-E13A-4D876454DAC7}"/>
                  </a:ext>
                </a:extLst>
              </p14:cNvPr>
              <p14:cNvContentPartPr/>
              <p14:nvPr/>
            </p14:nvContentPartPr>
            <p14:xfrm>
              <a:off x="5144709" y="3662126"/>
              <a:ext cx="622800" cy="62928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443337AE-699F-48D4-E13A-4D876454DAC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36069" y="3653486"/>
                <a:ext cx="640440" cy="64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997D73B3-E425-3F80-4435-84BD142BDF79}"/>
                  </a:ext>
                </a:extLst>
              </p14:cNvPr>
              <p14:cNvContentPartPr/>
              <p14:nvPr/>
            </p14:nvContentPartPr>
            <p14:xfrm>
              <a:off x="5225349" y="3741326"/>
              <a:ext cx="457920" cy="50652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997D73B3-E425-3F80-4435-84BD142BDF7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62349" y="3678686"/>
                <a:ext cx="583560" cy="63216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779D1F34-361C-008F-BB44-F4C86168F3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76846" y="1514197"/>
            <a:ext cx="409575" cy="38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847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9</Words>
  <Application>Microsoft Office PowerPoint</Application>
  <PresentationFormat>와이드스크린</PresentationFormat>
  <Paragraphs>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Jong-tae Choi</dc:creator>
  <cp:lastModifiedBy>Jong-tae Choi</cp:lastModifiedBy>
  <cp:revision>1</cp:revision>
  <dcterms:created xsi:type="dcterms:W3CDTF">2023-07-26T08:38:10Z</dcterms:created>
  <dcterms:modified xsi:type="dcterms:W3CDTF">2023-07-26T09:28:32Z</dcterms:modified>
</cp:coreProperties>
</file>