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54b8f8af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54b8f8af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54b8f8a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54b8f8a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54b8f8af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54b8f8af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54b8f8a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54b8f8a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54b8f8af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54b8f8af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b419b315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b419b315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Be sure to include relevant images or examples to support your work.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If the project goal was not achieved, talk about the issues and what was attempted to resolve the issues.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54b8f8af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b54b8f8af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54b8f8a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54b8f8a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54b8f8af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54b8f8af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54b8f8af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54b8f8af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419b31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419b31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54b8f8af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54b8f8af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54b8f8af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54b8f8a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54b8f8af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54b8f8af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419b315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419b315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Take a moment to discuss potential next steps for the project.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Discuss any additional questions that came up that you didn't have time to answer: if you had more weeks to work on your project, what would you research next?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54b8f8af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54b8f8af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54b8f8a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54b8f8a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4b8f8a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4b8f8a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4b8f8af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54b8f8af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419b315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419b31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source of your data and why you chose it for your project.</a:t>
            </a:r>
            <a:endParaRPr sz="15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Describe the collection, exploration, and cleanup process.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54b8f8af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54b8f8a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54b8f8af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54b8f8a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4b8f8af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4b8f8af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Sector Portfolio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02261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The Quagga Group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Silvas, Naomy Velasco, Karim Bouzina, and Jeff Crabill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Betas for Banking-&gt;Paytech and Lending-&gt;Paytech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Risk-return profile - Sharpe ratios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Conclusions: Monte Carlo Simulations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</a:rPr>
              <a:t>1-year and 5-year predictions using 5 years of data</a:t>
            </a:r>
            <a:endParaRPr sz="1500">
              <a:solidFill>
                <a:srgbClr val="2B2B2B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Char char="●"/>
            </a:pPr>
            <a:r>
              <a:rPr lang="en" sz="1500">
                <a:solidFill>
                  <a:srgbClr val="2B2B2B"/>
                </a:solidFill>
              </a:rPr>
              <a:t>Even weights and </a:t>
            </a:r>
            <a:r>
              <a:rPr lang="en" sz="1500">
                <a:solidFill>
                  <a:srgbClr val="2B2B2B"/>
                </a:solidFill>
              </a:rPr>
              <a:t>uneven weights based on higher Sharpe ratios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181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4975"/>
            <a:ext cx="9144003" cy="1937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Custom Portfolio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MasterCard</a:t>
            </a:r>
            <a:r>
              <a:rPr lang="en"/>
              <a:t>, Square, Black Knight, Fiserv, and Jack Henry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Annualized average return = 18.01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Cumulative return = 2.00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6100"/>
            <a:ext cx="9143997" cy="9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01225"/>
            <a:ext cx="9144003" cy="99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2175" y="1516650"/>
            <a:ext cx="7786500" cy="27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B2B2B"/>
                </a:solidFill>
              </a:rPr>
              <a:t>Portfolio analysis of different sectors within Fintech to better understand the growth, correlations, and profitability of Fintech companies.</a:t>
            </a:r>
            <a:endParaRPr sz="1500">
              <a:solidFill>
                <a:srgbClr val="2B2B2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B2B"/>
              </a:solidFill>
            </a:endParaRPr>
          </a:p>
          <a:p>
            <a:pPr indent="0" lvl="0" marL="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Portfolio Findings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well long-term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 is lots of positive data (2021)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distributions don’t have a clear winner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sectors have at least one stock that is a good potential investment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	Achieved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Paytech and Banking are best sectors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stocks are </a:t>
            </a:r>
            <a:r>
              <a:rPr lang="en"/>
              <a:t>fairly</a:t>
            </a:r>
            <a:r>
              <a:rPr lang="en"/>
              <a:t> low volatility and have good risk-return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3 of the 9 stocks are currently below 1.0 cumulative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stocks and custom portfolio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MasterCard, Square, Black Knight, Fiserv, Jack Henry and Associates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industry; short time length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companies recently went public (2020, 2021,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cover multiple sectors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 caused lots of merge conflicts with Git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</a:rPr>
              <a:t>Look into more sectors and the same sectors with more stocks</a:t>
            </a:r>
            <a:endParaRPr sz="1500">
              <a:solidFill>
                <a:srgbClr val="2B2B2B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</a:rPr>
              <a:t>How each sector perform v.s. each other in varying market conditions</a:t>
            </a:r>
            <a:br>
              <a:rPr lang="en" sz="1500">
                <a:solidFill>
                  <a:srgbClr val="2B2B2B"/>
                </a:solidFill>
              </a:rPr>
            </a:br>
            <a:endParaRPr sz="1500">
              <a:solidFill>
                <a:srgbClr val="2B2B2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2B2B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380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</a:rPr>
              <a:t>Analyze popular companies that recently went public</a:t>
            </a:r>
            <a:endParaRPr sz="1500">
              <a:solidFill>
                <a:srgbClr val="2B2B2B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Char char="○"/>
            </a:pPr>
            <a:r>
              <a:rPr lang="en" sz="1500">
                <a:solidFill>
                  <a:srgbClr val="2B2B2B"/>
                </a:solidFill>
              </a:rPr>
              <a:t>Robinhood, Sofi, Coinbase, Affirm</a:t>
            </a:r>
            <a:endParaRPr sz="1500">
              <a:solidFill>
                <a:srgbClr val="2B2B2B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2B2B2B"/>
                </a:solidFill>
              </a:rPr>
              <a:t>Finding better weight distributions for Monte Carlo simulations</a:t>
            </a:r>
            <a:endParaRPr sz="1500">
              <a:solidFill>
                <a:srgbClr val="2B2B2B"/>
              </a:solidFill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25" y="1914650"/>
            <a:ext cx="4629275" cy="15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2350" y="2152350"/>
            <a:ext cx="29193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each Fintech sector, and the individual stocks within them, perform over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sectors and individual stocks are the best potential investments?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relationships or correlations between each sector?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what we learned about the sectors and stocks, if we were to come up with a Fintech portfolio what stocks would we choose?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0" y="1689100"/>
            <a:ext cx="2100354" cy="1940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92713" y="1153350"/>
            <a:ext cx="9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Collect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727975" y="1153350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Analyze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067400" y="1153350"/>
            <a:ext cx="8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Predict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437" y="1689100"/>
            <a:ext cx="2723799" cy="194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1400" y="1689100"/>
            <a:ext cx="3010698" cy="19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079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PayPal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Square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MasterCard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LendingTree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LendingClub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Black Knight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Fiserv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Jack Henry and Associates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FIS (Fidelity National Information Services)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0424"/>
            <a:ext cx="1930426" cy="193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6750" y="1470437"/>
            <a:ext cx="6315552" cy="19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5" y="888275"/>
            <a:ext cx="2551400" cy="235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275" y="1053875"/>
            <a:ext cx="6219750" cy="20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Our Data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Volatility - box plot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Cumulative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Rolling 21-day averages and standard deviations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