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0" r:id="rId2"/>
    <p:sldId id="271" r:id="rId3"/>
    <p:sldId id="272" r:id="rId4"/>
    <p:sldId id="273" r:id="rId5"/>
    <p:sldId id="269" r:id="rId6"/>
    <p:sldId id="27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D64"/>
    <a:srgbClr val="3C896D"/>
    <a:srgbClr val="4FB286"/>
    <a:srgbClr val="50FFB1"/>
    <a:srgbClr val="E6E6E6"/>
    <a:srgbClr val="FFFFE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4812" autoAdjust="0"/>
    <p:restoredTop sz="96370" autoAdjust="0"/>
  </p:normalViewPr>
  <p:slideViewPr>
    <p:cSldViewPr snapToGrid="0">
      <p:cViewPr>
        <p:scale>
          <a:sx n="100" d="100"/>
          <a:sy n="100" d="100"/>
        </p:scale>
        <p:origin x="1680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79C0E-A4DA-484F-A22D-8C0CC5A21EB9}" type="datetimeFigureOut">
              <a:rPr lang="en-SG" smtClean="0"/>
              <a:t>15/3/2024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C77FC-9C45-429C-BCDA-E836962C917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81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https://github.com/jscheele/nusmoneysample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C77FC-9C45-429C-BCDA-E836962C9175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738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446A-60E8-9AF2-957B-D27C602BE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DB6B3-2D05-3389-2738-B7EC9C69E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13C9D-405F-7FAC-5329-B9323B47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15/3/2024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F28D4-F85A-5AFD-32C7-21F2A11C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DE5A0-9129-16DC-7292-865B170D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704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BADA-9028-FA5E-BB90-72078681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BFCA2-D9AD-D9E6-4915-FC20E3914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698E4-03F8-2550-632A-CE23D416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15/3/2024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4B217-36F1-7BC4-593C-32D2C4A2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8CCB-ABBF-22BA-BE0B-EBF4252F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683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17F9A-5139-B9EE-F361-B0AF8D3C0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E9169-7FFA-C0F2-58AB-9165C2EB2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C19B9-FF9F-3ADC-7DD0-4D47BE7D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15/3/2024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07776-0218-B8F5-68FF-26E35027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1506D-F6A4-080F-1951-9A79B4B0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616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DFE1-14B0-AB08-763A-7E3BA7D6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91B2-0D0B-3BF1-1035-CC53DC99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5716D-2515-FCAE-52C0-FC4E8021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15/3/2024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3E10C-BAA6-0525-3F0B-E8F59F2E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0F614-F050-1120-387A-B2D14929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276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8E87-E964-FC41-AD39-30DD32F4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C68E6-BF18-8CE8-6E62-C270D6BB3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9AA67-1AB9-A39C-EAFC-52D7F530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15/3/2024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D7D5B-85C1-8DC0-509A-33A7DD5B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F2103-F856-B9CA-5BB5-01BC8751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910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7FE3-3345-3D8B-3FDD-C55D39D6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9200-7977-6069-3E8D-8D4345BE1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48A60-4DD2-FB5E-CDD2-89B90B82D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7656E-FE8E-5886-7684-BDE9F7DE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15/3/2024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B1D8A-29A7-FAEE-EBE6-E9256166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EAFDF-8D16-14F3-DDE5-F79A0C79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02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132E-0AE5-1F44-6407-97A6C1EF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657FA-4925-890C-856F-29ED5C770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F5F6B-829C-CA37-FE3F-5718F5AAF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601C2-7E61-A2A0-5449-5E9A4920D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59B5D-D24E-9257-BC46-993E718C9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FFF7A-F7F0-5861-36D4-9933A412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15/3/2024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A9881-5F0A-1E3D-C303-A2C1E17E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6A098-3450-A3D3-0D82-AFD7D904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523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FCA9-8F26-66E6-0C0F-60AF269F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88BFE-EA1F-4182-B4E7-A31B61D9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15/3/2024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9C3C2-6B51-12CD-4F9F-E8376F9C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3118E-ADEE-475A-3C67-357497B8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375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3BABD-5ABE-4FFB-D76A-F61ADB02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15/3/2024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22DEA-FAF6-7238-6244-0B80AD72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9E2AF-79EB-CDBC-6FD1-819AAF26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70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813-54C9-721B-8E07-3EDB3F9C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3386-B112-A16F-B965-BEBB13AA7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EC895-490C-7526-FFAC-0105D5266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00B86-FA6A-D186-29DF-116D4599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15/3/2024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19E32-B2AC-8ADD-F6DE-42649909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A79D0-3D9C-64FF-9E65-0592A48A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90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F17A-9E5B-B489-7FCD-BD3901E4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3E22C-D6B9-7D7B-DBE9-AE20AB340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97CDA-504E-CA7B-A17E-3CE90760B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3875D-64CB-95A9-A988-5E0749CF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EC3B-4846-4199-8E5D-79EBE102629F}" type="datetimeFigureOut">
              <a:rPr lang="en-SG" smtClean="0"/>
              <a:t>15/3/2024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7A860-C59E-01CC-AB67-7FAFFB5C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4A305-2560-2DE1-10D8-404A897E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446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9399B-A80F-6702-CD41-5A2104C5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42CFF-791E-0C75-62D0-16E8287E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1CC17-8606-799B-D141-601C0D34A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38EC3B-4846-4199-8E5D-79EBE102629F}" type="datetimeFigureOut">
              <a:rPr lang="en-SG" smtClean="0"/>
              <a:t>15/3/2024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8DEC2-7ABD-39DC-055B-B8116B5EA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4FA66-C570-6083-B267-36D1F205E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B7BA6F-E49A-4354-8186-8B9BFD98FB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24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Curriculum? From Managed Instruction to Personalized Learning">
            <a:extLst>
              <a:ext uri="{FF2B5EF4-FFF2-40B4-BE49-F238E27FC236}">
                <a16:creationId xmlns:a16="http://schemas.microsoft.com/office/drawing/2014/main" id="{165586EB-485E-C0DF-B3AC-740CE1D97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597" b="27570"/>
          <a:stretch/>
        </p:blipFill>
        <p:spPr bwMode="auto">
          <a:xfrm>
            <a:off x="-916065" y="1423988"/>
            <a:ext cx="14024131" cy="4010025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0BAD48-F71A-38AA-7846-9B7C425E2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60600"/>
            <a:ext cx="12192000" cy="2336800"/>
          </a:xfrm>
          <a:solidFill>
            <a:srgbClr val="FFFFFF">
              <a:alpha val="69804"/>
            </a:srgbClr>
          </a:solidFill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7200" b="1" dirty="0">
                <a:latin typeface="Arial Nova" panose="020F0502020204030204" pitchFamily="34" charset="0"/>
              </a:rPr>
              <a:t>NUS Classroom4U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NUS Fintech Dev II Project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Team 4: Moses Wu, Reginald Oh, Sim Teng Leong</a:t>
            </a:r>
            <a:endParaRPr lang="en-SG" sz="7200" b="1" dirty="0">
              <a:latin typeface="Arial Nova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49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D56E-6662-3396-6B8A-207E7C6A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NUS Classroom4U Service Platform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48188-BA56-202A-3393-22DBD64E1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481" y="5429358"/>
            <a:ext cx="6566552" cy="644077"/>
          </a:xfrm>
        </p:spPr>
        <p:txBody>
          <a:bodyPr wrap="square"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Match students (clients) to our in-house tutors.</a:t>
            </a:r>
          </a:p>
        </p:txBody>
      </p:sp>
      <p:pic>
        <p:nvPicPr>
          <p:cNvPr id="1026" name="Picture 2" descr="Students PNG Pictures, College Student PNG - Free Transparent PNG Logos">
            <a:extLst>
              <a:ext uri="{FF2B5EF4-FFF2-40B4-BE49-F238E27FC236}">
                <a16:creationId xmlns:a16="http://schemas.microsoft.com/office/drawing/2014/main" id="{3F6535F9-D400-07B7-AF30-A0411705B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2530498"/>
            <a:ext cx="3178581" cy="252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47DA3DF-05EA-3986-71CE-259309B9A42D}"/>
              </a:ext>
            </a:extLst>
          </p:cNvPr>
          <p:cNvGrpSpPr/>
          <p:nvPr/>
        </p:nvGrpSpPr>
        <p:grpSpPr>
          <a:xfrm>
            <a:off x="5183232" y="2305239"/>
            <a:ext cx="1856802" cy="2801068"/>
            <a:chOff x="9234532" y="2623248"/>
            <a:chExt cx="2170068" cy="3112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D274173-669B-B325-B4C1-E126AF6AD5DE}"/>
                </a:ext>
              </a:extLst>
            </p:cNvPr>
            <p:cNvSpPr/>
            <p:nvPr/>
          </p:nvSpPr>
          <p:spPr>
            <a:xfrm>
              <a:off x="9631740" y="5414433"/>
              <a:ext cx="1371600" cy="321734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036" name="Picture 12" descr="Discover 69+ male teacher sketch - seven.edu.vn">
              <a:extLst>
                <a:ext uri="{FF2B5EF4-FFF2-40B4-BE49-F238E27FC236}">
                  <a16:creationId xmlns:a16="http://schemas.microsoft.com/office/drawing/2014/main" id="{515ABED8-92BC-3690-4A48-EBF0951AAC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74"/>
            <a:stretch/>
          </p:blipFill>
          <p:spPr bwMode="auto">
            <a:xfrm flipH="1">
              <a:off x="9234532" y="2623248"/>
              <a:ext cx="2170068" cy="3014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679D050-3401-FBE5-BB05-085F5CAA0F31}"/>
              </a:ext>
            </a:extLst>
          </p:cNvPr>
          <p:cNvSpPr txBox="1">
            <a:spLocks/>
          </p:cNvSpPr>
          <p:nvPr/>
        </p:nvSpPr>
        <p:spPr>
          <a:xfrm>
            <a:off x="7753750" y="2059105"/>
            <a:ext cx="3482169" cy="4014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000" b="1" dirty="0">
                <a:solidFill>
                  <a:prstClr val="black"/>
                </a:solidFill>
                <a:latin typeface="Aptos" panose="02110004020202020204"/>
              </a:rPr>
              <a:t>Students’ Database Table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Tx/>
              <a:buAutoNum type="arabicPeriod"/>
              <a:defRPr/>
            </a:pPr>
            <a:r>
              <a:rPr lang="en-US" sz="1800" dirty="0">
                <a:solidFill>
                  <a:prstClr val="black"/>
                </a:solidFill>
                <a:latin typeface="Aptos" panose="02110004020202020204"/>
              </a:rPr>
              <a:t>Name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sz="1800" dirty="0">
                <a:solidFill>
                  <a:prstClr val="black"/>
                </a:solidFill>
                <a:latin typeface="Aptos" panose="02110004020202020204"/>
              </a:rPr>
              <a:t>Age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sz="1800" dirty="0">
                <a:solidFill>
                  <a:prstClr val="black"/>
                </a:solidFill>
                <a:latin typeface="Aptos" panose="02110004020202020204"/>
              </a:rPr>
              <a:t>Subjects Interested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sz="1800" dirty="0">
                <a:solidFill>
                  <a:prstClr val="black"/>
                </a:solidFill>
                <a:latin typeface="Aptos" panose="02110004020202020204"/>
              </a:rPr>
              <a:t>Study Level (e.g. P1, P2)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sz="1800" dirty="0">
                <a:solidFill>
                  <a:prstClr val="black"/>
                </a:solidFill>
                <a:latin typeface="Aptos" panose="02110004020202020204"/>
              </a:rPr>
              <a:t>Mobile number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sz="1800" dirty="0">
                <a:solidFill>
                  <a:prstClr val="black"/>
                </a:solidFill>
                <a:latin typeface="Aptos" panose="02110004020202020204"/>
              </a:rPr>
              <a:t>Email address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AutoNum type="arabicPeriod"/>
              <a:defRPr/>
            </a:pPr>
            <a:r>
              <a:rPr lang="en-US" sz="1800" dirty="0">
                <a:solidFill>
                  <a:prstClr val="black"/>
                </a:solidFill>
                <a:latin typeface="Aptos" panose="02110004020202020204"/>
              </a:rPr>
              <a:t>Postal Code</a:t>
            </a:r>
          </a:p>
        </p:txBody>
      </p:sp>
    </p:spTree>
    <p:extLst>
      <p:ext uri="{BB962C8B-B14F-4D97-AF65-F5344CB8AC3E}">
        <p14:creationId xmlns:p14="http://schemas.microsoft.com/office/powerpoint/2010/main" val="98412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E8B97-D087-21DC-9CEE-768A4F5E0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21A3-D078-D3C7-598C-775243B6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Platform Setup</a:t>
            </a:r>
            <a:endParaRPr lang="en-S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FF9B09-9AA6-E319-285C-64B9B2285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531" y="1500645"/>
            <a:ext cx="4160124" cy="5224005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User 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Students register with us.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 respond to the enquiry (using the backend DB).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Students, for now will not be accessing their records in the frontend.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Frontend Design: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Typical sections to introduce the service.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Include a section to collect user information (data).</a:t>
            </a:r>
            <a:endParaRPr lang="en-US" sz="20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Backend Design: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dirty="0"/>
              <a:t>For now, only the project team will access the backend database.</a:t>
            </a:r>
            <a:endParaRPr lang="en-SG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441CC9-BE7A-69AE-D555-84FB44213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4" y="2329329"/>
            <a:ext cx="5583767" cy="31443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24ED714-75A6-CA97-536C-2BFBC3BC1EF5}"/>
              </a:ext>
            </a:extLst>
          </p:cNvPr>
          <p:cNvSpPr/>
          <p:nvPr/>
        </p:nvSpPr>
        <p:spPr>
          <a:xfrm>
            <a:off x="1577975" y="2891376"/>
            <a:ext cx="1020233" cy="2311400"/>
          </a:xfrm>
          <a:prstGeom prst="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8463B0-80A3-8166-350F-0F05A12D9794}"/>
              </a:ext>
            </a:extLst>
          </p:cNvPr>
          <p:cNvSpPr txBox="1"/>
          <p:nvPr/>
        </p:nvSpPr>
        <p:spPr>
          <a:xfrm>
            <a:off x="891116" y="1596120"/>
            <a:ext cx="5681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this </a:t>
            </a:r>
            <a:r>
              <a:rPr lang="en-US" i="1" dirty="0"/>
              <a:t>Proof-of-Concept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we will focus on the “Discovery” stage of user story.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011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8D81FB-3F8B-8540-F27B-DA6F71A3D93F}"/>
              </a:ext>
            </a:extLst>
          </p:cNvPr>
          <p:cNvSpPr txBox="1"/>
          <p:nvPr/>
        </p:nvSpPr>
        <p:spPr>
          <a:xfrm>
            <a:off x="4157134" y="3026834"/>
            <a:ext cx="3877733" cy="8043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Demonstration</a:t>
            </a:r>
            <a:endParaRPr lang="en-SG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8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C752CF5-EEEC-877B-A8D0-64E2BA7C28B1}"/>
              </a:ext>
            </a:extLst>
          </p:cNvPr>
          <p:cNvSpPr txBox="1"/>
          <p:nvPr/>
        </p:nvSpPr>
        <p:spPr>
          <a:xfrm>
            <a:off x="4519626" y="1666876"/>
            <a:ext cx="3509962" cy="187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Node.js</a:t>
            </a:r>
            <a:endParaRPr lang="en-SG" sz="16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087668-8ADD-12A2-243F-CFA1F3179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0929"/>
              </p:ext>
            </p:extLst>
          </p:nvPr>
        </p:nvGraphicFramePr>
        <p:xfrm>
          <a:off x="814751" y="3903979"/>
          <a:ext cx="10387400" cy="27266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6850">
                  <a:extLst>
                    <a:ext uri="{9D8B030D-6E8A-4147-A177-3AD203B41FA5}">
                      <a16:colId xmlns:a16="http://schemas.microsoft.com/office/drawing/2014/main" val="3005288015"/>
                    </a:ext>
                  </a:extLst>
                </a:gridCol>
                <a:gridCol w="2596850">
                  <a:extLst>
                    <a:ext uri="{9D8B030D-6E8A-4147-A177-3AD203B41FA5}">
                      <a16:colId xmlns:a16="http://schemas.microsoft.com/office/drawing/2014/main" val="4216090623"/>
                    </a:ext>
                  </a:extLst>
                </a:gridCol>
                <a:gridCol w="2596850">
                  <a:extLst>
                    <a:ext uri="{9D8B030D-6E8A-4147-A177-3AD203B41FA5}">
                      <a16:colId xmlns:a16="http://schemas.microsoft.com/office/drawing/2014/main" val="1742666034"/>
                    </a:ext>
                  </a:extLst>
                </a:gridCol>
                <a:gridCol w="2596850">
                  <a:extLst>
                    <a:ext uri="{9D8B030D-6E8A-4147-A177-3AD203B41FA5}">
                      <a16:colId xmlns:a16="http://schemas.microsoft.com/office/drawing/2014/main" val="134149212"/>
                    </a:ext>
                  </a:extLst>
                </a:gridCol>
              </a:tblGrid>
              <a:tr h="684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What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went well?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What we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had trouble?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What would we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do differently?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How can we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build on this?</a:t>
                      </a:r>
                      <a:endParaRPr lang="en-SG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236609"/>
                  </a:ext>
                </a:extLst>
              </a:tr>
              <a:tr h="2040851">
                <a:tc>
                  <a:txBody>
                    <a:bodyPr/>
                    <a:lstStyle/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Better appreciation for the effort in frontend / backend development.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Team members’ willingness to experiment and actively participate.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Lack of skillset and practical experience of frontend / backend development.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Seek out reference materials online.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Seek advice from classmates / colleagues.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Leverage these knowledge / skills when opportunities opportunity arise.</a:t>
                      </a:r>
                    </a:p>
                    <a:p>
                      <a:pPr marL="449263" lvl="1" indent="-26670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Use the foundation to better manage such projects in our profession.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7692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4C5C061-2771-3A80-4F8D-0B273E466254}"/>
              </a:ext>
            </a:extLst>
          </p:cNvPr>
          <p:cNvSpPr txBox="1"/>
          <p:nvPr/>
        </p:nvSpPr>
        <p:spPr>
          <a:xfrm>
            <a:off x="3152790" y="1947858"/>
            <a:ext cx="1171575" cy="12382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dirty="0"/>
              <a:t>Client</a:t>
            </a:r>
            <a:endParaRPr lang="en-SG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47523-9ABC-DE07-42DC-3B57503D4263}"/>
              </a:ext>
            </a:extLst>
          </p:cNvPr>
          <p:cNvSpPr txBox="1"/>
          <p:nvPr/>
        </p:nvSpPr>
        <p:spPr>
          <a:xfrm>
            <a:off x="4857765" y="1947858"/>
            <a:ext cx="1171575" cy="123825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dirty="0"/>
              <a:t>Express.js</a:t>
            </a:r>
            <a:endParaRPr lang="en-SG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9713F0-3B31-FD96-3E72-069A2A891426}"/>
              </a:ext>
            </a:extLst>
          </p:cNvPr>
          <p:cNvSpPr txBox="1"/>
          <p:nvPr/>
        </p:nvSpPr>
        <p:spPr>
          <a:xfrm>
            <a:off x="6562740" y="1947858"/>
            <a:ext cx="1171575" cy="12382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dirty="0"/>
              <a:t>MySQL</a:t>
            </a:r>
          </a:p>
          <a:p>
            <a:pPr algn="ctr"/>
            <a:r>
              <a:rPr lang="en-US" sz="1600" dirty="0"/>
              <a:t>client</a:t>
            </a:r>
            <a:endParaRPr lang="en-SG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9AD84-FD6B-560B-D321-4AB929DD8A22}"/>
              </a:ext>
            </a:extLst>
          </p:cNvPr>
          <p:cNvSpPr txBox="1"/>
          <p:nvPr/>
        </p:nvSpPr>
        <p:spPr>
          <a:xfrm>
            <a:off x="8267715" y="1947858"/>
            <a:ext cx="1171575" cy="12382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dirty="0"/>
              <a:t>MySQL</a:t>
            </a:r>
          </a:p>
          <a:p>
            <a:pPr algn="ctr"/>
            <a:r>
              <a:rPr lang="en-US" sz="1600" dirty="0"/>
              <a:t>server</a:t>
            </a:r>
            <a:endParaRPr lang="en-SG" sz="1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30ECB6-FA9E-2EDA-D32E-243A488E3C79}"/>
              </a:ext>
            </a:extLst>
          </p:cNvPr>
          <p:cNvCxnSpPr>
            <a:cxnSpLocks/>
          </p:cNvCxnSpPr>
          <p:nvPr/>
        </p:nvCxnSpPr>
        <p:spPr>
          <a:xfrm>
            <a:off x="4324369" y="2262184"/>
            <a:ext cx="54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A2210F-E827-52A0-2AF0-70017DE3AA50}"/>
              </a:ext>
            </a:extLst>
          </p:cNvPr>
          <p:cNvCxnSpPr>
            <a:cxnSpLocks/>
          </p:cNvCxnSpPr>
          <p:nvPr/>
        </p:nvCxnSpPr>
        <p:spPr>
          <a:xfrm>
            <a:off x="6037029" y="2262184"/>
            <a:ext cx="54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68EBC7-395A-7499-05FA-DD09A0F6D3FD}"/>
              </a:ext>
            </a:extLst>
          </p:cNvPr>
          <p:cNvCxnSpPr>
            <a:cxnSpLocks/>
          </p:cNvCxnSpPr>
          <p:nvPr/>
        </p:nvCxnSpPr>
        <p:spPr>
          <a:xfrm>
            <a:off x="7750062" y="2262184"/>
            <a:ext cx="540000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C8C25A-BC85-CE34-81FE-35D0D1B76ABD}"/>
              </a:ext>
            </a:extLst>
          </p:cNvPr>
          <p:cNvCxnSpPr>
            <a:cxnSpLocks/>
          </p:cNvCxnSpPr>
          <p:nvPr/>
        </p:nvCxnSpPr>
        <p:spPr>
          <a:xfrm flipH="1">
            <a:off x="4295791" y="2709859"/>
            <a:ext cx="54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EF9ECE-D547-D47F-3229-97210E6A7650}"/>
              </a:ext>
            </a:extLst>
          </p:cNvPr>
          <p:cNvCxnSpPr>
            <a:cxnSpLocks/>
          </p:cNvCxnSpPr>
          <p:nvPr/>
        </p:nvCxnSpPr>
        <p:spPr>
          <a:xfrm flipH="1">
            <a:off x="6008451" y="2709859"/>
            <a:ext cx="54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FCE0F6-54E3-7A34-77AE-FC9BCA6449BD}"/>
              </a:ext>
            </a:extLst>
          </p:cNvPr>
          <p:cNvCxnSpPr>
            <a:cxnSpLocks/>
          </p:cNvCxnSpPr>
          <p:nvPr/>
        </p:nvCxnSpPr>
        <p:spPr>
          <a:xfrm flipH="1">
            <a:off x="7721484" y="2709859"/>
            <a:ext cx="540000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86985AA-45AA-72AC-0EAB-38A1EA06C425}"/>
              </a:ext>
            </a:extLst>
          </p:cNvPr>
          <p:cNvSpPr txBox="1"/>
          <p:nvPr/>
        </p:nvSpPr>
        <p:spPr>
          <a:xfrm>
            <a:off x="949374" y="2182440"/>
            <a:ext cx="1624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were able to partially fulfill these areas… </a:t>
            </a:r>
            <a:endParaRPr lang="en-SG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9D39E3-CB0D-C41C-06BF-7A2CBCE4C470}"/>
              </a:ext>
            </a:extLst>
          </p:cNvPr>
          <p:cNvSpPr txBox="1"/>
          <p:nvPr/>
        </p:nvSpPr>
        <p:spPr>
          <a:xfrm>
            <a:off x="10068724" y="1943095"/>
            <a:ext cx="1171575" cy="12382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dirty="0"/>
              <a:t>GitHub</a:t>
            </a:r>
          </a:p>
          <a:p>
            <a:pPr algn="ctr"/>
            <a:r>
              <a:rPr lang="en-US" sz="1600" dirty="0"/>
              <a:t>Repo</a:t>
            </a:r>
            <a:endParaRPr lang="en-SG" sz="16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A60E61B-7802-6DA7-3104-0A29322AD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57639" y="4500563"/>
            <a:ext cx="3683117" cy="222662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91536FD-7AE9-A098-8353-9659CB90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63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B0D5-3ADA-A217-C9B2-D74781D5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Thank You.</a:t>
            </a:r>
            <a:endParaRPr lang="en-SG" sz="4400" dirty="0"/>
          </a:p>
        </p:txBody>
      </p:sp>
    </p:spTree>
    <p:extLst>
      <p:ext uri="{BB962C8B-B14F-4D97-AF65-F5344CB8AC3E}">
        <p14:creationId xmlns:p14="http://schemas.microsoft.com/office/powerpoint/2010/main" val="394827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E8D4-BA53-D8C5-4DFD-D13E3A6A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1EDC7-A994-9B2F-6BE1-D46D921AF293}"/>
              </a:ext>
            </a:extLst>
          </p:cNvPr>
          <p:cNvSpPr txBox="1"/>
          <p:nvPr/>
        </p:nvSpPr>
        <p:spPr>
          <a:xfrm>
            <a:off x="1365038" y="2773825"/>
            <a:ext cx="1702774" cy="3106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Frontend HTML</a:t>
            </a:r>
          </a:p>
          <a:p>
            <a:endParaRPr lang="en-US" dirty="0"/>
          </a:p>
          <a:p>
            <a:r>
              <a:rPr lang="en-US" dirty="0"/>
              <a:t>e.g. Financial HTML example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F6CB0-7E08-01B5-F222-FF8736C771BA}"/>
              </a:ext>
            </a:extLst>
          </p:cNvPr>
          <p:cNvSpPr txBox="1"/>
          <p:nvPr/>
        </p:nvSpPr>
        <p:spPr>
          <a:xfrm>
            <a:off x="3950005" y="2804450"/>
            <a:ext cx="1702774" cy="3106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YAML</a:t>
            </a:r>
          </a:p>
          <a:p>
            <a:endParaRPr lang="en-US" dirty="0"/>
          </a:p>
          <a:p>
            <a:r>
              <a:rPr lang="en-US" dirty="0"/>
              <a:t>e.g. financial planning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(Documentation, not code)</a:t>
            </a:r>
            <a:endParaRPr lang="en-SG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47E7D-4A05-A119-1F81-09C04B47F685}"/>
              </a:ext>
            </a:extLst>
          </p:cNvPr>
          <p:cNvSpPr txBox="1"/>
          <p:nvPr/>
        </p:nvSpPr>
        <p:spPr>
          <a:xfrm>
            <a:off x="6254963" y="2773824"/>
            <a:ext cx="1702774" cy="3106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Node JS</a:t>
            </a:r>
          </a:p>
          <a:p>
            <a:endParaRPr lang="en-US" dirty="0"/>
          </a:p>
          <a:p>
            <a:r>
              <a:rPr lang="en-US" dirty="0"/>
              <a:t>App.js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F78EE-FE95-CC49-4D1D-FBC64881B270}"/>
              </a:ext>
            </a:extLst>
          </p:cNvPr>
          <p:cNvSpPr txBox="1"/>
          <p:nvPr/>
        </p:nvSpPr>
        <p:spPr>
          <a:xfrm>
            <a:off x="8804930" y="2773823"/>
            <a:ext cx="1702774" cy="3106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dirty="0"/>
              <a:t>DB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132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305</Words>
  <Application>Microsoft Office PowerPoint</Application>
  <PresentationFormat>Widescreen</PresentationFormat>
  <Paragraphs>66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Arial Nova</vt:lpstr>
      <vt:lpstr>Wingdings</vt:lpstr>
      <vt:lpstr>Office Theme</vt:lpstr>
      <vt:lpstr>NUS Classroom4U NUS Fintech Dev II Project Team 4: Moses Wu, Reginald Oh, Sim Teng Leong</vt:lpstr>
      <vt:lpstr>NUS Classroom4U Service Platform</vt:lpstr>
      <vt:lpstr>Service Platform Setup</vt:lpstr>
      <vt:lpstr>PowerPoint Presentation</vt:lpstr>
      <vt:lpstr>Lesson Learnt</vt:lpstr>
      <vt:lpstr>Thank You.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 Leong Sim</dc:creator>
  <cp:lastModifiedBy>Teng Leong Sim</cp:lastModifiedBy>
  <cp:revision>40</cp:revision>
  <cp:lastPrinted>2024-03-13T06:26:26Z</cp:lastPrinted>
  <dcterms:created xsi:type="dcterms:W3CDTF">2024-03-04T04:05:27Z</dcterms:created>
  <dcterms:modified xsi:type="dcterms:W3CDTF">2024-03-15T00:17:49Z</dcterms:modified>
</cp:coreProperties>
</file>