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12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1521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79C0E-A4DA-484F-A22D-8C0CC5A21EB9}" type="datetimeFigureOut">
              <a:rPr lang="en-SG" smtClean="0"/>
              <a:t>6/3/2024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C77FC-9C45-429C-BCDA-E836962C9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1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https://github.com/jscheele/nusmoneysample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C77FC-9C45-429C-BCDA-E836962C917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38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design an Open API Specification for an API to provide user profile, account details and transactions from a back end server to a front end web application for a financial planning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C77FC-9C45-429C-BCDA-E836962C917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9549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paths and schema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C77FC-9C45-429C-BCDA-E836962C9175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594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446A-60E8-9AF2-957B-D27C602B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DB6B3-2D05-3389-2738-B7EC9C69E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3C9D-405F-7FAC-5329-B9323B47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6/3/2024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28D4-F85A-5AFD-32C7-21F2A11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E5A0-9129-16DC-7292-865B170D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04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BADA-9028-FA5E-BB90-72078681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BFCA2-D9AD-D9E6-4915-FC20E391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98E4-03F8-2550-632A-CE23D416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6/3/2024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B217-36F1-7BC4-593C-32D2C4A2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8CCB-ABBF-22BA-BE0B-EBF4252F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8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17F9A-5139-B9EE-F361-B0AF8D3C0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E9169-7FFA-C0F2-58AB-9165C2EB2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19B9-FF9F-3ADC-7DD0-4D47BE7D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6/3/2024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7776-0218-B8F5-68FF-26E3502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506D-F6A4-080F-1951-9A79B4B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61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DFE1-14B0-AB08-763A-7E3BA7D6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1B2-0D0B-3BF1-1035-CC53DC99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716D-2515-FCAE-52C0-FC4E8021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6/3/2024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E10C-BAA6-0525-3F0B-E8F59F2E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F614-F050-1120-387A-B2D14929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76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8E87-E964-FC41-AD39-30DD32F4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C68E6-BF18-8CE8-6E62-C270D6BB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AA67-1AB9-A39C-EAFC-52D7F530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6/3/2024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D7D5B-85C1-8DC0-509A-33A7DD5B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2103-F856-B9CA-5BB5-01BC8751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10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7FE3-3345-3D8B-3FDD-C55D39D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9200-7977-6069-3E8D-8D4345BE1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48A60-4DD2-FB5E-CDD2-89B90B82D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656E-FE8E-5886-7684-BDE9F7DE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6/3/2024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B1D8A-29A7-FAEE-EBE6-E925616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EAFDF-8D16-14F3-DDE5-F79A0C79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0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132E-0AE5-1F44-6407-97A6C1E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57FA-4925-890C-856F-29ED5C77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F5F6B-829C-CA37-FE3F-5718F5AA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601C2-7E61-A2A0-5449-5E9A4920D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59B5D-D24E-9257-BC46-993E718C9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FFF7A-F7F0-5861-36D4-9933A412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6/3/2024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A9881-5F0A-1E3D-C303-A2C1E17E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6A098-3450-A3D3-0D82-AFD7D904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52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FCA9-8F26-66E6-0C0F-60AF269F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88BFE-EA1F-4182-B4E7-A31B61D9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6/3/2024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C3C2-6B51-12CD-4F9F-E8376F9C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3118E-ADEE-475A-3C67-357497B8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75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3BABD-5ABE-4FFB-D76A-F61ADB02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6/3/2024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22DEA-FAF6-7238-6244-0B80AD72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9E2AF-79EB-CDBC-6FD1-819AAF26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7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813-54C9-721B-8E07-3EDB3F9C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3386-B112-A16F-B965-BEBB13AA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EC895-490C-7526-FFAC-0105D526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0B86-FA6A-D186-29DF-116D4599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6/3/2024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9E32-B2AC-8ADD-F6DE-42649909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79D0-3D9C-64FF-9E65-0592A48A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9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F17A-9E5B-B489-7FCD-BD3901E4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3E22C-D6B9-7D7B-DBE9-AE20AB340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97CDA-504E-CA7B-A17E-3CE90760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75D-64CB-95A9-A988-5E0749CF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6/3/2024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7A860-C59E-01CC-AB67-7FAFFB5C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A305-2560-2DE1-10D8-404A897E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46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9399B-A80F-6702-CD41-5A2104C5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42CFF-791E-0C75-62D0-16E8287E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1CC17-8606-799B-D141-601C0D34A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8EC3B-4846-4199-8E5D-79EBE102629F}" type="datetimeFigureOut">
              <a:rPr lang="en-SG" smtClean="0"/>
              <a:t>6/3/2024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DEC2-7ABD-39DC-055B-B8116B5EA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FA66-C570-6083-B267-36D1F205E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4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urriculum? From Managed Instruction to Personalized Learning">
            <a:extLst>
              <a:ext uri="{FF2B5EF4-FFF2-40B4-BE49-F238E27FC236}">
                <a16:creationId xmlns:a16="http://schemas.microsoft.com/office/drawing/2014/main" id="{165586EB-485E-C0DF-B3AC-740CE1D9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BAD48-F71A-38AA-7846-9B7C425E2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60600"/>
            <a:ext cx="12192000" cy="2336800"/>
          </a:xfrm>
          <a:solidFill>
            <a:srgbClr val="FFFFFF">
              <a:alpha val="69804"/>
            </a:srgbClr>
          </a:solidFill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7200" b="1" dirty="0">
                <a:latin typeface="Arial Nova" panose="020F0502020204030204" pitchFamily="34" charset="0"/>
              </a:rPr>
              <a:t>NUS Classroom4U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NUS Fintech Dev II Project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Team 4: Moses Wu, Reginald Oh, Sim Teng Leong</a:t>
            </a:r>
            <a:endParaRPr lang="en-SG" sz="7200" b="1" dirty="0"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73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D56E-6662-3396-6B8A-207E7C6A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NUS Classroom4U Service Platform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8188-BA56-202A-3393-22DBD64E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481" y="5429358"/>
            <a:ext cx="6566552" cy="644077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Match students (clients) to our in-house tutors.</a:t>
            </a:r>
          </a:p>
        </p:txBody>
      </p:sp>
      <p:pic>
        <p:nvPicPr>
          <p:cNvPr id="1026" name="Picture 2" descr="Students PNG Pictures, College Student PNG - Free Transparent PNG Logos">
            <a:extLst>
              <a:ext uri="{FF2B5EF4-FFF2-40B4-BE49-F238E27FC236}">
                <a16:creationId xmlns:a16="http://schemas.microsoft.com/office/drawing/2014/main" id="{3F6535F9-D400-07B7-AF30-A0411705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530498"/>
            <a:ext cx="3178581" cy="252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47DA3DF-05EA-3986-71CE-259309B9A42D}"/>
              </a:ext>
            </a:extLst>
          </p:cNvPr>
          <p:cNvGrpSpPr/>
          <p:nvPr/>
        </p:nvGrpSpPr>
        <p:grpSpPr>
          <a:xfrm>
            <a:off x="5183232" y="2305239"/>
            <a:ext cx="1856802" cy="2801068"/>
            <a:chOff x="9234532" y="2623248"/>
            <a:chExt cx="2170068" cy="3112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D274173-669B-B325-B4C1-E126AF6AD5DE}"/>
                </a:ext>
              </a:extLst>
            </p:cNvPr>
            <p:cNvSpPr/>
            <p:nvPr/>
          </p:nvSpPr>
          <p:spPr>
            <a:xfrm>
              <a:off x="9631740" y="5414433"/>
              <a:ext cx="1371600" cy="32173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36" name="Picture 12" descr="Discover 69+ male teacher sketch - seven.edu.vn">
              <a:extLst>
                <a:ext uri="{FF2B5EF4-FFF2-40B4-BE49-F238E27FC236}">
                  <a16:creationId xmlns:a16="http://schemas.microsoft.com/office/drawing/2014/main" id="{515ABED8-92BC-3690-4A48-EBF0951AA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74"/>
            <a:stretch/>
          </p:blipFill>
          <p:spPr bwMode="auto">
            <a:xfrm flipH="1">
              <a:off x="9234532" y="2623248"/>
              <a:ext cx="2170068" cy="301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32AB2F-F8DB-73FE-29FD-2D4BD37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72640"/>
              </p:ext>
            </p:extLst>
          </p:nvPr>
        </p:nvGraphicFramePr>
        <p:xfrm>
          <a:off x="8014901" y="2026920"/>
          <a:ext cx="3165332" cy="370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5332">
                  <a:extLst>
                    <a:ext uri="{9D8B030D-6E8A-4147-A177-3AD203B41FA5}">
                      <a16:colId xmlns:a16="http://schemas.microsoft.com/office/drawing/2014/main" val="3005288015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Students’ Database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36609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Name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Age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Subjects Interested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Study Level (</a:t>
                      </a:r>
                      <a:r>
                        <a:rPr lang="en-US" sz="2000" dirty="0" err="1"/>
                        <a:t>E.g</a:t>
                      </a:r>
                      <a:r>
                        <a:rPr lang="en-US" sz="2000" dirty="0"/>
                        <a:t>)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Mobile number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Email address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Postal Code</a:t>
                      </a:r>
                    </a:p>
                  </a:txBody>
                  <a:tcPr>
                    <a:solidFill>
                      <a:srgbClr val="FF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6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E8B97-D087-21DC-9CEE-768A4F5E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21A3-D078-D3C7-598C-775243B6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Platform Setup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F9B09-9AA6-E319-285C-64B9B228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176" y="1529220"/>
            <a:ext cx="4160124" cy="3635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Frontend Design:</a:t>
            </a:r>
          </a:p>
          <a:p>
            <a:r>
              <a:rPr lang="en-US" sz="2000" dirty="0"/>
              <a:t>?????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Backend Design:</a:t>
            </a:r>
          </a:p>
          <a:p>
            <a:r>
              <a:rPr lang="en-US" sz="2000" dirty="0"/>
              <a:t>For now only us will access the backend BD.</a:t>
            </a:r>
            <a:endParaRPr lang="en-SG" sz="2000" dirty="0"/>
          </a:p>
          <a:p>
            <a:endParaRPr lang="en-SG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441CC9-BE7A-69AE-D555-84FB44213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9" y="1529220"/>
            <a:ext cx="5583767" cy="3144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4ED714-75A6-CA97-536C-2BFBC3BC1EF5}"/>
              </a:ext>
            </a:extLst>
          </p:cNvPr>
          <p:cNvSpPr/>
          <p:nvPr/>
        </p:nvSpPr>
        <p:spPr>
          <a:xfrm>
            <a:off x="1587500" y="2091267"/>
            <a:ext cx="1020233" cy="23114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463B0-80A3-8166-350F-0F05A12D9794}"/>
              </a:ext>
            </a:extLst>
          </p:cNvPr>
          <p:cNvSpPr txBox="1"/>
          <p:nvPr/>
        </p:nvSpPr>
        <p:spPr>
          <a:xfrm>
            <a:off x="876301" y="4795437"/>
            <a:ext cx="568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focusing on the “Discovery” stage of user story.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31DC7-005D-51F2-EF5E-30524A087A03}"/>
              </a:ext>
            </a:extLst>
          </p:cNvPr>
          <p:cNvSpPr txBox="1"/>
          <p:nvPr/>
        </p:nvSpPr>
        <p:spPr>
          <a:xfrm>
            <a:off x="939799" y="5286606"/>
            <a:ext cx="7186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SG" dirty="0"/>
              <a:t>Students register with us.</a:t>
            </a:r>
          </a:p>
          <a:p>
            <a:pPr marL="342900" indent="-342900">
              <a:buAutoNum type="arabicPeriod"/>
            </a:pPr>
            <a:r>
              <a:rPr lang="en-SG" dirty="0"/>
              <a:t>Us respond to the enquiry (using the backend DB).</a:t>
            </a:r>
          </a:p>
          <a:p>
            <a:pPr marL="342900" indent="-342900">
              <a:buAutoNum type="arabicPeriod"/>
            </a:pPr>
            <a:r>
              <a:rPr lang="en-SG" dirty="0"/>
              <a:t>Students, for now will not be accessing their records in the frontend.</a:t>
            </a:r>
          </a:p>
          <a:p>
            <a:pPr marL="342900" indent="-342900"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10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0D5-3ADA-A217-C9B2-D74781D5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D7FBB-08A3-954B-DD6F-180406412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67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2600E-23F0-9267-D37C-99CE3D4C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07"/>
            <a:ext cx="12192000" cy="660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1257D-488A-E776-E0A9-B255F5718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227"/>
            <a:ext cx="12192000" cy="67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173</Words>
  <Application>Microsoft Office PowerPoint</Application>
  <PresentationFormat>Widescreen</PresentationFormat>
  <Paragraphs>30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Arial Nova</vt:lpstr>
      <vt:lpstr>Wingdings</vt:lpstr>
      <vt:lpstr>Office Theme</vt:lpstr>
      <vt:lpstr>NUS Classroom4U NUS Fintech Dev II Project Team 4: Moses Wu, Reginald Oh, Sim Teng Leong</vt:lpstr>
      <vt:lpstr>NUS Classroom4U Service Platform</vt:lpstr>
      <vt:lpstr>Service Platform Setup</vt:lpstr>
      <vt:lpstr>Thank You.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Leong Sim</dc:creator>
  <cp:lastModifiedBy>Teng Leong Sim</cp:lastModifiedBy>
  <cp:revision>9</cp:revision>
  <dcterms:created xsi:type="dcterms:W3CDTF">2024-03-04T04:05:27Z</dcterms:created>
  <dcterms:modified xsi:type="dcterms:W3CDTF">2024-03-06T09:08:44Z</dcterms:modified>
</cp:coreProperties>
</file>