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2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04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2AB2F-F8DB-73FE-29FD-2D4BD37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06193"/>
              </p:ext>
            </p:extLst>
          </p:nvPr>
        </p:nvGraphicFramePr>
        <p:xfrm>
          <a:off x="7832868" y="2127638"/>
          <a:ext cx="3262698" cy="3604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2698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</a:tblGrid>
              <a:tr h="8048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Students’ Database Table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799453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Name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Age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Subjects Interested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Study Level (e.g. P1, P2)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Mobile number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Email address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Postal Code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531" y="1500645"/>
            <a:ext cx="4160124" cy="522400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 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 register with us.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respond to the enquiry (using the backend DB).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Students, for now will not be accessing their records in the frontend.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Frontend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Typical sections to introduce the service.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Include a section to collect user information (data).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Backend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For now, only the project team will access the backend database.</a:t>
            </a:r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4" y="2329329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77975" y="2891376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91116" y="1596120"/>
            <a:ext cx="568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</a:t>
            </a:r>
            <a:r>
              <a:rPr lang="en-US" i="1" dirty="0"/>
              <a:t>Proof-of-Concept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we will focus on the “Discovery” stage of user story.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D81FB-3F8B-8540-F27B-DA6F71A3D93F}"/>
              </a:ext>
            </a:extLst>
          </p:cNvPr>
          <p:cNvSpPr txBox="1"/>
          <p:nvPr/>
        </p:nvSpPr>
        <p:spPr>
          <a:xfrm>
            <a:off x="4157134" y="3026834"/>
            <a:ext cx="3877733" cy="804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Demonstration</a:t>
            </a:r>
            <a:endParaRPr lang="en-SG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7843-B69F-7B67-D79B-02BC9494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55F-CA34-D858-7028-DF7AAA5D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033"/>
            <a:ext cx="10515600" cy="2057930"/>
          </a:xfrm>
        </p:spPr>
        <p:txBody>
          <a:bodyPr/>
          <a:lstStyle/>
          <a:p>
            <a:r>
              <a:rPr lang="en-US" dirty="0"/>
              <a:t>?????</a:t>
            </a:r>
          </a:p>
          <a:p>
            <a:r>
              <a:rPr lang="en-US" dirty="0"/>
              <a:t>????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53501-565C-2F34-1D89-488EB718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7918" y="3007139"/>
            <a:ext cx="4046052" cy="20022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87668-8ADD-12A2-243F-CFA1F317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12590"/>
              </p:ext>
            </p:extLst>
          </p:nvPr>
        </p:nvGraphicFramePr>
        <p:xfrm>
          <a:off x="915600" y="1645038"/>
          <a:ext cx="10387400" cy="3604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850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4216090623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742666034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34149212"/>
                    </a:ext>
                  </a:extLst>
                </a:gridCol>
              </a:tblGrid>
              <a:tr h="8048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went well?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 we had trouble?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 would we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 differently?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How can we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build on this?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799453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Our willingness to experiment.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All members actively participate.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All members do not have coding, programming background.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Seek out reference materials online.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Seek advice from classmates / colleagues.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Seek out opportunities to practice these knowledge / skills professionally.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You.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21267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E8D4-BA53-D8C5-4DFD-D13E3A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1EDC7-A994-9B2F-6BE1-D46D921AF293}"/>
              </a:ext>
            </a:extLst>
          </p:cNvPr>
          <p:cNvSpPr txBox="1"/>
          <p:nvPr/>
        </p:nvSpPr>
        <p:spPr>
          <a:xfrm>
            <a:off x="1365038" y="2773825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Frontend HTML</a:t>
            </a:r>
          </a:p>
          <a:p>
            <a:endParaRPr lang="en-US" dirty="0"/>
          </a:p>
          <a:p>
            <a:r>
              <a:rPr lang="en-US" dirty="0"/>
              <a:t>e.g. Financial HTML example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6CB0-7E08-01B5-F222-FF8736C771BA}"/>
              </a:ext>
            </a:extLst>
          </p:cNvPr>
          <p:cNvSpPr txBox="1"/>
          <p:nvPr/>
        </p:nvSpPr>
        <p:spPr>
          <a:xfrm>
            <a:off x="3950005" y="2804450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e.g. financial planning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(Documentation, not code)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47E7D-4A05-A119-1F81-09C04B47F685}"/>
              </a:ext>
            </a:extLst>
          </p:cNvPr>
          <p:cNvSpPr txBox="1"/>
          <p:nvPr/>
        </p:nvSpPr>
        <p:spPr>
          <a:xfrm>
            <a:off x="6254963" y="2773824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App.js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78EE-FE95-CC49-4D1D-FBC64881B270}"/>
              </a:ext>
            </a:extLst>
          </p:cNvPr>
          <p:cNvSpPr txBox="1"/>
          <p:nvPr/>
        </p:nvSpPr>
        <p:spPr>
          <a:xfrm>
            <a:off x="8804930" y="2773823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132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261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PowerPoint Presentation</vt:lpstr>
      <vt:lpstr>Lessons Learnt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27</cp:revision>
  <cp:lastPrinted>2024-03-13T06:26:26Z</cp:lastPrinted>
  <dcterms:created xsi:type="dcterms:W3CDTF">2024-03-04T04:05:27Z</dcterms:created>
  <dcterms:modified xsi:type="dcterms:W3CDTF">2024-03-13T06:27:04Z</dcterms:modified>
</cp:coreProperties>
</file>