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handoutMasterIdLst>
    <p:handoutMasterId r:id="rId11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69" r:id="rId9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6F6F6"/>
    <a:srgbClr val="880023"/>
    <a:srgbClr val="9E334B"/>
    <a:srgbClr val="2AC1BC"/>
    <a:srgbClr val="A7DBF1"/>
    <a:srgbClr val="273D54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3" autoAdjust="0"/>
    <p:restoredTop sz="88873" autoAdjust="0"/>
  </p:normalViewPr>
  <p:slideViewPr>
    <p:cSldViewPr snapToGrid="0">
      <p:cViewPr>
        <p:scale>
          <a:sx n="80" d="100"/>
          <a:sy n="80" d="100"/>
        </p:scale>
        <p:origin x="920" y="712"/>
      </p:cViewPr>
      <p:guideLst/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589"/>
    </p:cViewPr>
  </p:sorterViewPr>
  <p:notesViewPr>
    <p:cSldViewPr snapToGrid="0">
      <p:cViewPr varScale="1">
        <p:scale>
          <a:sx n="88" d="100"/>
          <a:sy n="88" d="100"/>
        </p:scale>
        <p:origin x="31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B6FF-4183-48B4-B07B-EA31A280FB2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427D-8E48-4F02-8EE9-7C476CF5C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99B9-E638-48BC-8D76-35926E95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" y="157163"/>
            <a:ext cx="5037138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ê¸ë¡ë² ì¬ë²">
            <a:extLst>
              <a:ext uri="{FF2B5EF4-FFF2-40B4-BE49-F238E27FC236}">
                <a16:creationId xmlns:a16="http://schemas.microsoft.com/office/drawing/2014/main" id="{9BC3348D-8C98-D4A7-7E1C-723B2CF25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133351"/>
            <a:ext cx="10795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ko-KR" altLang="en-US"/>
              <a:t>금융 시뮬레이션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6995-FB9C-40BD-9050-BF5565934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DF97E-4C59-2DF2-9814-4874F46BFF75}"/>
              </a:ext>
            </a:extLst>
          </p:cNvPr>
          <p:cNvSpPr/>
          <p:nvPr userDrawn="1"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B2684F-F42D-AB2A-09CF-5BD1F3EEB7AE}"/>
              </a:ext>
            </a:extLst>
          </p:cNvPr>
          <p:cNvSpPr/>
          <p:nvPr userDrawn="1"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lack Han Sans" pitchFamily="2" charset="-127"/>
          <a:ea typeface="Black Han Sans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a.go.kr/data/15057511/openapi.do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dart.fss.or.kr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TIMES" panose="02020603050405020304" pitchFamily="18" charset="0"/>
              </a:rPr>
              <a:t>Finance MBA 2023</a:t>
            </a:r>
            <a:endParaRPr lang="en-US" altLang="ko-KR" sz="2000" dirty="0"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금융 시뮬레이션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5606" name="Picture 6" descr="ê¸ë¡ë² ì¬ë²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96" y="4618904"/>
            <a:ext cx="1309207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7392F-9AC2-8B8D-1E1D-8C17D4A8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00251-BA93-2B1F-916D-7DF59E379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40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81CC-9084-E1EC-6D6D-5D5BCF8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API</a:t>
            </a:r>
          </a:p>
        </p:txBody>
      </p:sp>
      <p:sp>
        <p:nvSpPr>
          <p:cNvPr id="3" name="Google Shape;84;p3">
            <a:extLst>
              <a:ext uri="{FF2B5EF4-FFF2-40B4-BE49-F238E27FC236}">
                <a16:creationId xmlns:a16="http://schemas.microsoft.com/office/drawing/2014/main" id="{EF58FC1A-1AB5-594F-A416-3D861D28D4E5}"/>
              </a:ext>
            </a:extLst>
          </p:cNvPr>
          <p:cNvSpPr/>
          <p:nvPr/>
        </p:nvSpPr>
        <p:spPr>
          <a:xfrm>
            <a:off x="498763" y="1217816"/>
            <a:ext cx="11155151" cy="2131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C4BD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API는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Application Programming Interface(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애플리케이션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프로그램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인터페이스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)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의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줄임말입니다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. </a:t>
            </a:r>
            <a:endParaRPr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Do Hyeon"/>
              <a:sym typeface="Do Hyeo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애플리케이션이라는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단어는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고유한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기능을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가진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모든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소프트웨어를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나타냅니다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. </a:t>
            </a:r>
            <a:endParaRPr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Do Hyeon"/>
              <a:sym typeface="Do Hyeo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인터페이스는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두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애플리케이션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간의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서비스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계약이라고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할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수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있습니다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. </a:t>
            </a:r>
            <a:endParaRPr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Do Hyeon"/>
              <a:sym typeface="Do Hyeo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이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계약은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요청과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응답을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사용하여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두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애플리케이션이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서로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통신하는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방법을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정의합니다</a:t>
            </a:r>
            <a:r>
              <a:rPr lang="en-US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.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Do Hyeon"/>
                <a:sym typeface="Do Hyeon"/>
              </a:rPr>
              <a:t>Amazon</a:t>
            </a:r>
            <a:endParaRPr sz="1400" u="none" strike="noStrike" cap="none" dirty="0">
              <a:solidFill>
                <a:schemeClr val="lt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Do Hyeon"/>
              <a:sym typeface="Do Hyeon"/>
            </a:endParaRPr>
          </a:p>
        </p:txBody>
      </p:sp>
      <p:pic>
        <p:nvPicPr>
          <p:cNvPr id="4" name="Google Shape;85;p3">
            <a:extLst>
              <a:ext uri="{FF2B5EF4-FFF2-40B4-BE49-F238E27FC236}">
                <a16:creationId xmlns:a16="http://schemas.microsoft.com/office/drawing/2014/main" id="{60D4C4C9-F264-02E8-F3D6-7D0EE94AF0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9775" y="3652899"/>
            <a:ext cx="5652450" cy="27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85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E5A490-B276-295D-456B-344857BA7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4" r="8634"/>
          <a:stretch/>
        </p:blipFill>
        <p:spPr>
          <a:xfrm>
            <a:off x="0" y="-111035"/>
            <a:ext cx="12192000" cy="69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802C5-61B5-7E20-A917-8FAA314C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" r="22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59C4AD7A-F082-2B1E-58AF-7BC8F5D9E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" r="9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C6339D97-A549-23E5-6B52-EE2A5732B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" r="9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40개 이상의 Sketch People Question Mark Asking 일러스트, Royalty-Free 벡터 그래픽 및 클립  아트 - iStock">
            <a:extLst>
              <a:ext uri="{FF2B5EF4-FFF2-40B4-BE49-F238E27FC236}">
                <a16:creationId xmlns:a16="http://schemas.microsoft.com/office/drawing/2014/main" id="{BE452EA4-E983-7A95-B468-B570E3F5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15845</TotalTime>
  <Words>54</Words>
  <Application>Microsoft Macintosh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NanumGothic</vt:lpstr>
      <vt:lpstr>NanumSquareRound Regular</vt:lpstr>
      <vt:lpstr>TIMES</vt:lpstr>
      <vt:lpstr>Arial</vt:lpstr>
      <vt:lpstr>Black Han Sans</vt:lpstr>
      <vt:lpstr>Calibri</vt:lpstr>
      <vt:lpstr>Office Theme</vt:lpstr>
      <vt:lpstr>API</vt:lpstr>
      <vt:lpstr>API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UCI Paul Merage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Andy</cp:lastModifiedBy>
  <cp:revision>521</cp:revision>
  <cp:lastPrinted>2019-05-08T01:53:28Z</cp:lastPrinted>
  <dcterms:created xsi:type="dcterms:W3CDTF">2018-07-05T11:51:44Z</dcterms:created>
  <dcterms:modified xsi:type="dcterms:W3CDTF">2023-08-26T04:44:37Z</dcterms:modified>
</cp:coreProperties>
</file>