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3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69" r:id="rId14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  <a:srgbClr val="F6F6F6"/>
    <a:srgbClr val="880023"/>
    <a:srgbClr val="9E334B"/>
    <a:srgbClr val="2AC1BC"/>
    <a:srgbClr val="A7DBF1"/>
    <a:srgbClr val="273D54"/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10" autoAdjust="0"/>
    <p:restoredTop sz="88844" autoAdjust="0"/>
  </p:normalViewPr>
  <p:slideViewPr>
    <p:cSldViewPr snapToGrid="0">
      <p:cViewPr varScale="1">
        <p:scale>
          <a:sx n="109" d="100"/>
          <a:sy n="109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-75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589"/>
    </p:cViewPr>
  </p:sorterViewPr>
  <p:notesViewPr>
    <p:cSldViewPr snapToGrid="0">
      <p:cViewPr varScale="1">
        <p:scale>
          <a:sx n="88" d="100"/>
          <a:sy n="88" d="100"/>
        </p:scale>
        <p:origin x="31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9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EB6FF-4183-48B4-B07B-EA31A280FB24}" type="datetimeFigureOut">
              <a:rPr lang="ko-KR" altLang="en-US" smtClean="0"/>
              <a:t>2023. 9. 17.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9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427D-8E48-4F02-8EE9-7C476CF5C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9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157163"/>
            <a:ext cx="5037138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3084351"/>
            <a:ext cx="6126480" cy="65813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665711"/>
            <a:ext cx="2949787" cy="2736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99B9-E638-48BC-8D76-35926E95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" y="157163"/>
            <a:ext cx="5037138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B99B9-E638-48BC-8D76-35926E95A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lack Han Sans" pitchFamily="2" charset="-127"/>
                <a:ea typeface="Black Han Sans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ê¸ë¡ë² ì¬ë²">
            <a:extLst>
              <a:ext uri="{FF2B5EF4-FFF2-40B4-BE49-F238E27FC236}">
                <a16:creationId xmlns:a16="http://schemas.microsoft.com/office/drawing/2014/main" id="{9BC3348D-8C98-D4A7-7E1C-723B2CF25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133351"/>
            <a:ext cx="10795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764" y="1255923"/>
            <a:ext cx="11166762" cy="492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ko-KR" altLang="en-US"/>
              <a:t>금융 시뮬레이션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6995-FB9C-40BD-9050-BF5565934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DF97E-4C59-2DF2-9814-4874F46BFF75}"/>
              </a:ext>
            </a:extLst>
          </p:cNvPr>
          <p:cNvSpPr/>
          <p:nvPr userDrawn="1"/>
        </p:nvSpPr>
        <p:spPr>
          <a:xfrm>
            <a:off x="0" y="-27708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2DB2684F-F42D-AB2A-09CF-5BD1F3EEB7AE}"/>
              </a:ext>
            </a:extLst>
          </p:cNvPr>
          <p:cNvSpPr/>
          <p:nvPr userDrawn="1"/>
        </p:nvSpPr>
        <p:spPr>
          <a:xfrm>
            <a:off x="0" y="6730274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lack Han Sans" pitchFamily="2" charset="-127"/>
          <a:ea typeface="Black Han Sans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</a:rPr>
              <a:t>Visualization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9" y="3821980"/>
            <a:ext cx="6858000" cy="1593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TIMES" panose="02020603050405020304" pitchFamily="18" charset="0"/>
              </a:rPr>
              <a:t>Finance MBA 2023</a:t>
            </a:r>
            <a:endParaRPr lang="en-US" altLang="ko-KR" sz="2000" dirty="0"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금융 시뮬레이션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5606" name="Picture 6" descr="ê¸ë¡ë² ì¬ë²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96" y="4618904"/>
            <a:ext cx="1309207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6799-6D88-56D9-F640-2433B22B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Matplot</a:t>
            </a:r>
            <a:r>
              <a:rPr lang="en-US" altLang="ko-KR" b="1" dirty="0"/>
              <a:t>lib : Visualization with Python</a:t>
            </a:r>
            <a:endParaRPr lang="en-KR" dirty="0"/>
          </a:p>
        </p:txBody>
      </p:sp>
      <p:sp>
        <p:nvSpPr>
          <p:cNvPr id="4" name="Google Shape;126;p10">
            <a:extLst>
              <a:ext uri="{FF2B5EF4-FFF2-40B4-BE49-F238E27FC236}">
                <a16:creationId xmlns:a16="http://schemas.microsoft.com/office/drawing/2014/main" id="{B0EFC201-AE38-7241-7358-91737BCD9046}"/>
              </a:ext>
            </a:extLst>
          </p:cNvPr>
          <p:cNvSpPr/>
          <p:nvPr/>
        </p:nvSpPr>
        <p:spPr>
          <a:xfrm>
            <a:off x="498763" y="1215845"/>
            <a:ext cx="11166762" cy="122274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rgbClr val="C4BD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Matplotlib</a:t>
            </a:r>
            <a:r>
              <a:rPr lang="en-US" dirty="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 is a comprehensive library for creating static, animated, and interactive visualizations in Python.</a:t>
            </a:r>
          </a:p>
          <a:p>
            <a:pPr lvl="0" algn="r">
              <a:lnSpc>
                <a:spcPct val="150000"/>
              </a:lnSpc>
            </a:pPr>
            <a:r>
              <a:rPr lang="en-US" sz="1000" dirty="0" err="1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matplotlib</a:t>
            </a:r>
            <a:endParaRPr sz="1400" b="0" i="0" u="none" strike="noStrike" cap="none" dirty="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5FC13-BB70-E8C5-6C4C-FD48B9132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58" y="2519698"/>
            <a:ext cx="8594883" cy="397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645C-C0F9-0A92-D25C-BC3CE45F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Plotly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6CD6-D5C2-7B4C-1657-6776827AF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36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B39F-1C24-6EBC-109B-D8BBA1FC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documents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9265-5E49-FF9A-7AE3-F021EFC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doc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plotly.com</a:t>
            </a:r>
            <a:r>
              <a:rPr lang="en-US" dirty="0"/>
              <a:t>/python/</a:t>
            </a:r>
          </a:p>
          <a:p>
            <a:r>
              <a:rPr lang="ko-KR" altLang="en-US" dirty="0"/>
              <a:t>간단 번역본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wikidocs.net</a:t>
            </a:r>
            <a:r>
              <a:rPr lang="en-US" dirty="0"/>
              <a:t>/book/8909</a:t>
            </a:r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2025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40개 이상의 Sketch People Question Mark Asking 일러스트, Royalty-Free 벡터 그래픽 및 클립  아트 - iStock">
            <a:extLst>
              <a:ext uri="{FF2B5EF4-FFF2-40B4-BE49-F238E27FC236}">
                <a16:creationId xmlns:a16="http://schemas.microsoft.com/office/drawing/2014/main" id="{BE452EA4-E983-7A95-B468-B570E3F5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4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7392F-9AC2-8B8D-1E1D-8C17D4A8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수익률</a:t>
            </a:r>
            <a:r>
              <a:rPr lang="en-US" dirty="0"/>
              <a:t> </a:t>
            </a:r>
            <a:r>
              <a:rPr lang="en-US" dirty="0" err="1"/>
              <a:t>계산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00251-BA93-2B1F-916D-7DF59E379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400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09AD-9198-E080-7382-C74DDD8C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자연수익률</a:t>
            </a:r>
            <a:r>
              <a:rPr lang="en-US" dirty="0"/>
              <a:t> vs. </a:t>
            </a:r>
            <a:r>
              <a:rPr lang="en-US" dirty="0" err="1"/>
              <a:t>로그수익률</a:t>
            </a:r>
            <a:endParaRPr lang="en-KR" dirty="0"/>
          </a:p>
        </p:txBody>
      </p:sp>
      <p:graphicFrame>
        <p:nvGraphicFramePr>
          <p:cNvPr id="4" name="Google Shape;84;p3">
            <a:extLst>
              <a:ext uri="{FF2B5EF4-FFF2-40B4-BE49-F238E27FC236}">
                <a16:creationId xmlns:a16="http://schemas.microsoft.com/office/drawing/2014/main" id="{53ED00EF-AC35-AB53-4418-A5873C4F9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840060"/>
              </p:ext>
            </p:extLst>
          </p:nvPr>
        </p:nvGraphicFramePr>
        <p:xfrm>
          <a:off x="498763" y="1134737"/>
          <a:ext cx="11166763" cy="528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3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7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(일반) 누적합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(로그) 누적합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(일반) 누적곱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가격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수익률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누적수익률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로그수익률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누적수익률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수익률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누적수익률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1,000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1,100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1,000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-0.09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0.01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-0.04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0.91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900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-0.09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-0.05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-0.05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0.90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0.90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1,000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0.11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0.02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0.05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1.11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1,100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0.12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1.10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1,200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0.09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0.21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0.08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1.09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1.20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1,000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-0.17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-0.08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0.00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0.83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1.00 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7575" marR="7575" marT="76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1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CC8E-6FA4-EFDE-138A-9B1E3BA3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애플</a:t>
            </a:r>
            <a:r>
              <a:rPr lang="en-US" dirty="0"/>
              <a:t> </a:t>
            </a:r>
            <a:r>
              <a:rPr lang="en-US" dirty="0" err="1"/>
              <a:t>주가</a:t>
            </a:r>
            <a:r>
              <a:rPr lang="en-US" dirty="0"/>
              <a:t> (2000~2023)</a:t>
            </a:r>
            <a:endParaRPr lang="en-KR" dirty="0"/>
          </a:p>
        </p:txBody>
      </p:sp>
      <p:pic>
        <p:nvPicPr>
          <p:cNvPr id="3" name="Google Shape;90;p4">
            <a:extLst>
              <a:ext uri="{FF2B5EF4-FFF2-40B4-BE49-F238E27FC236}">
                <a16:creationId xmlns:a16="http://schemas.microsoft.com/office/drawing/2014/main" id="{73A67D60-B2C2-A8C5-6B0C-6EEE3377EA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763" y="1134736"/>
            <a:ext cx="11166763" cy="5358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297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2717-EC48-8178-A2A2-A0284AF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애플</a:t>
            </a:r>
            <a:r>
              <a:rPr lang="en-US" dirty="0"/>
              <a:t> </a:t>
            </a:r>
            <a:r>
              <a:rPr lang="en-US" dirty="0" err="1"/>
              <a:t>로그</a:t>
            </a:r>
            <a:r>
              <a:rPr lang="en-US" dirty="0"/>
              <a:t> </a:t>
            </a:r>
            <a:r>
              <a:rPr lang="en-US" dirty="0" err="1"/>
              <a:t>주가</a:t>
            </a:r>
            <a:r>
              <a:rPr lang="en-US" dirty="0"/>
              <a:t> (2000~2023)</a:t>
            </a:r>
            <a:endParaRPr lang="en-KR" dirty="0"/>
          </a:p>
        </p:txBody>
      </p:sp>
      <p:pic>
        <p:nvPicPr>
          <p:cNvPr id="3" name="Google Shape;96;p5">
            <a:extLst>
              <a:ext uri="{FF2B5EF4-FFF2-40B4-BE49-F238E27FC236}">
                <a16:creationId xmlns:a16="http://schemas.microsoft.com/office/drawing/2014/main" id="{032F750C-D354-9ED1-5A54-39FFF5D122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762" y="1134737"/>
            <a:ext cx="11166763" cy="5358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90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6524-D49A-FE43-AFB6-004F6816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애플</a:t>
            </a:r>
            <a:r>
              <a:rPr lang="en-US" dirty="0"/>
              <a:t> </a:t>
            </a:r>
            <a:r>
              <a:rPr lang="en-US" dirty="0" err="1"/>
              <a:t>주가</a:t>
            </a:r>
            <a:r>
              <a:rPr lang="en-US" dirty="0"/>
              <a:t> </a:t>
            </a:r>
            <a:r>
              <a:rPr lang="en-US" dirty="0" err="1"/>
              <a:t>비교</a:t>
            </a:r>
            <a:r>
              <a:rPr lang="en-US" dirty="0"/>
              <a:t> (2000~2023)</a:t>
            </a:r>
            <a:endParaRPr lang="en-KR" dirty="0"/>
          </a:p>
        </p:txBody>
      </p:sp>
      <p:pic>
        <p:nvPicPr>
          <p:cNvPr id="3" name="Google Shape;102;p6">
            <a:extLst>
              <a:ext uri="{FF2B5EF4-FFF2-40B4-BE49-F238E27FC236}">
                <a16:creationId xmlns:a16="http://schemas.microsoft.com/office/drawing/2014/main" id="{DA8D3F9A-F9E7-E29E-6DB6-0B4D1CD05B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618" y="1134737"/>
            <a:ext cx="11139052" cy="5358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ACFD-D21F-AECC-3A8D-35301544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애플</a:t>
            </a:r>
            <a:r>
              <a:rPr lang="en-US" dirty="0"/>
              <a:t> </a:t>
            </a:r>
            <a:r>
              <a:rPr lang="en-US" dirty="0" err="1"/>
              <a:t>주가</a:t>
            </a:r>
            <a:r>
              <a:rPr lang="en-US" dirty="0"/>
              <a:t> </a:t>
            </a:r>
            <a:r>
              <a:rPr lang="en-US" dirty="0" err="1"/>
              <a:t>비교</a:t>
            </a:r>
            <a:r>
              <a:rPr lang="en-US" dirty="0"/>
              <a:t> (2020~2023)</a:t>
            </a:r>
            <a:endParaRPr lang="en-KR" dirty="0"/>
          </a:p>
        </p:txBody>
      </p:sp>
      <p:pic>
        <p:nvPicPr>
          <p:cNvPr id="5" name="Google Shape;108;p7">
            <a:extLst>
              <a:ext uri="{FF2B5EF4-FFF2-40B4-BE49-F238E27FC236}">
                <a16:creationId xmlns:a16="http://schemas.microsoft.com/office/drawing/2014/main" id="{004F0EBC-CC02-F3F0-46DC-06DA86CC6C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762" y="1134737"/>
            <a:ext cx="11166763" cy="5358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0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E7DD-9F00-BFA0-7289-3F2C6D08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애플</a:t>
            </a:r>
            <a:r>
              <a:rPr lang="en-US" dirty="0"/>
              <a:t> </a:t>
            </a:r>
            <a:r>
              <a:rPr lang="en-US" dirty="0" err="1"/>
              <a:t>주가</a:t>
            </a:r>
            <a:r>
              <a:rPr lang="en-US" dirty="0"/>
              <a:t> </a:t>
            </a:r>
            <a:r>
              <a:rPr lang="en-US" dirty="0" err="1"/>
              <a:t>비교</a:t>
            </a:r>
            <a:r>
              <a:rPr lang="en-US" dirty="0"/>
              <a:t> (2023~2023)</a:t>
            </a:r>
            <a:endParaRPr lang="en-KR" dirty="0"/>
          </a:p>
        </p:txBody>
      </p:sp>
      <p:pic>
        <p:nvPicPr>
          <p:cNvPr id="3" name="Google Shape;114;p8">
            <a:extLst>
              <a:ext uri="{FF2B5EF4-FFF2-40B4-BE49-F238E27FC236}">
                <a16:creationId xmlns:a16="http://schemas.microsoft.com/office/drawing/2014/main" id="{929D674F-41EA-BF83-4853-6C8B9E6AF9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762" y="1357312"/>
            <a:ext cx="11166763" cy="5135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65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7C29-6340-EF48-0861-A97AB622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CBF2-0DA2-90CD-4175-C19730CC2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991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15852</TotalTime>
  <Words>173</Words>
  <Application>Microsoft Macintosh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Black Han Sans</vt:lpstr>
      <vt:lpstr>Do Hyeon</vt:lpstr>
      <vt:lpstr>맑은 고딕</vt:lpstr>
      <vt:lpstr>NanumGothic</vt:lpstr>
      <vt:lpstr>NanumSquareRound Regular</vt:lpstr>
      <vt:lpstr>TIMES</vt:lpstr>
      <vt:lpstr>Arial</vt:lpstr>
      <vt:lpstr>Calibri</vt:lpstr>
      <vt:lpstr>Office Theme</vt:lpstr>
      <vt:lpstr>Visualization</vt:lpstr>
      <vt:lpstr>수익률 계산</vt:lpstr>
      <vt:lpstr>자연수익률 vs. 로그수익률</vt:lpstr>
      <vt:lpstr>애플 주가 (2000~2023)</vt:lpstr>
      <vt:lpstr>애플 로그 주가 (2000~2023)</vt:lpstr>
      <vt:lpstr>애플 주가 비교 (2000~2023)</vt:lpstr>
      <vt:lpstr>애플 주가 비교 (2020~2023)</vt:lpstr>
      <vt:lpstr>애플 주가 비교 (2023~2023)</vt:lpstr>
      <vt:lpstr>matplotlib</vt:lpstr>
      <vt:lpstr>Matplotlib : Visualization with Python</vt:lpstr>
      <vt:lpstr>Plotly</vt:lpstr>
      <vt:lpstr>Plotly documents</vt:lpstr>
      <vt:lpstr>PowerPoint Presentation</vt:lpstr>
    </vt:vector>
  </TitlesOfParts>
  <Company>UCI Paul Merage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Whoan Kim-M16</dc:creator>
  <cp:lastModifiedBy>Andy</cp:lastModifiedBy>
  <cp:revision>523</cp:revision>
  <cp:lastPrinted>2019-05-08T01:53:28Z</cp:lastPrinted>
  <dcterms:created xsi:type="dcterms:W3CDTF">2018-07-05T11:51:44Z</dcterms:created>
  <dcterms:modified xsi:type="dcterms:W3CDTF">2023-09-17T02:37:21Z</dcterms:modified>
</cp:coreProperties>
</file>