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79" r:id="rId6"/>
    <p:sldId id="280" r:id="rId7"/>
    <p:sldId id="281" r:id="rId8"/>
    <p:sldId id="283" r:id="rId9"/>
    <p:sldId id="263" r:id="rId10"/>
    <p:sldId id="262" r:id="rId11"/>
    <p:sldId id="264" r:id="rId12"/>
    <p:sldId id="267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84" autoAdjust="0"/>
    <p:restoredTop sz="94660"/>
  </p:normalViewPr>
  <p:slideViewPr>
    <p:cSldViewPr>
      <p:cViewPr>
        <p:scale>
          <a:sx n="62" d="100"/>
          <a:sy n="62" d="100"/>
        </p:scale>
        <p:origin x="-13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968A1-9ACD-4FBC-B9DD-B4FF37AAB5DB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B14EAE0-7958-4D9B-BC02-37519AA9D769}">
      <dgm:prSet phldrT="[Text]"/>
      <dgm:spPr/>
      <dgm:t>
        <a:bodyPr/>
        <a:lstStyle/>
        <a:p>
          <a:r>
            <a:rPr lang="en-US" b="1" dirty="0" err="1" smtClean="0"/>
            <a:t>Ditinjau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wujudnya</a:t>
          </a:r>
          <a:r>
            <a:rPr lang="en-US" dirty="0" smtClean="0"/>
            <a:t> </a:t>
          </a:r>
          <a:endParaRPr lang="id-ID" dirty="0"/>
        </a:p>
      </dgm:t>
    </dgm:pt>
    <dgm:pt modelId="{B6E21B62-C56F-4DDF-9CD9-593BCF529331}" type="parTrans" cxnId="{0C5B9B66-140B-4409-84E0-17E3D7788D48}">
      <dgm:prSet/>
      <dgm:spPr/>
      <dgm:t>
        <a:bodyPr/>
        <a:lstStyle/>
        <a:p>
          <a:endParaRPr lang="id-ID"/>
        </a:p>
      </dgm:t>
    </dgm:pt>
    <dgm:pt modelId="{C82254AE-F8CA-4B56-8AEE-0D4FF68DCA1F}" type="sibTrans" cxnId="{0C5B9B66-140B-4409-84E0-17E3D7788D48}">
      <dgm:prSet/>
      <dgm:spPr/>
      <dgm:t>
        <a:bodyPr/>
        <a:lstStyle/>
        <a:p>
          <a:endParaRPr lang="id-ID"/>
        </a:p>
      </dgm:t>
    </dgm:pt>
    <dgm:pt modelId="{C5AB0BCD-754F-45C5-9B9E-1D92700B1C7A}">
      <dgm:prSet phldrT="[Text]"/>
      <dgm:spPr/>
      <dgm:t>
        <a:bodyPr/>
        <a:lstStyle/>
        <a:p>
          <a:r>
            <a:rPr lang="en-US" dirty="0" err="1" smtClean="0"/>
            <a:t>Sesuatu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ditawarkan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pasar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mendapatkan</a:t>
          </a:r>
          <a:r>
            <a:rPr lang="en-US" dirty="0" smtClean="0"/>
            <a:t> </a:t>
          </a:r>
          <a:r>
            <a:rPr lang="en-US" dirty="0" err="1" smtClean="0"/>
            <a:t>perhatian</a:t>
          </a:r>
          <a:r>
            <a:rPr lang="en-US" dirty="0" smtClean="0"/>
            <a:t>, </a:t>
          </a:r>
          <a:r>
            <a:rPr lang="en-US" dirty="0" err="1" smtClean="0"/>
            <a:t>dibeli</a:t>
          </a:r>
          <a:r>
            <a:rPr lang="en-US" dirty="0" smtClean="0"/>
            <a:t>, </a:t>
          </a:r>
          <a:r>
            <a:rPr lang="en-US" dirty="0" err="1" smtClean="0"/>
            <a:t>digunakan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dikonsumsi</a:t>
          </a:r>
          <a:r>
            <a:rPr lang="en-US" dirty="0" smtClean="0"/>
            <a:t>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memuaskan</a:t>
          </a:r>
          <a:r>
            <a:rPr lang="en-US" dirty="0" smtClean="0"/>
            <a:t> </a:t>
          </a:r>
          <a:r>
            <a:rPr lang="en-US" dirty="0" err="1" smtClean="0"/>
            <a:t>keinginan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. (</a:t>
          </a:r>
          <a:r>
            <a:rPr lang="en-US" dirty="0" err="1" smtClean="0"/>
            <a:t>Sunarto</a:t>
          </a:r>
          <a:r>
            <a:rPr lang="en-US" dirty="0" smtClean="0"/>
            <a:t>, 2004:153)</a:t>
          </a:r>
          <a:endParaRPr lang="id-ID" dirty="0"/>
        </a:p>
      </dgm:t>
    </dgm:pt>
    <dgm:pt modelId="{D7D4ACBA-F5C6-4CB5-AA5F-A2CE7FEF844F}" type="parTrans" cxnId="{4A2C6A1E-DB43-4BF3-8D49-3DDEB78C2DD5}">
      <dgm:prSet/>
      <dgm:spPr/>
      <dgm:t>
        <a:bodyPr/>
        <a:lstStyle/>
        <a:p>
          <a:endParaRPr lang="id-ID"/>
        </a:p>
      </dgm:t>
    </dgm:pt>
    <dgm:pt modelId="{40F32500-0D94-4301-9C59-23C7BADFB6A4}" type="sibTrans" cxnId="{4A2C6A1E-DB43-4BF3-8D49-3DDEB78C2DD5}">
      <dgm:prSet/>
      <dgm:spPr/>
      <dgm:t>
        <a:bodyPr/>
        <a:lstStyle/>
        <a:p>
          <a:endParaRPr lang="id-ID"/>
        </a:p>
      </dgm:t>
    </dgm:pt>
    <dgm:pt modelId="{93DEF8C6-3873-4AC6-9252-4AA7F4585490}">
      <dgm:prSet phldrT="[Text]"/>
      <dgm:spPr/>
      <dgm:t>
        <a:bodyPr/>
        <a:lstStyle/>
        <a:p>
          <a:r>
            <a:rPr lang="en-US" b="1" dirty="0" err="1" smtClean="0"/>
            <a:t>Definisi</a:t>
          </a:r>
          <a:r>
            <a:rPr lang="en-US" b="1" dirty="0" smtClean="0"/>
            <a:t> </a:t>
          </a:r>
          <a:r>
            <a:rPr lang="en-US" b="1" dirty="0" err="1" smtClean="0"/>
            <a:t>secara</a:t>
          </a:r>
          <a:r>
            <a:rPr lang="en-US" b="1" dirty="0" smtClean="0"/>
            <a:t> </a:t>
          </a:r>
          <a:r>
            <a:rPr lang="en-US" b="1" dirty="0" err="1" smtClean="0"/>
            <a:t>luas</a:t>
          </a:r>
          <a:endParaRPr lang="id-ID" dirty="0"/>
        </a:p>
      </dgm:t>
    </dgm:pt>
    <dgm:pt modelId="{82A2129C-B3F8-4DAE-93A9-C57939FD488B}" type="parTrans" cxnId="{4CFC14B9-EF30-412B-BCC1-C18857FBC59C}">
      <dgm:prSet/>
      <dgm:spPr/>
      <dgm:t>
        <a:bodyPr/>
        <a:lstStyle/>
        <a:p>
          <a:endParaRPr lang="id-ID"/>
        </a:p>
      </dgm:t>
    </dgm:pt>
    <dgm:pt modelId="{5C248E99-C285-4A20-90BD-034D0D8E0D66}" type="sibTrans" cxnId="{4CFC14B9-EF30-412B-BCC1-C18857FBC59C}">
      <dgm:prSet/>
      <dgm:spPr/>
      <dgm:t>
        <a:bodyPr/>
        <a:lstStyle/>
        <a:p>
          <a:endParaRPr lang="id-ID"/>
        </a:p>
      </dgm:t>
    </dgm:pt>
    <dgm:pt modelId="{2243E8EE-BA16-4870-80A0-EDA2F1C72A2A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meliputi</a:t>
          </a:r>
          <a:r>
            <a:rPr lang="en-US" dirty="0" smtClean="0"/>
            <a:t> </a:t>
          </a:r>
          <a:r>
            <a:rPr lang="en-US" dirty="0" err="1" smtClean="0"/>
            <a:t>objek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fisik</a:t>
          </a:r>
          <a:r>
            <a:rPr lang="en-US" dirty="0" smtClean="0"/>
            <a:t>, </a:t>
          </a:r>
          <a:r>
            <a:rPr lang="en-US" dirty="0" err="1" smtClean="0"/>
            <a:t>jasa</a:t>
          </a:r>
          <a:r>
            <a:rPr lang="en-US" dirty="0" smtClean="0"/>
            <a:t>, </a:t>
          </a:r>
          <a:r>
            <a:rPr lang="en-US" dirty="0" err="1" smtClean="0"/>
            <a:t>orang</a:t>
          </a:r>
          <a:r>
            <a:rPr lang="en-US" dirty="0" smtClean="0"/>
            <a:t>, </a:t>
          </a:r>
          <a:r>
            <a:rPr lang="en-US" dirty="0" err="1" smtClean="0"/>
            <a:t>tempat</a:t>
          </a:r>
          <a:r>
            <a:rPr lang="en-US" dirty="0" smtClean="0"/>
            <a:t>, </a:t>
          </a:r>
          <a:r>
            <a:rPr lang="en-US" dirty="0" err="1" smtClean="0"/>
            <a:t>organisasi</a:t>
          </a:r>
          <a:r>
            <a:rPr lang="en-US" dirty="0" smtClean="0"/>
            <a:t>, </a:t>
          </a:r>
          <a:r>
            <a:rPr lang="en-US" dirty="0" err="1" smtClean="0"/>
            <a:t>ide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bauran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tersebut</a:t>
          </a:r>
          <a:r>
            <a:rPr lang="en-US" dirty="0" smtClean="0"/>
            <a:t>. (</a:t>
          </a:r>
          <a:r>
            <a:rPr lang="en-US" dirty="0" err="1" smtClean="0"/>
            <a:t>Sunarto</a:t>
          </a:r>
          <a:r>
            <a:rPr lang="en-US" dirty="0" smtClean="0"/>
            <a:t>, 2004:153)</a:t>
          </a:r>
          <a:endParaRPr lang="id-ID" dirty="0"/>
        </a:p>
      </dgm:t>
    </dgm:pt>
    <dgm:pt modelId="{3B3F9C98-9ED1-4027-812A-DF8A734376D2}" type="parTrans" cxnId="{4D127C55-CF31-4D54-AC04-C2B4374BA524}">
      <dgm:prSet/>
      <dgm:spPr/>
      <dgm:t>
        <a:bodyPr/>
        <a:lstStyle/>
        <a:p>
          <a:endParaRPr lang="id-ID"/>
        </a:p>
      </dgm:t>
    </dgm:pt>
    <dgm:pt modelId="{BF26CE4B-6BAC-453D-8C69-079A1251B2A5}" type="sibTrans" cxnId="{4D127C55-CF31-4D54-AC04-C2B4374BA524}">
      <dgm:prSet/>
      <dgm:spPr/>
      <dgm:t>
        <a:bodyPr/>
        <a:lstStyle/>
        <a:p>
          <a:endParaRPr lang="id-ID"/>
        </a:p>
      </dgm:t>
    </dgm:pt>
    <dgm:pt modelId="{41073322-BE44-428F-99F4-1EF993644E41}">
      <dgm:prSet phldrT="[Text]"/>
      <dgm:spPr/>
      <dgm:t>
        <a:bodyPr/>
        <a:lstStyle/>
        <a:p>
          <a:r>
            <a:rPr lang="en-US" b="1" dirty="0" err="1" smtClean="0"/>
            <a:t>Produk</a:t>
          </a:r>
          <a:r>
            <a:rPr lang="en-US" b="1" dirty="0" smtClean="0"/>
            <a:t> </a:t>
          </a:r>
          <a:r>
            <a:rPr lang="en-US" b="1" dirty="0" err="1" smtClean="0"/>
            <a:t>jasa</a:t>
          </a:r>
          <a:r>
            <a:rPr lang="en-US" b="1" dirty="0" smtClean="0"/>
            <a:t> </a:t>
          </a:r>
          <a:endParaRPr lang="id-ID" dirty="0"/>
        </a:p>
      </dgm:t>
    </dgm:pt>
    <dgm:pt modelId="{79DF34A5-EB48-4F75-965E-A8A26FB5B87D}" type="parTrans" cxnId="{9ED4C15B-58C6-4F2A-9A18-531D152B9569}">
      <dgm:prSet/>
      <dgm:spPr/>
      <dgm:t>
        <a:bodyPr/>
        <a:lstStyle/>
        <a:p>
          <a:endParaRPr lang="id-ID"/>
        </a:p>
      </dgm:t>
    </dgm:pt>
    <dgm:pt modelId="{8317E551-B5EA-4B1D-A69D-7EA81B2CB7D9}" type="sibTrans" cxnId="{9ED4C15B-58C6-4F2A-9A18-531D152B9569}">
      <dgm:prSet/>
      <dgm:spPr/>
      <dgm:t>
        <a:bodyPr/>
        <a:lstStyle/>
        <a:p>
          <a:endParaRPr lang="id-ID"/>
        </a:p>
      </dgm:t>
    </dgm:pt>
    <dgm:pt modelId="{906DFAA4-90D6-42A5-A316-3F4F9CB7C214}">
      <dgm:prSet phldrT="[Text]"/>
      <dgm:spPr/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r>
            <a:rPr lang="en-US" dirty="0" smtClean="0"/>
            <a:t> yang </a:t>
          </a:r>
          <a:r>
            <a:rPr lang="en-US" dirty="0" err="1" smtClean="0"/>
            <a:t>terdiri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</a:t>
          </a:r>
          <a:r>
            <a:rPr lang="en-US" dirty="0" err="1" smtClean="0"/>
            <a:t>aktivitas</a:t>
          </a:r>
          <a:r>
            <a:rPr lang="en-US" dirty="0" smtClean="0"/>
            <a:t>, </a:t>
          </a:r>
          <a:r>
            <a:rPr lang="en-US" dirty="0" err="1" smtClean="0"/>
            <a:t>manfaat</a:t>
          </a:r>
          <a:r>
            <a:rPr lang="en-US" dirty="0" smtClean="0"/>
            <a:t>,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kepuasan</a:t>
          </a:r>
          <a:r>
            <a:rPr lang="en-US" dirty="0" smtClean="0"/>
            <a:t> yang </a:t>
          </a:r>
          <a:r>
            <a:rPr lang="en-US" dirty="0" err="1" smtClean="0"/>
            <a:t>menjual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dasarnya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berwujud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mengakibatkan</a:t>
          </a:r>
          <a:r>
            <a:rPr lang="en-US" dirty="0" smtClean="0"/>
            <a:t> </a:t>
          </a:r>
          <a:r>
            <a:rPr lang="en-US" dirty="0" err="1" smtClean="0"/>
            <a:t>kepemilikan</a:t>
          </a:r>
          <a:r>
            <a:rPr lang="en-US" dirty="0" smtClean="0"/>
            <a:t> </a:t>
          </a:r>
          <a:r>
            <a:rPr lang="en-US" dirty="0" err="1" smtClean="0"/>
            <a:t>apapun</a:t>
          </a:r>
          <a:r>
            <a:rPr lang="en-US" dirty="0" smtClean="0"/>
            <a:t>. (</a:t>
          </a:r>
          <a:r>
            <a:rPr lang="en-US" dirty="0" err="1" smtClean="0"/>
            <a:t>Sunarto</a:t>
          </a:r>
          <a:r>
            <a:rPr lang="en-US" dirty="0" smtClean="0"/>
            <a:t>, 2004:153)</a:t>
          </a:r>
          <a:endParaRPr lang="id-ID" dirty="0"/>
        </a:p>
      </dgm:t>
    </dgm:pt>
    <dgm:pt modelId="{7CC9DC0B-C64B-43BB-910E-7EC84D796B20}" type="parTrans" cxnId="{6F844F43-D3B1-4249-9F9C-F58A86CCCFF6}">
      <dgm:prSet/>
      <dgm:spPr/>
      <dgm:t>
        <a:bodyPr/>
        <a:lstStyle/>
        <a:p>
          <a:endParaRPr lang="id-ID"/>
        </a:p>
      </dgm:t>
    </dgm:pt>
    <dgm:pt modelId="{82FE30D5-D757-432E-8209-8F6C2A68D09C}" type="sibTrans" cxnId="{6F844F43-D3B1-4249-9F9C-F58A86CCCFF6}">
      <dgm:prSet/>
      <dgm:spPr/>
      <dgm:t>
        <a:bodyPr/>
        <a:lstStyle/>
        <a:p>
          <a:endParaRPr lang="id-ID"/>
        </a:p>
      </dgm:t>
    </dgm:pt>
    <dgm:pt modelId="{2DD13C1C-CAE5-40E7-9C9E-E1A221913BE0}" type="pres">
      <dgm:prSet presAssocID="{D23968A1-9ACD-4FBC-B9DD-B4FF37AAB5D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C15B637-8A94-4F9C-A0E9-81300A625AFC}" type="pres">
      <dgm:prSet presAssocID="{AB14EAE0-7958-4D9B-BC02-37519AA9D769}" presName="composite" presStyleCnt="0"/>
      <dgm:spPr/>
      <dgm:t>
        <a:bodyPr/>
        <a:lstStyle/>
        <a:p>
          <a:endParaRPr lang="en-US"/>
        </a:p>
      </dgm:t>
    </dgm:pt>
    <dgm:pt modelId="{DA6CACE1-FB88-434E-847E-70A10478CCAB}" type="pres">
      <dgm:prSet presAssocID="{AB14EAE0-7958-4D9B-BC02-37519AA9D76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27587D-8D99-4B59-9B8E-DF74478F47DB}" type="pres">
      <dgm:prSet presAssocID="{AB14EAE0-7958-4D9B-BC02-37519AA9D76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4E3283-78BC-4EBB-A0FD-13BC47B80ABB}" type="pres">
      <dgm:prSet presAssocID="{C82254AE-F8CA-4B56-8AEE-0D4FF68DCA1F}" presName="sp" presStyleCnt="0"/>
      <dgm:spPr/>
      <dgm:t>
        <a:bodyPr/>
        <a:lstStyle/>
        <a:p>
          <a:endParaRPr lang="en-US"/>
        </a:p>
      </dgm:t>
    </dgm:pt>
    <dgm:pt modelId="{07FCBCFA-A6D1-4999-874A-FF67726F92CE}" type="pres">
      <dgm:prSet presAssocID="{93DEF8C6-3873-4AC6-9252-4AA7F4585490}" presName="composite" presStyleCnt="0"/>
      <dgm:spPr/>
      <dgm:t>
        <a:bodyPr/>
        <a:lstStyle/>
        <a:p>
          <a:endParaRPr lang="en-US"/>
        </a:p>
      </dgm:t>
    </dgm:pt>
    <dgm:pt modelId="{3BE70EF5-8772-4543-8586-CFC98A557A8C}" type="pres">
      <dgm:prSet presAssocID="{93DEF8C6-3873-4AC6-9252-4AA7F458549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3C4BDB-0A8C-41EB-9D08-86DE3BDCA561}" type="pres">
      <dgm:prSet presAssocID="{93DEF8C6-3873-4AC6-9252-4AA7F458549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4333AE-21B9-4D0F-A545-12C8EFDA64BA}" type="pres">
      <dgm:prSet presAssocID="{5C248E99-C285-4A20-90BD-034D0D8E0D66}" presName="sp" presStyleCnt="0"/>
      <dgm:spPr/>
      <dgm:t>
        <a:bodyPr/>
        <a:lstStyle/>
        <a:p>
          <a:endParaRPr lang="en-US"/>
        </a:p>
      </dgm:t>
    </dgm:pt>
    <dgm:pt modelId="{98BDAF6D-D535-418E-A3A3-F30879C7F21A}" type="pres">
      <dgm:prSet presAssocID="{41073322-BE44-428F-99F4-1EF993644E41}" presName="composite" presStyleCnt="0"/>
      <dgm:spPr/>
      <dgm:t>
        <a:bodyPr/>
        <a:lstStyle/>
        <a:p>
          <a:endParaRPr lang="en-US"/>
        </a:p>
      </dgm:t>
    </dgm:pt>
    <dgm:pt modelId="{EB9F925F-A322-4245-8CC9-C978653D0322}" type="pres">
      <dgm:prSet presAssocID="{41073322-BE44-428F-99F4-1EF993644E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FAD9A1-57B1-4C4C-9533-3BB9C479A30F}" type="pres">
      <dgm:prSet presAssocID="{41073322-BE44-428F-99F4-1EF993644E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7D4A727-8B56-4DB7-BD95-31DE9CC200C8}" type="presOf" srcId="{93DEF8C6-3873-4AC6-9252-4AA7F4585490}" destId="{3BE70EF5-8772-4543-8586-CFC98A557A8C}" srcOrd="0" destOrd="0" presId="urn:microsoft.com/office/officeart/2005/8/layout/chevron2"/>
    <dgm:cxn modelId="{6F844F43-D3B1-4249-9F9C-F58A86CCCFF6}" srcId="{41073322-BE44-428F-99F4-1EF993644E41}" destId="{906DFAA4-90D6-42A5-A316-3F4F9CB7C214}" srcOrd="0" destOrd="0" parTransId="{7CC9DC0B-C64B-43BB-910E-7EC84D796B20}" sibTransId="{82FE30D5-D757-432E-8209-8F6C2A68D09C}"/>
    <dgm:cxn modelId="{4A2C6A1E-DB43-4BF3-8D49-3DDEB78C2DD5}" srcId="{AB14EAE0-7958-4D9B-BC02-37519AA9D769}" destId="{C5AB0BCD-754F-45C5-9B9E-1D92700B1C7A}" srcOrd="0" destOrd="0" parTransId="{D7D4ACBA-F5C6-4CB5-AA5F-A2CE7FEF844F}" sibTransId="{40F32500-0D94-4301-9C59-23C7BADFB6A4}"/>
    <dgm:cxn modelId="{4D127C55-CF31-4D54-AC04-C2B4374BA524}" srcId="{93DEF8C6-3873-4AC6-9252-4AA7F4585490}" destId="{2243E8EE-BA16-4870-80A0-EDA2F1C72A2A}" srcOrd="0" destOrd="0" parTransId="{3B3F9C98-9ED1-4027-812A-DF8A734376D2}" sibTransId="{BF26CE4B-6BAC-453D-8C69-079A1251B2A5}"/>
    <dgm:cxn modelId="{A9173B61-24D7-4A66-98AA-0572E5EF4704}" type="presOf" srcId="{41073322-BE44-428F-99F4-1EF993644E41}" destId="{EB9F925F-A322-4245-8CC9-C978653D0322}" srcOrd="0" destOrd="0" presId="urn:microsoft.com/office/officeart/2005/8/layout/chevron2"/>
    <dgm:cxn modelId="{0C5B9B66-140B-4409-84E0-17E3D7788D48}" srcId="{D23968A1-9ACD-4FBC-B9DD-B4FF37AAB5DB}" destId="{AB14EAE0-7958-4D9B-BC02-37519AA9D769}" srcOrd="0" destOrd="0" parTransId="{B6E21B62-C56F-4DDF-9CD9-593BCF529331}" sibTransId="{C82254AE-F8CA-4B56-8AEE-0D4FF68DCA1F}"/>
    <dgm:cxn modelId="{406220F9-A7DE-4FE5-A9F2-3A687778F8DA}" type="presOf" srcId="{906DFAA4-90D6-42A5-A316-3F4F9CB7C214}" destId="{43FAD9A1-57B1-4C4C-9533-3BB9C479A30F}" srcOrd="0" destOrd="0" presId="urn:microsoft.com/office/officeart/2005/8/layout/chevron2"/>
    <dgm:cxn modelId="{4CFC14B9-EF30-412B-BCC1-C18857FBC59C}" srcId="{D23968A1-9ACD-4FBC-B9DD-B4FF37AAB5DB}" destId="{93DEF8C6-3873-4AC6-9252-4AA7F4585490}" srcOrd="1" destOrd="0" parTransId="{82A2129C-B3F8-4DAE-93A9-C57939FD488B}" sibTransId="{5C248E99-C285-4A20-90BD-034D0D8E0D66}"/>
    <dgm:cxn modelId="{A56F0EF2-287E-4B28-8FC1-A6E1C1BD65F0}" type="presOf" srcId="{C5AB0BCD-754F-45C5-9B9E-1D92700B1C7A}" destId="{0627587D-8D99-4B59-9B8E-DF74478F47DB}" srcOrd="0" destOrd="0" presId="urn:microsoft.com/office/officeart/2005/8/layout/chevron2"/>
    <dgm:cxn modelId="{9ED4C15B-58C6-4F2A-9A18-531D152B9569}" srcId="{D23968A1-9ACD-4FBC-B9DD-B4FF37AAB5DB}" destId="{41073322-BE44-428F-99F4-1EF993644E41}" srcOrd="2" destOrd="0" parTransId="{79DF34A5-EB48-4F75-965E-A8A26FB5B87D}" sibTransId="{8317E551-B5EA-4B1D-A69D-7EA81B2CB7D9}"/>
    <dgm:cxn modelId="{B9354D40-7711-49DF-A3EC-F5101EE6CE84}" type="presOf" srcId="{AB14EAE0-7958-4D9B-BC02-37519AA9D769}" destId="{DA6CACE1-FB88-434E-847E-70A10478CCAB}" srcOrd="0" destOrd="0" presId="urn:microsoft.com/office/officeart/2005/8/layout/chevron2"/>
    <dgm:cxn modelId="{C8FCC067-43E5-4134-85C6-FC9048A23806}" type="presOf" srcId="{D23968A1-9ACD-4FBC-B9DD-B4FF37AAB5DB}" destId="{2DD13C1C-CAE5-40E7-9C9E-E1A221913BE0}" srcOrd="0" destOrd="0" presId="urn:microsoft.com/office/officeart/2005/8/layout/chevron2"/>
    <dgm:cxn modelId="{FFC1F89B-A72E-474D-B48D-ED5220A5C06B}" type="presOf" srcId="{2243E8EE-BA16-4870-80A0-EDA2F1C72A2A}" destId="{963C4BDB-0A8C-41EB-9D08-86DE3BDCA561}" srcOrd="0" destOrd="0" presId="urn:microsoft.com/office/officeart/2005/8/layout/chevron2"/>
    <dgm:cxn modelId="{9AB8DFB0-AB7D-434D-AA2D-8CF423882A99}" type="presParOf" srcId="{2DD13C1C-CAE5-40E7-9C9E-E1A221913BE0}" destId="{1C15B637-8A94-4F9C-A0E9-81300A625AFC}" srcOrd="0" destOrd="0" presId="urn:microsoft.com/office/officeart/2005/8/layout/chevron2"/>
    <dgm:cxn modelId="{E8BB5D3D-F768-4920-953D-A0BB42C6FA00}" type="presParOf" srcId="{1C15B637-8A94-4F9C-A0E9-81300A625AFC}" destId="{DA6CACE1-FB88-434E-847E-70A10478CCAB}" srcOrd="0" destOrd="0" presId="urn:microsoft.com/office/officeart/2005/8/layout/chevron2"/>
    <dgm:cxn modelId="{C9A7555A-7589-4607-BC36-791FD85D9981}" type="presParOf" srcId="{1C15B637-8A94-4F9C-A0E9-81300A625AFC}" destId="{0627587D-8D99-4B59-9B8E-DF74478F47DB}" srcOrd="1" destOrd="0" presId="urn:microsoft.com/office/officeart/2005/8/layout/chevron2"/>
    <dgm:cxn modelId="{3A6E463D-D92B-4787-9F12-BA48544181D7}" type="presParOf" srcId="{2DD13C1C-CAE5-40E7-9C9E-E1A221913BE0}" destId="{D74E3283-78BC-4EBB-A0FD-13BC47B80ABB}" srcOrd="1" destOrd="0" presId="urn:microsoft.com/office/officeart/2005/8/layout/chevron2"/>
    <dgm:cxn modelId="{32458D52-0EED-4F29-BEA8-FC619F393C35}" type="presParOf" srcId="{2DD13C1C-CAE5-40E7-9C9E-E1A221913BE0}" destId="{07FCBCFA-A6D1-4999-874A-FF67726F92CE}" srcOrd="2" destOrd="0" presId="urn:microsoft.com/office/officeart/2005/8/layout/chevron2"/>
    <dgm:cxn modelId="{C1DF1BEB-97EA-4766-AEFE-BD11AD595DD0}" type="presParOf" srcId="{07FCBCFA-A6D1-4999-874A-FF67726F92CE}" destId="{3BE70EF5-8772-4543-8586-CFC98A557A8C}" srcOrd="0" destOrd="0" presId="urn:microsoft.com/office/officeart/2005/8/layout/chevron2"/>
    <dgm:cxn modelId="{FF8A5F23-1738-4312-A3BF-29A9B6586F26}" type="presParOf" srcId="{07FCBCFA-A6D1-4999-874A-FF67726F92CE}" destId="{963C4BDB-0A8C-41EB-9D08-86DE3BDCA561}" srcOrd="1" destOrd="0" presId="urn:microsoft.com/office/officeart/2005/8/layout/chevron2"/>
    <dgm:cxn modelId="{504239CA-E897-4FAD-9F80-3DE14E16D27E}" type="presParOf" srcId="{2DD13C1C-CAE5-40E7-9C9E-E1A221913BE0}" destId="{504333AE-21B9-4D0F-A545-12C8EFDA64BA}" srcOrd="3" destOrd="0" presId="urn:microsoft.com/office/officeart/2005/8/layout/chevron2"/>
    <dgm:cxn modelId="{17C34C61-CBA5-48D0-B629-7945A5117B28}" type="presParOf" srcId="{2DD13C1C-CAE5-40E7-9C9E-E1A221913BE0}" destId="{98BDAF6D-D535-418E-A3A3-F30879C7F21A}" srcOrd="4" destOrd="0" presId="urn:microsoft.com/office/officeart/2005/8/layout/chevron2"/>
    <dgm:cxn modelId="{798961D7-E596-4914-BF47-5C1C40082FFF}" type="presParOf" srcId="{98BDAF6D-D535-418E-A3A3-F30879C7F21A}" destId="{EB9F925F-A322-4245-8CC9-C978653D0322}" srcOrd="0" destOrd="0" presId="urn:microsoft.com/office/officeart/2005/8/layout/chevron2"/>
    <dgm:cxn modelId="{9DE065ED-EB4D-4A3D-9703-9B1698271BFC}" type="presParOf" srcId="{98BDAF6D-D535-418E-A3A3-F30879C7F21A}" destId="{43FAD9A1-57B1-4C4C-9533-3BB9C479A30F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1B9BD9-C35E-4763-A350-097F3E05539D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DD8ED0B0-BCEF-4E15-AEBE-BBEF72D53786}">
      <dgm:prSet phldrT="[Text]"/>
      <dgm:spPr/>
      <dgm:t>
        <a:bodyPr/>
        <a:lstStyle/>
        <a:p>
          <a:r>
            <a:rPr lang="en-US" dirty="0" smtClean="0"/>
            <a:t>BARANG BERWUJUD MURNI</a:t>
          </a:r>
          <a:endParaRPr lang="id-ID" dirty="0"/>
        </a:p>
      </dgm:t>
    </dgm:pt>
    <dgm:pt modelId="{D76A111F-2141-4800-9C7C-1F196CDB7FB2}" type="parTrans" cxnId="{AA2B46DF-4E48-4360-A518-B02EA69DF506}">
      <dgm:prSet/>
      <dgm:spPr/>
      <dgm:t>
        <a:bodyPr/>
        <a:lstStyle/>
        <a:p>
          <a:endParaRPr lang="id-ID"/>
        </a:p>
      </dgm:t>
    </dgm:pt>
    <dgm:pt modelId="{F5C9D035-BB91-4707-8CD6-8144807D4022}" type="sibTrans" cxnId="{AA2B46DF-4E48-4360-A518-B02EA69DF506}">
      <dgm:prSet/>
      <dgm:spPr/>
      <dgm:t>
        <a:bodyPr/>
        <a:lstStyle/>
        <a:p>
          <a:endParaRPr lang="id-ID"/>
        </a:p>
      </dgm:t>
    </dgm:pt>
    <dgm:pt modelId="{7C283A58-B4C9-4211-B8C7-0AADCC931672}">
      <dgm:prSet phldrT="[Text]" custT="1"/>
      <dgm:spPr/>
      <dgm:t>
        <a:bodyPr/>
        <a:lstStyle/>
        <a:p>
          <a:pPr rtl="0"/>
          <a:r>
            <a:rPr kumimoji="0" lang="en-US" sz="1600" b="0" i="0" u="none" strike="noStrike" cap="none" spc="0" normalizeH="0" baseline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Sabun</a:t>
          </a:r>
          <a:endParaRPr lang="id-ID" sz="1600" dirty="0"/>
        </a:p>
      </dgm:t>
    </dgm:pt>
    <dgm:pt modelId="{6EE1949F-EC2E-4543-BF0C-F0D070B9694F}" type="parTrans" cxnId="{DCAA7C45-7874-4659-9DDF-0324F22AFC08}">
      <dgm:prSet/>
      <dgm:spPr/>
      <dgm:t>
        <a:bodyPr/>
        <a:lstStyle/>
        <a:p>
          <a:endParaRPr lang="id-ID"/>
        </a:p>
      </dgm:t>
    </dgm:pt>
    <dgm:pt modelId="{D91AD69A-D3C0-440D-946F-9ED35E83A89A}" type="sibTrans" cxnId="{DCAA7C45-7874-4659-9DDF-0324F22AFC08}">
      <dgm:prSet/>
      <dgm:spPr/>
      <dgm:t>
        <a:bodyPr/>
        <a:lstStyle/>
        <a:p>
          <a:endParaRPr lang="id-ID"/>
        </a:p>
      </dgm:t>
    </dgm:pt>
    <dgm:pt modelId="{5FBEB083-B70A-49E3-BE4B-535DAA49B5D8}">
      <dgm:prSet phldrT="[Text]"/>
      <dgm:spPr/>
      <dgm:t>
        <a:bodyPr/>
        <a:lstStyle/>
        <a:p>
          <a:pPr rtl="0"/>
          <a:r>
            <a:rPr kumimoji="0" lang="en-US" b="0" i="0" u="none" strike="noStrike" cap="none" spc="0" normalizeH="0" baseline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BERWUJUD JASA MURNI</a:t>
          </a:r>
          <a:endParaRPr lang="id-ID" dirty="0"/>
        </a:p>
      </dgm:t>
    </dgm:pt>
    <dgm:pt modelId="{C2B0E027-D6D5-4199-8A3E-A42F0240E8B0}" type="parTrans" cxnId="{1600727F-E6DB-4533-AB73-7A0AFC4EB595}">
      <dgm:prSet/>
      <dgm:spPr/>
      <dgm:t>
        <a:bodyPr/>
        <a:lstStyle/>
        <a:p>
          <a:endParaRPr lang="id-ID"/>
        </a:p>
      </dgm:t>
    </dgm:pt>
    <dgm:pt modelId="{4713FE2E-DF14-4DD8-9075-12ABC910D90B}" type="sibTrans" cxnId="{1600727F-E6DB-4533-AB73-7A0AFC4EB595}">
      <dgm:prSet/>
      <dgm:spPr/>
      <dgm:t>
        <a:bodyPr/>
        <a:lstStyle/>
        <a:p>
          <a:endParaRPr lang="id-ID"/>
        </a:p>
      </dgm:t>
    </dgm:pt>
    <dgm:pt modelId="{D131B7F6-66C8-407A-A366-666F5D702398}">
      <dgm:prSet phldrT="[Text]" custT="1"/>
      <dgm:spPr/>
      <dgm:t>
        <a:bodyPr/>
        <a:lstStyle/>
        <a:p>
          <a:r>
            <a:rPr kumimoji="0" lang="en-US" sz="1600" b="0" i="0" u="none" strike="noStrike" cap="none" spc="0" normalizeH="0" baseline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Servis</a:t>
          </a:r>
          <a:r>
            <a:rPr kumimoji="0" lang="en-US" sz="1600" b="0" i="0" u="none" strike="noStrike" cap="none" spc="0" normalizeH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komputer</a:t>
          </a:r>
          <a:endParaRPr lang="id-ID" sz="1600" dirty="0"/>
        </a:p>
      </dgm:t>
    </dgm:pt>
    <dgm:pt modelId="{0D12AFFB-A58F-40CE-975A-70CDE7E5209C}" type="parTrans" cxnId="{C185F723-92B3-4C6A-98CA-F655CADAF2C8}">
      <dgm:prSet/>
      <dgm:spPr/>
      <dgm:t>
        <a:bodyPr/>
        <a:lstStyle/>
        <a:p>
          <a:endParaRPr lang="id-ID"/>
        </a:p>
      </dgm:t>
    </dgm:pt>
    <dgm:pt modelId="{A6D09FDC-790C-4134-B93C-EEAF2461D5FC}" type="sibTrans" cxnId="{C185F723-92B3-4C6A-98CA-F655CADAF2C8}">
      <dgm:prSet/>
      <dgm:spPr/>
      <dgm:t>
        <a:bodyPr/>
        <a:lstStyle/>
        <a:p>
          <a:endParaRPr lang="id-ID"/>
        </a:p>
      </dgm:t>
    </dgm:pt>
    <dgm:pt modelId="{B08E9408-4786-4699-904E-7E9E1B08BBDD}">
      <dgm:prSet phldrT="[Text]" custT="1"/>
      <dgm:spPr/>
      <dgm:t>
        <a:bodyPr/>
        <a:lstStyle/>
        <a:p>
          <a:r>
            <a:rPr lang="en-US" sz="1600" dirty="0" err="1" smtClean="0"/>
            <a:t>Servis</a:t>
          </a:r>
          <a:r>
            <a:rPr lang="en-US" sz="1600" dirty="0" smtClean="0"/>
            <a:t> </a:t>
          </a:r>
          <a:r>
            <a:rPr lang="en-US" sz="1600" dirty="0" err="1" smtClean="0"/>
            <a:t>mobil</a:t>
          </a:r>
          <a:endParaRPr lang="id-ID" sz="1600" dirty="0"/>
        </a:p>
      </dgm:t>
    </dgm:pt>
    <dgm:pt modelId="{6A2C8A20-43D3-4712-A05A-D3F819378AF5}" type="parTrans" cxnId="{9D726418-A317-4D73-8163-F07FA09815AB}">
      <dgm:prSet/>
      <dgm:spPr/>
      <dgm:t>
        <a:bodyPr/>
        <a:lstStyle/>
        <a:p>
          <a:endParaRPr lang="id-ID"/>
        </a:p>
      </dgm:t>
    </dgm:pt>
    <dgm:pt modelId="{B64A8361-B6D4-44CE-B219-A9B7DB61434D}" type="sibTrans" cxnId="{9D726418-A317-4D73-8163-F07FA09815AB}">
      <dgm:prSet/>
      <dgm:spPr/>
      <dgm:t>
        <a:bodyPr/>
        <a:lstStyle/>
        <a:p>
          <a:endParaRPr lang="id-ID"/>
        </a:p>
      </dgm:t>
    </dgm:pt>
    <dgm:pt modelId="{ADFFD436-55C4-476D-BA08-8BDA3BFC6809}">
      <dgm:prSet phldrT="[Text]"/>
      <dgm:spPr/>
      <dgm:t>
        <a:bodyPr/>
        <a:lstStyle/>
        <a:p>
          <a:r>
            <a:rPr lang="en-US" dirty="0" err="1" smtClean="0"/>
            <a:t>Hibrid</a:t>
          </a:r>
          <a:r>
            <a:rPr lang="en-US" dirty="0" smtClean="0"/>
            <a:t> (</a:t>
          </a:r>
          <a:r>
            <a:rPr lang="en-US" dirty="0" err="1" smtClean="0"/>
            <a:t>barang</a:t>
          </a:r>
          <a:r>
            <a:rPr lang="en-US" dirty="0" smtClean="0"/>
            <a:t> </a:t>
          </a:r>
          <a:r>
            <a:rPr lang="en-US" dirty="0" err="1" smtClean="0"/>
            <a:t>berwujud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jasa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porsi</a:t>
          </a:r>
          <a:r>
            <a:rPr lang="en-US" dirty="0" smtClean="0"/>
            <a:t> yang </a:t>
          </a:r>
          <a:r>
            <a:rPr lang="en-US" dirty="0" err="1" smtClean="0"/>
            <a:t>sama</a:t>
          </a:r>
          <a:r>
            <a:rPr lang="en-US" dirty="0" smtClean="0"/>
            <a:t>)</a:t>
          </a:r>
          <a:endParaRPr lang="id-ID" dirty="0"/>
        </a:p>
      </dgm:t>
    </dgm:pt>
    <dgm:pt modelId="{5D429E50-A0B5-46D2-82E0-48ADA672090D}" type="parTrans" cxnId="{4FC66F15-11C3-4C23-A2F9-A2B5CD64E397}">
      <dgm:prSet/>
      <dgm:spPr/>
      <dgm:t>
        <a:bodyPr/>
        <a:lstStyle/>
        <a:p>
          <a:endParaRPr lang="id-ID"/>
        </a:p>
      </dgm:t>
    </dgm:pt>
    <dgm:pt modelId="{2EE5806A-18C1-4D28-B01E-0A95E543CC42}" type="sibTrans" cxnId="{4FC66F15-11C3-4C23-A2F9-A2B5CD64E397}">
      <dgm:prSet/>
      <dgm:spPr/>
      <dgm:t>
        <a:bodyPr/>
        <a:lstStyle/>
        <a:p>
          <a:endParaRPr lang="id-ID"/>
        </a:p>
      </dgm:t>
    </dgm:pt>
    <dgm:pt modelId="{AE291EA1-2995-4084-8CC6-33D5753DC2E0}">
      <dgm:prSet phldrT="[Text]" custT="1"/>
      <dgm:spPr/>
      <dgm:t>
        <a:bodyPr/>
        <a:lstStyle/>
        <a:p>
          <a:r>
            <a:rPr lang="en-US" sz="1500" dirty="0" smtClean="0"/>
            <a:t>Jasa </a:t>
          </a:r>
          <a:r>
            <a:rPr lang="en-US" sz="1500" dirty="0" err="1" smtClean="0"/>
            <a:t>penerbangan</a:t>
          </a:r>
          <a:r>
            <a:rPr lang="en-US" sz="1500" dirty="0" smtClean="0"/>
            <a:t> yang </a:t>
          </a:r>
          <a:r>
            <a:rPr lang="en-US" sz="1500" dirty="0" err="1" smtClean="0"/>
            <a:t>di</a:t>
          </a:r>
          <a:r>
            <a:rPr lang="en-US" sz="1500" dirty="0" smtClean="0"/>
            <a:t> </a:t>
          </a:r>
          <a:r>
            <a:rPr lang="en-US" sz="1500" dirty="0" err="1" smtClean="0"/>
            <a:t>dalamnya</a:t>
          </a:r>
          <a:r>
            <a:rPr lang="en-US" sz="1500" dirty="0" smtClean="0"/>
            <a:t> </a:t>
          </a:r>
          <a:r>
            <a:rPr lang="en-US" sz="1500" dirty="0" err="1" smtClean="0"/>
            <a:t>menawarkan</a:t>
          </a:r>
          <a:r>
            <a:rPr lang="en-US" sz="1500" dirty="0" smtClean="0"/>
            <a:t> </a:t>
          </a:r>
          <a:r>
            <a:rPr lang="en-US" sz="1500" dirty="0" err="1" smtClean="0"/>
            <a:t>minuman</a:t>
          </a:r>
          <a:r>
            <a:rPr lang="en-US" sz="1500" dirty="0" smtClean="0"/>
            <a:t> </a:t>
          </a:r>
          <a:r>
            <a:rPr lang="en-US" sz="1500" dirty="0" err="1" smtClean="0"/>
            <a:t>dan</a:t>
          </a:r>
          <a:r>
            <a:rPr lang="en-US" sz="1500" dirty="0" smtClean="0"/>
            <a:t> </a:t>
          </a:r>
          <a:r>
            <a:rPr lang="en-US" sz="1500" dirty="0" err="1" smtClean="0"/>
            <a:t>makanan</a:t>
          </a:r>
          <a:endParaRPr lang="id-ID" sz="1500" dirty="0"/>
        </a:p>
      </dgm:t>
    </dgm:pt>
    <dgm:pt modelId="{DA16FC81-898C-4D7A-A6D7-8E221F0A9F62}" type="parTrans" cxnId="{BBD81F94-5AA9-4D6A-9CBC-06808210BD05}">
      <dgm:prSet/>
      <dgm:spPr/>
      <dgm:t>
        <a:bodyPr/>
        <a:lstStyle/>
        <a:p>
          <a:endParaRPr lang="id-ID"/>
        </a:p>
      </dgm:t>
    </dgm:pt>
    <dgm:pt modelId="{DF21CD46-C50F-4774-A542-DE0B075FD4CE}" type="sibTrans" cxnId="{BBD81F94-5AA9-4D6A-9CBC-06808210BD05}">
      <dgm:prSet/>
      <dgm:spPr/>
      <dgm:t>
        <a:bodyPr/>
        <a:lstStyle/>
        <a:p>
          <a:endParaRPr lang="id-ID"/>
        </a:p>
      </dgm:t>
    </dgm:pt>
    <dgm:pt modelId="{E427FE1B-1681-487D-9850-9207B0DEB131}">
      <dgm:prSet custT="1"/>
      <dgm:spPr/>
      <dgm:t>
        <a:bodyPr/>
        <a:lstStyle/>
        <a:p>
          <a:pPr rtl="0"/>
          <a:r>
            <a:rPr lang="en-US" sz="1600" smtClean="0"/>
            <a:t>Pasta gigi</a:t>
          </a:r>
          <a:endParaRPr lang="en-US" sz="1600" dirty="0" smtClean="0"/>
        </a:p>
      </dgm:t>
    </dgm:pt>
    <dgm:pt modelId="{D487FD02-E3D2-4AC1-BC16-487DBF830EE9}" type="parTrans" cxnId="{CAD38581-9166-4228-80F4-BF3D1E8C295E}">
      <dgm:prSet/>
      <dgm:spPr/>
      <dgm:t>
        <a:bodyPr/>
        <a:lstStyle/>
        <a:p>
          <a:endParaRPr lang="id-ID"/>
        </a:p>
      </dgm:t>
    </dgm:pt>
    <dgm:pt modelId="{CA34417E-595F-40D3-8659-DF2266948B00}" type="sibTrans" cxnId="{CAD38581-9166-4228-80F4-BF3D1E8C295E}">
      <dgm:prSet/>
      <dgm:spPr/>
      <dgm:t>
        <a:bodyPr/>
        <a:lstStyle/>
        <a:p>
          <a:endParaRPr lang="id-ID"/>
        </a:p>
      </dgm:t>
    </dgm:pt>
    <dgm:pt modelId="{CA1BA2D1-318F-40FE-A5ED-E0BC5FD416EC}">
      <dgm:prSet custT="1"/>
      <dgm:spPr/>
      <dgm:t>
        <a:bodyPr/>
        <a:lstStyle/>
        <a:p>
          <a:pPr rtl="0"/>
          <a:r>
            <a:rPr kumimoji="0" lang="en-US" sz="1600" b="0" i="0" u="none" strike="noStrike" cap="none" spc="0" normalizeH="0" baseline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Minyak</a:t>
          </a:r>
          <a:r>
            <a:rPr kumimoji="0" lang="en-US" sz="1600" b="0" i="0" u="none" strike="noStrike" cap="none" spc="0" normalizeH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 goreng</a:t>
          </a:r>
          <a:endParaRPr kumimoji="0" lang="en-US" sz="1600" b="0" i="0" u="none" strike="noStrike" cap="none" spc="0" normalizeH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C1B0C63D-F476-4E79-B872-04CA0B7D86DB}" type="parTrans" cxnId="{99DE1BF7-7F84-4C42-B053-939F4C236F57}">
      <dgm:prSet/>
      <dgm:spPr/>
      <dgm:t>
        <a:bodyPr/>
        <a:lstStyle/>
        <a:p>
          <a:endParaRPr lang="id-ID"/>
        </a:p>
      </dgm:t>
    </dgm:pt>
    <dgm:pt modelId="{183779E6-9954-43D4-B09C-C85549701C33}" type="sibTrans" cxnId="{99DE1BF7-7F84-4C42-B053-939F4C236F57}">
      <dgm:prSet/>
      <dgm:spPr/>
      <dgm:t>
        <a:bodyPr/>
        <a:lstStyle/>
        <a:p>
          <a:endParaRPr lang="id-ID"/>
        </a:p>
      </dgm:t>
    </dgm:pt>
    <dgm:pt modelId="{449D7EB2-65C7-402A-80A3-40D6A691794E}">
      <dgm:prSet custT="1"/>
      <dgm:spPr/>
      <dgm:t>
        <a:bodyPr/>
        <a:lstStyle/>
        <a:p>
          <a:pPr rtl="0"/>
          <a:r>
            <a:rPr kumimoji="0" lang="en-US" sz="1600" b="0" i="0" u="none" strike="noStrike" cap="none" spc="0" normalizeH="0" noProof="0" smtClean="0">
              <a:ln/>
              <a:effectLst/>
              <a:uLnTx/>
              <a:uFillTx/>
              <a:latin typeface="+mn-lt"/>
              <a:ea typeface="+mn-ea"/>
              <a:cs typeface="+mn-cs"/>
            </a:rPr>
            <a:t>Rokok </a:t>
          </a:r>
          <a:endParaRPr kumimoji="0" lang="en-US" sz="1600" b="0" i="0" u="none" strike="noStrike" cap="none" spc="0" normalizeH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B7408987-2CAB-48FE-ADB4-6E2297DB07C2}" type="parTrans" cxnId="{E47A0B81-4150-4AD2-8CD5-C1E9EC16F66F}">
      <dgm:prSet/>
      <dgm:spPr/>
      <dgm:t>
        <a:bodyPr/>
        <a:lstStyle/>
        <a:p>
          <a:endParaRPr lang="id-ID"/>
        </a:p>
      </dgm:t>
    </dgm:pt>
    <dgm:pt modelId="{A063BB94-2870-4E91-8880-1491A1F18FCC}" type="sibTrans" cxnId="{E47A0B81-4150-4AD2-8CD5-C1E9EC16F66F}">
      <dgm:prSet/>
      <dgm:spPr/>
      <dgm:t>
        <a:bodyPr/>
        <a:lstStyle/>
        <a:p>
          <a:endParaRPr lang="id-ID"/>
        </a:p>
      </dgm:t>
    </dgm:pt>
    <dgm:pt modelId="{53959B30-FEB4-4CDC-A5B8-5D5D687D6C12}">
      <dgm:prSet custT="1"/>
      <dgm:spPr/>
      <dgm:t>
        <a:bodyPr/>
        <a:lstStyle/>
        <a:p>
          <a:pPr rtl="0"/>
          <a:r>
            <a:rPr lang="en-US" sz="1600" smtClean="0"/>
            <a:t>Servis HP</a:t>
          </a:r>
          <a:endParaRPr kumimoji="0" lang="en-US" sz="1600" b="0" i="0" u="none" strike="noStrike" cap="none" spc="0" normalizeH="0" noProof="0" dirty="0" smtClean="0">
            <a:ln/>
            <a:effectLst/>
            <a:uLnTx/>
            <a:uFillTx/>
            <a:latin typeface="+mn-lt"/>
            <a:ea typeface="+mn-ea"/>
            <a:cs typeface="+mn-cs"/>
          </a:endParaRPr>
        </a:p>
      </dgm:t>
    </dgm:pt>
    <dgm:pt modelId="{9CAC833E-4CA7-4EFD-875D-61C16835C3C4}" type="parTrans" cxnId="{6732A233-422F-44A9-997B-F7FD8EB36C5E}">
      <dgm:prSet/>
      <dgm:spPr/>
      <dgm:t>
        <a:bodyPr/>
        <a:lstStyle/>
        <a:p>
          <a:endParaRPr lang="id-ID"/>
        </a:p>
      </dgm:t>
    </dgm:pt>
    <dgm:pt modelId="{1356A33A-1BD2-47AC-9758-405C0777289A}" type="sibTrans" cxnId="{6732A233-422F-44A9-997B-F7FD8EB36C5E}">
      <dgm:prSet/>
      <dgm:spPr/>
      <dgm:t>
        <a:bodyPr/>
        <a:lstStyle/>
        <a:p>
          <a:endParaRPr lang="id-ID"/>
        </a:p>
      </dgm:t>
    </dgm:pt>
    <dgm:pt modelId="{93560ED4-6C49-4612-BA3F-56CE6CCF8CEB}">
      <dgm:prSet phldrT="[Text]" custT="1"/>
      <dgm:spPr/>
      <dgm:t>
        <a:bodyPr/>
        <a:lstStyle/>
        <a:p>
          <a:r>
            <a:rPr lang="en-US" sz="1500" dirty="0" smtClean="0"/>
            <a:t>Dealer motor: </a:t>
          </a:r>
          <a:r>
            <a:rPr lang="en-US" sz="1500" dirty="0" err="1" smtClean="0"/>
            <a:t>selain</a:t>
          </a:r>
          <a:r>
            <a:rPr lang="en-US" sz="1500" dirty="0" smtClean="0"/>
            <a:t> </a:t>
          </a:r>
          <a:r>
            <a:rPr lang="en-US" sz="1500" dirty="0" err="1" smtClean="0"/>
            <a:t>menawarkan</a:t>
          </a:r>
          <a:r>
            <a:rPr lang="en-US" sz="1500" dirty="0" smtClean="0"/>
            <a:t> motor, </a:t>
          </a:r>
          <a:r>
            <a:rPr lang="en-US" sz="1500" dirty="0" err="1" smtClean="0"/>
            <a:t>juga</a:t>
          </a:r>
          <a:r>
            <a:rPr lang="en-US" sz="1500" dirty="0" smtClean="0"/>
            <a:t> </a:t>
          </a:r>
          <a:r>
            <a:rPr lang="en-US" sz="1500" dirty="0" err="1" smtClean="0"/>
            <a:t>menawarkan</a:t>
          </a:r>
          <a:r>
            <a:rPr lang="en-US" sz="1500" dirty="0" smtClean="0"/>
            <a:t> </a:t>
          </a:r>
          <a:r>
            <a:rPr lang="en-US" sz="1500" dirty="0" err="1" smtClean="0"/>
            <a:t>jasa</a:t>
          </a:r>
          <a:r>
            <a:rPr lang="en-US" sz="1500" dirty="0" smtClean="0"/>
            <a:t> </a:t>
          </a:r>
          <a:r>
            <a:rPr lang="en-US" sz="1500" dirty="0" err="1" smtClean="0"/>
            <a:t>pemeliharaan</a:t>
          </a:r>
          <a:r>
            <a:rPr lang="en-US" sz="1500" dirty="0" smtClean="0"/>
            <a:t>, </a:t>
          </a:r>
          <a:r>
            <a:rPr lang="en-US" sz="1500" dirty="0" err="1" smtClean="0"/>
            <a:t>perbaikan</a:t>
          </a:r>
          <a:endParaRPr lang="id-ID" sz="1500" dirty="0"/>
        </a:p>
      </dgm:t>
    </dgm:pt>
    <dgm:pt modelId="{28BEC532-A4D2-4348-8918-857CD55C1C87}" type="parTrans" cxnId="{C4136AFF-6954-41BE-8CBB-C46F6C6D432A}">
      <dgm:prSet/>
      <dgm:spPr/>
      <dgm:t>
        <a:bodyPr/>
        <a:lstStyle/>
        <a:p>
          <a:endParaRPr lang="id-ID"/>
        </a:p>
      </dgm:t>
    </dgm:pt>
    <dgm:pt modelId="{54F5E35E-FC26-43CE-ABBB-E04CCE215ED4}" type="sibTrans" cxnId="{C4136AFF-6954-41BE-8CBB-C46F6C6D432A}">
      <dgm:prSet/>
      <dgm:spPr/>
      <dgm:t>
        <a:bodyPr/>
        <a:lstStyle/>
        <a:p>
          <a:endParaRPr lang="id-ID"/>
        </a:p>
      </dgm:t>
    </dgm:pt>
    <dgm:pt modelId="{CBDB9F72-7439-450D-9F80-C59163579700}" type="pres">
      <dgm:prSet presAssocID="{D01B9BD9-C35E-4763-A350-097F3E0553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A76EB53-24B7-4170-8DD1-13350B30BABA}" type="pres">
      <dgm:prSet presAssocID="{DD8ED0B0-BCEF-4E15-AEBE-BBEF72D53786}" presName="linNode" presStyleCnt="0"/>
      <dgm:spPr/>
      <dgm:t>
        <a:bodyPr/>
        <a:lstStyle/>
        <a:p>
          <a:endParaRPr lang="en-US"/>
        </a:p>
      </dgm:t>
    </dgm:pt>
    <dgm:pt modelId="{D3605461-4AFB-496A-9F3E-B30E983A4724}" type="pres">
      <dgm:prSet presAssocID="{DD8ED0B0-BCEF-4E15-AEBE-BBEF72D53786}" presName="parentText" presStyleLbl="node1" presStyleIdx="0" presStyleCnt="3" custLinFactX="-1260" custLinFactNeighborX="-100000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EB5488-CBF6-437C-99F3-15FC6C52D4A4}" type="pres">
      <dgm:prSet presAssocID="{DD8ED0B0-BCEF-4E15-AEBE-BBEF72D5378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212582-4163-404F-ABAD-359BB19E4827}" type="pres">
      <dgm:prSet presAssocID="{F5C9D035-BB91-4707-8CD6-8144807D4022}" presName="sp" presStyleCnt="0"/>
      <dgm:spPr/>
      <dgm:t>
        <a:bodyPr/>
        <a:lstStyle/>
        <a:p>
          <a:endParaRPr lang="en-US"/>
        </a:p>
      </dgm:t>
    </dgm:pt>
    <dgm:pt modelId="{908DA3DF-74B4-4A71-8EAF-269FFE2C8197}" type="pres">
      <dgm:prSet presAssocID="{5FBEB083-B70A-49E3-BE4B-535DAA49B5D8}" presName="linNode" presStyleCnt="0"/>
      <dgm:spPr/>
      <dgm:t>
        <a:bodyPr/>
        <a:lstStyle/>
        <a:p>
          <a:endParaRPr lang="en-US"/>
        </a:p>
      </dgm:t>
    </dgm:pt>
    <dgm:pt modelId="{956D9EEC-C87A-4C27-A43E-EC3E6F7F6CB1}" type="pres">
      <dgm:prSet presAssocID="{5FBEB083-B70A-49E3-BE4B-535DAA49B5D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D9DB48-FB66-402B-B08E-110DC607E398}" type="pres">
      <dgm:prSet presAssocID="{5FBEB083-B70A-49E3-BE4B-535DAA49B5D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2238536-B4E4-493C-8EFB-B23A552453AA}" type="pres">
      <dgm:prSet presAssocID="{4713FE2E-DF14-4DD8-9075-12ABC910D90B}" presName="sp" presStyleCnt="0"/>
      <dgm:spPr/>
      <dgm:t>
        <a:bodyPr/>
        <a:lstStyle/>
        <a:p>
          <a:endParaRPr lang="en-US"/>
        </a:p>
      </dgm:t>
    </dgm:pt>
    <dgm:pt modelId="{A3D238E9-800C-47B9-BA81-4477379AC853}" type="pres">
      <dgm:prSet presAssocID="{ADFFD436-55C4-476D-BA08-8BDA3BFC6809}" presName="linNode" presStyleCnt="0"/>
      <dgm:spPr/>
      <dgm:t>
        <a:bodyPr/>
        <a:lstStyle/>
        <a:p>
          <a:endParaRPr lang="en-US"/>
        </a:p>
      </dgm:t>
    </dgm:pt>
    <dgm:pt modelId="{F292D742-F422-48B4-9CCD-4A8F37C377DF}" type="pres">
      <dgm:prSet presAssocID="{ADFFD436-55C4-476D-BA08-8BDA3BFC680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7BC857-6091-45FE-BFC1-98E18C664C00}" type="pres">
      <dgm:prSet presAssocID="{ADFFD436-55C4-476D-BA08-8BDA3BFC680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88F899B-751C-4792-8B9A-A2628DD823C7}" type="presOf" srcId="{D01B9BD9-C35E-4763-A350-097F3E05539D}" destId="{CBDB9F72-7439-450D-9F80-C59163579700}" srcOrd="0" destOrd="0" presId="urn:microsoft.com/office/officeart/2005/8/layout/vList5"/>
    <dgm:cxn modelId="{CAD38581-9166-4228-80F4-BF3D1E8C295E}" srcId="{DD8ED0B0-BCEF-4E15-AEBE-BBEF72D53786}" destId="{E427FE1B-1681-487D-9850-9207B0DEB131}" srcOrd="1" destOrd="0" parTransId="{D487FD02-E3D2-4AC1-BC16-487DBF830EE9}" sibTransId="{CA34417E-595F-40D3-8659-DF2266948B00}"/>
    <dgm:cxn modelId="{512A6C6E-92B8-4CA2-9699-F73ED010F350}" type="presOf" srcId="{ADFFD436-55C4-476D-BA08-8BDA3BFC6809}" destId="{F292D742-F422-48B4-9CCD-4A8F37C377DF}" srcOrd="0" destOrd="0" presId="urn:microsoft.com/office/officeart/2005/8/layout/vList5"/>
    <dgm:cxn modelId="{337BDB49-3D67-45D0-8083-293607AFA141}" type="presOf" srcId="{B08E9408-4786-4699-904E-7E9E1B08BBDD}" destId="{3AD9DB48-FB66-402B-B08E-110DC607E398}" srcOrd="0" destOrd="2" presId="urn:microsoft.com/office/officeart/2005/8/layout/vList5"/>
    <dgm:cxn modelId="{2BA745D8-7F02-4EC2-9E08-C0D53ACE9A47}" type="presOf" srcId="{449D7EB2-65C7-402A-80A3-40D6A691794E}" destId="{8BEB5488-CBF6-437C-99F3-15FC6C52D4A4}" srcOrd="0" destOrd="3" presId="urn:microsoft.com/office/officeart/2005/8/layout/vList5"/>
    <dgm:cxn modelId="{F50013CD-3061-4318-9C9D-2C58830ADECE}" type="presOf" srcId="{CA1BA2D1-318F-40FE-A5ED-E0BC5FD416EC}" destId="{8BEB5488-CBF6-437C-99F3-15FC6C52D4A4}" srcOrd="0" destOrd="2" presId="urn:microsoft.com/office/officeart/2005/8/layout/vList5"/>
    <dgm:cxn modelId="{0E801FCE-FA89-430C-9B28-EBDC35999D21}" type="presOf" srcId="{D131B7F6-66C8-407A-A366-666F5D702398}" destId="{3AD9DB48-FB66-402B-B08E-110DC607E398}" srcOrd="0" destOrd="0" presId="urn:microsoft.com/office/officeart/2005/8/layout/vList5"/>
    <dgm:cxn modelId="{DE016688-AE6F-4B79-B0DB-8336A3653FCA}" type="presOf" srcId="{53959B30-FEB4-4CDC-A5B8-5D5D687D6C12}" destId="{3AD9DB48-FB66-402B-B08E-110DC607E398}" srcOrd="0" destOrd="1" presId="urn:microsoft.com/office/officeart/2005/8/layout/vList5"/>
    <dgm:cxn modelId="{9D726418-A317-4D73-8163-F07FA09815AB}" srcId="{5FBEB083-B70A-49E3-BE4B-535DAA49B5D8}" destId="{B08E9408-4786-4699-904E-7E9E1B08BBDD}" srcOrd="2" destOrd="0" parTransId="{6A2C8A20-43D3-4712-A05A-D3F819378AF5}" sibTransId="{B64A8361-B6D4-44CE-B219-A9B7DB61434D}"/>
    <dgm:cxn modelId="{F8B0D50D-22B0-47EE-BD4E-B5116BAB4A1A}" type="presOf" srcId="{7C283A58-B4C9-4211-B8C7-0AADCC931672}" destId="{8BEB5488-CBF6-437C-99F3-15FC6C52D4A4}" srcOrd="0" destOrd="0" presId="urn:microsoft.com/office/officeart/2005/8/layout/vList5"/>
    <dgm:cxn modelId="{4FC66F15-11C3-4C23-A2F9-A2B5CD64E397}" srcId="{D01B9BD9-C35E-4763-A350-097F3E05539D}" destId="{ADFFD436-55C4-476D-BA08-8BDA3BFC6809}" srcOrd="2" destOrd="0" parTransId="{5D429E50-A0B5-46D2-82E0-48ADA672090D}" sibTransId="{2EE5806A-18C1-4D28-B01E-0A95E543CC42}"/>
    <dgm:cxn modelId="{E47A0B81-4150-4AD2-8CD5-C1E9EC16F66F}" srcId="{DD8ED0B0-BCEF-4E15-AEBE-BBEF72D53786}" destId="{449D7EB2-65C7-402A-80A3-40D6A691794E}" srcOrd="3" destOrd="0" parTransId="{B7408987-2CAB-48FE-ADB4-6E2297DB07C2}" sibTransId="{A063BB94-2870-4E91-8880-1491A1F18FCC}"/>
    <dgm:cxn modelId="{AE33E43E-CF08-47DC-8A18-225E5CE8B851}" type="presOf" srcId="{AE291EA1-2995-4084-8CC6-33D5753DC2E0}" destId="{E67BC857-6091-45FE-BFC1-98E18C664C00}" srcOrd="0" destOrd="0" presId="urn:microsoft.com/office/officeart/2005/8/layout/vList5"/>
    <dgm:cxn modelId="{DCAA7C45-7874-4659-9DDF-0324F22AFC08}" srcId="{DD8ED0B0-BCEF-4E15-AEBE-BBEF72D53786}" destId="{7C283A58-B4C9-4211-B8C7-0AADCC931672}" srcOrd="0" destOrd="0" parTransId="{6EE1949F-EC2E-4543-BF0C-F0D070B9694F}" sibTransId="{D91AD69A-D3C0-440D-946F-9ED35E83A89A}"/>
    <dgm:cxn modelId="{9827DC61-8B47-4DBE-A035-846095557074}" type="presOf" srcId="{93560ED4-6C49-4612-BA3F-56CE6CCF8CEB}" destId="{E67BC857-6091-45FE-BFC1-98E18C664C00}" srcOrd="0" destOrd="1" presId="urn:microsoft.com/office/officeart/2005/8/layout/vList5"/>
    <dgm:cxn modelId="{1600727F-E6DB-4533-AB73-7A0AFC4EB595}" srcId="{D01B9BD9-C35E-4763-A350-097F3E05539D}" destId="{5FBEB083-B70A-49E3-BE4B-535DAA49B5D8}" srcOrd="1" destOrd="0" parTransId="{C2B0E027-D6D5-4199-8A3E-A42F0240E8B0}" sibTransId="{4713FE2E-DF14-4DD8-9075-12ABC910D90B}"/>
    <dgm:cxn modelId="{9C69B3CB-A6D9-4E22-B482-8342C0A92518}" type="presOf" srcId="{E427FE1B-1681-487D-9850-9207B0DEB131}" destId="{8BEB5488-CBF6-437C-99F3-15FC6C52D4A4}" srcOrd="0" destOrd="1" presId="urn:microsoft.com/office/officeart/2005/8/layout/vList5"/>
    <dgm:cxn modelId="{6A502D59-63F7-4A23-879D-1E4E1F52C4C7}" type="presOf" srcId="{5FBEB083-B70A-49E3-BE4B-535DAA49B5D8}" destId="{956D9EEC-C87A-4C27-A43E-EC3E6F7F6CB1}" srcOrd="0" destOrd="0" presId="urn:microsoft.com/office/officeart/2005/8/layout/vList5"/>
    <dgm:cxn modelId="{CA7AF329-1EAA-45A2-94E0-911DA8CE6BA4}" type="presOf" srcId="{DD8ED0B0-BCEF-4E15-AEBE-BBEF72D53786}" destId="{D3605461-4AFB-496A-9F3E-B30E983A4724}" srcOrd="0" destOrd="0" presId="urn:microsoft.com/office/officeart/2005/8/layout/vList5"/>
    <dgm:cxn modelId="{AA2B46DF-4E48-4360-A518-B02EA69DF506}" srcId="{D01B9BD9-C35E-4763-A350-097F3E05539D}" destId="{DD8ED0B0-BCEF-4E15-AEBE-BBEF72D53786}" srcOrd="0" destOrd="0" parTransId="{D76A111F-2141-4800-9C7C-1F196CDB7FB2}" sibTransId="{F5C9D035-BB91-4707-8CD6-8144807D4022}"/>
    <dgm:cxn modelId="{99DE1BF7-7F84-4C42-B053-939F4C236F57}" srcId="{DD8ED0B0-BCEF-4E15-AEBE-BBEF72D53786}" destId="{CA1BA2D1-318F-40FE-A5ED-E0BC5FD416EC}" srcOrd="2" destOrd="0" parTransId="{C1B0C63D-F476-4E79-B872-04CA0B7D86DB}" sibTransId="{183779E6-9954-43D4-B09C-C85549701C33}"/>
    <dgm:cxn modelId="{C185F723-92B3-4C6A-98CA-F655CADAF2C8}" srcId="{5FBEB083-B70A-49E3-BE4B-535DAA49B5D8}" destId="{D131B7F6-66C8-407A-A366-666F5D702398}" srcOrd="0" destOrd="0" parTransId="{0D12AFFB-A58F-40CE-975A-70CDE7E5209C}" sibTransId="{A6D09FDC-790C-4134-B93C-EEAF2461D5FC}"/>
    <dgm:cxn modelId="{C4136AFF-6954-41BE-8CBB-C46F6C6D432A}" srcId="{ADFFD436-55C4-476D-BA08-8BDA3BFC6809}" destId="{93560ED4-6C49-4612-BA3F-56CE6CCF8CEB}" srcOrd="1" destOrd="0" parTransId="{28BEC532-A4D2-4348-8918-857CD55C1C87}" sibTransId="{54F5E35E-FC26-43CE-ABBB-E04CCE215ED4}"/>
    <dgm:cxn modelId="{6732A233-422F-44A9-997B-F7FD8EB36C5E}" srcId="{5FBEB083-B70A-49E3-BE4B-535DAA49B5D8}" destId="{53959B30-FEB4-4CDC-A5B8-5D5D687D6C12}" srcOrd="1" destOrd="0" parTransId="{9CAC833E-4CA7-4EFD-875D-61C16835C3C4}" sibTransId="{1356A33A-1BD2-47AC-9758-405C0777289A}"/>
    <dgm:cxn modelId="{BBD81F94-5AA9-4D6A-9CBC-06808210BD05}" srcId="{ADFFD436-55C4-476D-BA08-8BDA3BFC6809}" destId="{AE291EA1-2995-4084-8CC6-33D5753DC2E0}" srcOrd="0" destOrd="0" parTransId="{DA16FC81-898C-4D7A-A6D7-8E221F0A9F62}" sibTransId="{DF21CD46-C50F-4774-A542-DE0B075FD4CE}"/>
    <dgm:cxn modelId="{5D8668FE-AFE6-40AA-8FDD-341CD14F04C7}" type="presParOf" srcId="{CBDB9F72-7439-450D-9F80-C59163579700}" destId="{FA76EB53-24B7-4170-8DD1-13350B30BABA}" srcOrd="0" destOrd="0" presId="urn:microsoft.com/office/officeart/2005/8/layout/vList5"/>
    <dgm:cxn modelId="{6F0D69B2-E902-4D47-9439-64CC241A2E6C}" type="presParOf" srcId="{FA76EB53-24B7-4170-8DD1-13350B30BABA}" destId="{D3605461-4AFB-496A-9F3E-B30E983A4724}" srcOrd="0" destOrd="0" presId="urn:microsoft.com/office/officeart/2005/8/layout/vList5"/>
    <dgm:cxn modelId="{C80E7320-CF33-4A4C-875E-86DBDB2CDDEB}" type="presParOf" srcId="{FA76EB53-24B7-4170-8DD1-13350B30BABA}" destId="{8BEB5488-CBF6-437C-99F3-15FC6C52D4A4}" srcOrd="1" destOrd="0" presId="urn:microsoft.com/office/officeart/2005/8/layout/vList5"/>
    <dgm:cxn modelId="{0F01F307-CBB6-4C5B-BD81-011C800CBFF4}" type="presParOf" srcId="{CBDB9F72-7439-450D-9F80-C59163579700}" destId="{62212582-4163-404F-ABAD-359BB19E4827}" srcOrd="1" destOrd="0" presId="urn:microsoft.com/office/officeart/2005/8/layout/vList5"/>
    <dgm:cxn modelId="{52AC6C13-9FF4-4118-A896-3C9FBE4482FF}" type="presParOf" srcId="{CBDB9F72-7439-450D-9F80-C59163579700}" destId="{908DA3DF-74B4-4A71-8EAF-269FFE2C8197}" srcOrd="2" destOrd="0" presId="urn:microsoft.com/office/officeart/2005/8/layout/vList5"/>
    <dgm:cxn modelId="{DAFC4D9F-1B0F-4A08-996C-6EABB4F1745C}" type="presParOf" srcId="{908DA3DF-74B4-4A71-8EAF-269FFE2C8197}" destId="{956D9EEC-C87A-4C27-A43E-EC3E6F7F6CB1}" srcOrd="0" destOrd="0" presId="urn:microsoft.com/office/officeart/2005/8/layout/vList5"/>
    <dgm:cxn modelId="{86569620-371E-429C-A310-28A088364BD4}" type="presParOf" srcId="{908DA3DF-74B4-4A71-8EAF-269FFE2C8197}" destId="{3AD9DB48-FB66-402B-B08E-110DC607E398}" srcOrd="1" destOrd="0" presId="urn:microsoft.com/office/officeart/2005/8/layout/vList5"/>
    <dgm:cxn modelId="{8EB2895D-5629-4C37-B506-BAAB8CA041C8}" type="presParOf" srcId="{CBDB9F72-7439-450D-9F80-C59163579700}" destId="{32238536-B4E4-493C-8EFB-B23A552453AA}" srcOrd="3" destOrd="0" presId="urn:microsoft.com/office/officeart/2005/8/layout/vList5"/>
    <dgm:cxn modelId="{2E275BCA-A4BC-4BA4-9370-33D5EADA0E25}" type="presParOf" srcId="{CBDB9F72-7439-450D-9F80-C59163579700}" destId="{A3D238E9-800C-47B9-BA81-4477379AC853}" srcOrd="4" destOrd="0" presId="urn:microsoft.com/office/officeart/2005/8/layout/vList5"/>
    <dgm:cxn modelId="{BEA803C8-3161-4FED-B55A-32D18EB65165}" type="presParOf" srcId="{A3D238E9-800C-47B9-BA81-4477379AC853}" destId="{F292D742-F422-48B4-9CCD-4A8F37C377DF}" srcOrd="0" destOrd="0" presId="urn:microsoft.com/office/officeart/2005/8/layout/vList5"/>
    <dgm:cxn modelId="{70731073-9E86-4B9F-A685-BFA6B051E3A5}" type="presParOf" srcId="{A3D238E9-800C-47B9-BA81-4477379AC853}" destId="{E67BC857-6091-45FE-BFC1-98E18C664C00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C58833-FD6A-4005-870A-B647B0F9432B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621883-E4FE-4A9F-8208-D7CA9A036D77}">
      <dgm:prSet phldrT="[Text]" custT="1"/>
      <dgm:spPr/>
      <dgm:t>
        <a:bodyPr/>
        <a:lstStyle/>
        <a:p>
          <a:r>
            <a:rPr lang="en-US" sz="1600" dirty="0" err="1" smtClean="0"/>
            <a:t>Produk</a:t>
          </a:r>
          <a:r>
            <a:rPr lang="en-US" sz="1600" dirty="0" smtClean="0"/>
            <a:t> </a:t>
          </a:r>
          <a:r>
            <a:rPr lang="en-US" sz="1600" dirty="0" err="1" smtClean="0"/>
            <a:t>Tambahan</a:t>
          </a:r>
          <a:endParaRPr lang="en-US" sz="1600" dirty="0"/>
        </a:p>
      </dgm:t>
    </dgm:pt>
    <dgm:pt modelId="{CB2E52C7-3A8C-4BCC-B20A-8104282C4A88}" type="parTrans" cxnId="{5285C993-50A0-41B1-B5BB-7069D3AE7BB4}">
      <dgm:prSet/>
      <dgm:spPr/>
      <dgm:t>
        <a:bodyPr/>
        <a:lstStyle/>
        <a:p>
          <a:endParaRPr lang="en-US"/>
        </a:p>
      </dgm:t>
    </dgm:pt>
    <dgm:pt modelId="{2CEF109B-259D-4DC3-864A-E9889E69C6B4}" type="sibTrans" cxnId="{5285C993-50A0-41B1-B5BB-7069D3AE7BB4}">
      <dgm:prSet/>
      <dgm:spPr/>
      <dgm:t>
        <a:bodyPr/>
        <a:lstStyle/>
        <a:p>
          <a:endParaRPr lang="en-US"/>
        </a:p>
      </dgm:t>
    </dgm:pt>
    <dgm:pt modelId="{139EE520-255B-411A-A1ED-C064509C16E0}">
      <dgm:prSet phldrT="[Text]" custT="1"/>
      <dgm:spPr/>
      <dgm:t>
        <a:bodyPr/>
        <a:lstStyle/>
        <a:p>
          <a:r>
            <a:rPr lang="en-US" sz="1800" dirty="0" err="1" smtClean="0"/>
            <a:t>Produk</a:t>
          </a:r>
          <a:r>
            <a:rPr lang="en-US" sz="1800" dirty="0" smtClean="0"/>
            <a:t> </a:t>
          </a:r>
          <a:r>
            <a:rPr lang="en-US" sz="1800" dirty="0" err="1" smtClean="0"/>
            <a:t>Aktual</a:t>
          </a:r>
          <a:endParaRPr lang="en-US" sz="1800" dirty="0"/>
        </a:p>
      </dgm:t>
    </dgm:pt>
    <dgm:pt modelId="{5C7A5ACE-D324-414C-B750-A481401AED94}" type="parTrans" cxnId="{87F9C9D5-9928-4D36-9973-EA3AA9475FAF}">
      <dgm:prSet/>
      <dgm:spPr/>
      <dgm:t>
        <a:bodyPr/>
        <a:lstStyle/>
        <a:p>
          <a:endParaRPr lang="en-US"/>
        </a:p>
      </dgm:t>
    </dgm:pt>
    <dgm:pt modelId="{03B63635-4483-432E-9259-3007F95FEFF2}" type="sibTrans" cxnId="{87F9C9D5-9928-4D36-9973-EA3AA9475FAF}">
      <dgm:prSet/>
      <dgm:spPr/>
      <dgm:t>
        <a:bodyPr/>
        <a:lstStyle/>
        <a:p>
          <a:endParaRPr lang="en-US"/>
        </a:p>
      </dgm:t>
    </dgm:pt>
    <dgm:pt modelId="{18062441-1FB6-4B63-97B3-4539754A3BB9}">
      <dgm:prSet phldrT="[Text]" custT="1"/>
      <dgm:spPr/>
      <dgm:t>
        <a:bodyPr/>
        <a:lstStyle/>
        <a:p>
          <a:r>
            <a:rPr lang="en-US" sz="1600" dirty="0" err="1" smtClean="0"/>
            <a:t>Produk</a:t>
          </a:r>
          <a:r>
            <a:rPr lang="en-US" sz="1600" dirty="0" smtClean="0"/>
            <a:t> </a:t>
          </a:r>
          <a:r>
            <a:rPr lang="en-US" sz="1600" dirty="0" err="1" smtClean="0"/>
            <a:t>Inti</a:t>
          </a:r>
          <a:endParaRPr lang="en-US" sz="1600" dirty="0"/>
        </a:p>
      </dgm:t>
    </dgm:pt>
    <dgm:pt modelId="{13492EA3-47BE-4F95-A74E-400787947D8E}" type="parTrans" cxnId="{6006B6F8-2343-46F6-B0C5-AA47591B13C9}">
      <dgm:prSet/>
      <dgm:spPr/>
      <dgm:t>
        <a:bodyPr/>
        <a:lstStyle/>
        <a:p>
          <a:endParaRPr lang="en-US"/>
        </a:p>
      </dgm:t>
    </dgm:pt>
    <dgm:pt modelId="{67D827A8-B70D-4B04-946C-4F10AA42D9B3}" type="sibTrans" cxnId="{6006B6F8-2343-46F6-B0C5-AA47591B13C9}">
      <dgm:prSet/>
      <dgm:spPr/>
      <dgm:t>
        <a:bodyPr/>
        <a:lstStyle/>
        <a:p>
          <a:endParaRPr lang="en-US"/>
        </a:p>
      </dgm:t>
    </dgm:pt>
    <dgm:pt modelId="{CD7A6F67-AC4D-4060-93E3-98B02C04AE1C}" type="pres">
      <dgm:prSet presAssocID="{78C58833-FD6A-4005-870A-B647B0F9432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B1C6150-4D2C-4DD7-8835-3AC834C77FFE}" type="pres">
      <dgm:prSet presAssocID="{78C58833-FD6A-4005-870A-B647B0F9432B}" presName="comp1" presStyleCnt="0"/>
      <dgm:spPr/>
    </dgm:pt>
    <dgm:pt modelId="{9D699BD9-DA2D-43F5-89CC-28D903FF649C}" type="pres">
      <dgm:prSet presAssocID="{78C58833-FD6A-4005-870A-B647B0F9432B}" presName="circle1" presStyleLbl="node1" presStyleIdx="0" presStyleCnt="3"/>
      <dgm:spPr/>
      <dgm:t>
        <a:bodyPr/>
        <a:lstStyle/>
        <a:p>
          <a:endParaRPr lang="en-US"/>
        </a:p>
      </dgm:t>
    </dgm:pt>
    <dgm:pt modelId="{D816D051-8E11-4D3A-A7CF-977E95E1A2F6}" type="pres">
      <dgm:prSet presAssocID="{78C58833-FD6A-4005-870A-B647B0F9432B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15FC32-5704-4F6B-9A3F-F9756BCA69B2}" type="pres">
      <dgm:prSet presAssocID="{78C58833-FD6A-4005-870A-B647B0F9432B}" presName="comp2" presStyleCnt="0"/>
      <dgm:spPr/>
    </dgm:pt>
    <dgm:pt modelId="{258ADEBD-BE1B-48D6-B5FC-2EE4105091F4}" type="pres">
      <dgm:prSet presAssocID="{78C58833-FD6A-4005-870A-B647B0F9432B}" presName="circle2" presStyleLbl="node1" presStyleIdx="1" presStyleCnt="3"/>
      <dgm:spPr/>
      <dgm:t>
        <a:bodyPr/>
        <a:lstStyle/>
        <a:p>
          <a:endParaRPr lang="id-ID"/>
        </a:p>
      </dgm:t>
    </dgm:pt>
    <dgm:pt modelId="{2105D1EE-B4B5-4FF1-8576-248BA6BFB86F}" type="pres">
      <dgm:prSet presAssocID="{78C58833-FD6A-4005-870A-B647B0F9432B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1608F2-5DAE-4CBB-9DE6-2BC2FF4C0555}" type="pres">
      <dgm:prSet presAssocID="{78C58833-FD6A-4005-870A-B647B0F9432B}" presName="comp3" presStyleCnt="0"/>
      <dgm:spPr/>
    </dgm:pt>
    <dgm:pt modelId="{8B6DA528-3E3F-4F62-BDA0-3D16490424F6}" type="pres">
      <dgm:prSet presAssocID="{78C58833-FD6A-4005-870A-B647B0F9432B}" presName="circle3" presStyleLbl="node1" presStyleIdx="2" presStyleCnt="3" custLinFactNeighborX="608" custLinFactNeighborY="535"/>
      <dgm:spPr/>
      <dgm:t>
        <a:bodyPr/>
        <a:lstStyle/>
        <a:p>
          <a:endParaRPr lang="en-US"/>
        </a:p>
      </dgm:t>
    </dgm:pt>
    <dgm:pt modelId="{2056AC3D-D762-4374-AFF6-BF2832A6FAED}" type="pres">
      <dgm:prSet presAssocID="{78C58833-FD6A-4005-870A-B647B0F9432B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69A281C-1E6A-4C32-AA2B-889EA9BBEED3}" type="presOf" srcId="{18062441-1FB6-4B63-97B3-4539754A3BB9}" destId="{2056AC3D-D762-4374-AFF6-BF2832A6FAED}" srcOrd="1" destOrd="0" presId="urn:microsoft.com/office/officeart/2005/8/layout/venn2"/>
    <dgm:cxn modelId="{49C65C5D-D718-46E6-8766-F7E04082DC7F}" type="presOf" srcId="{B7621883-E4FE-4A9F-8208-D7CA9A036D77}" destId="{D816D051-8E11-4D3A-A7CF-977E95E1A2F6}" srcOrd="1" destOrd="0" presId="urn:microsoft.com/office/officeart/2005/8/layout/venn2"/>
    <dgm:cxn modelId="{3F85783C-5284-4ACB-8920-01C18D3CC00A}" type="presOf" srcId="{78C58833-FD6A-4005-870A-B647B0F9432B}" destId="{CD7A6F67-AC4D-4060-93E3-98B02C04AE1C}" srcOrd="0" destOrd="0" presId="urn:microsoft.com/office/officeart/2005/8/layout/venn2"/>
    <dgm:cxn modelId="{87F9C9D5-9928-4D36-9973-EA3AA9475FAF}" srcId="{78C58833-FD6A-4005-870A-B647B0F9432B}" destId="{139EE520-255B-411A-A1ED-C064509C16E0}" srcOrd="1" destOrd="0" parTransId="{5C7A5ACE-D324-414C-B750-A481401AED94}" sibTransId="{03B63635-4483-432E-9259-3007F95FEFF2}"/>
    <dgm:cxn modelId="{E3DD90CB-9D48-4FE6-A591-85EF0278FD7C}" type="presOf" srcId="{139EE520-255B-411A-A1ED-C064509C16E0}" destId="{258ADEBD-BE1B-48D6-B5FC-2EE4105091F4}" srcOrd="0" destOrd="0" presId="urn:microsoft.com/office/officeart/2005/8/layout/venn2"/>
    <dgm:cxn modelId="{6006B6F8-2343-46F6-B0C5-AA47591B13C9}" srcId="{78C58833-FD6A-4005-870A-B647B0F9432B}" destId="{18062441-1FB6-4B63-97B3-4539754A3BB9}" srcOrd="2" destOrd="0" parTransId="{13492EA3-47BE-4F95-A74E-400787947D8E}" sibTransId="{67D827A8-B70D-4B04-946C-4F10AA42D9B3}"/>
    <dgm:cxn modelId="{FEB4704E-0DA8-4C4A-B90E-8050531791E0}" type="presOf" srcId="{139EE520-255B-411A-A1ED-C064509C16E0}" destId="{2105D1EE-B4B5-4FF1-8576-248BA6BFB86F}" srcOrd="1" destOrd="0" presId="urn:microsoft.com/office/officeart/2005/8/layout/venn2"/>
    <dgm:cxn modelId="{49619A02-64B5-4F7B-AEC4-EC064842DFB7}" type="presOf" srcId="{18062441-1FB6-4B63-97B3-4539754A3BB9}" destId="{8B6DA528-3E3F-4F62-BDA0-3D16490424F6}" srcOrd="0" destOrd="0" presId="urn:microsoft.com/office/officeart/2005/8/layout/venn2"/>
    <dgm:cxn modelId="{5285C993-50A0-41B1-B5BB-7069D3AE7BB4}" srcId="{78C58833-FD6A-4005-870A-B647B0F9432B}" destId="{B7621883-E4FE-4A9F-8208-D7CA9A036D77}" srcOrd="0" destOrd="0" parTransId="{CB2E52C7-3A8C-4BCC-B20A-8104282C4A88}" sibTransId="{2CEF109B-259D-4DC3-864A-E9889E69C6B4}"/>
    <dgm:cxn modelId="{33D31934-2020-4BA5-98EC-627D27A6C475}" type="presOf" srcId="{B7621883-E4FE-4A9F-8208-D7CA9A036D77}" destId="{9D699BD9-DA2D-43F5-89CC-28D903FF649C}" srcOrd="0" destOrd="0" presId="urn:microsoft.com/office/officeart/2005/8/layout/venn2"/>
    <dgm:cxn modelId="{6091C2F0-AD9A-4899-82CD-52A013101A04}" type="presParOf" srcId="{CD7A6F67-AC4D-4060-93E3-98B02C04AE1C}" destId="{3B1C6150-4D2C-4DD7-8835-3AC834C77FFE}" srcOrd="0" destOrd="0" presId="urn:microsoft.com/office/officeart/2005/8/layout/venn2"/>
    <dgm:cxn modelId="{B9180769-6E17-447A-8DAD-4D3ECF7B36FE}" type="presParOf" srcId="{3B1C6150-4D2C-4DD7-8835-3AC834C77FFE}" destId="{9D699BD9-DA2D-43F5-89CC-28D903FF649C}" srcOrd="0" destOrd="0" presId="urn:microsoft.com/office/officeart/2005/8/layout/venn2"/>
    <dgm:cxn modelId="{CB3DC4DD-2677-49A5-8651-F5A721746F79}" type="presParOf" srcId="{3B1C6150-4D2C-4DD7-8835-3AC834C77FFE}" destId="{D816D051-8E11-4D3A-A7CF-977E95E1A2F6}" srcOrd="1" destOrd="0" presId="urn:microsoft.com/office/officeart/2005/8/layout/venn2"/>
    <dgm:cxn modelId="{9E14BBE3-8969-4397-8EF5-BC9B521AAEC1}" type="presParOf" srcId="{CD7A6F67-AC4D-4060-93E3-98B02C04AE1C}" destId="{9815FC32-5704-4F6B-9A3F-F9756BCA69B2}" srcOrd="1" destOrd="0" presId="urn:microsoft.com/office/officeart/2005/8/layout/venn2"/>
    <dgm:cxn modelId="{E16B8027-40EE-4A28-9C85-97A45575FBAC}" type="presParOf" srcId="{9815FC32-5704-4F6B-9A3F-F9756BCA69B2}" destId="{258ADEBD-BE1B-48D6-B5FC-2EE4105091F4}" srcOrd="0" destOrd="0" presId="urn:microsoft.com/office/officeart/2005/8/layout/venn2"/>
    <dgm:cxn modelId="{78F599F3-B72B-4E07-8776-9CFBEEF1B964}" type="presParOf" srcId="{9815FC32-5704-4F6B-9A3F-F9756BCA69B2}" destId="{2105D1EE-B4B5-4FF1-8576-248BA6BFB86F}" srcOrd="1" destOrd="0" presId="urn:microsoft.com/office/officeart/2005/8/layout/venn2"/>
    <dgm:cxn modelId="{9C5FD3F3-BFB0-4328-AEFF-6B880F1EC90E}" type="presParOf" srcId="{CD7A6F67-AC4D-4060-93E3-98B02C04AE1C}" destId="{1F1608F2-5DAE-4CBB-9DE6-2BC2FF4C0555}" srcOrd="2" destOrd="0" presId="urn:microsoft.com/office/officeart/2005/8/layout/venn2"/>
    <dgm:cxn modelId="{466DB970-1F43-4DB4-96B1-F9A2B729FE9B}" type="presParOf" srcId="{1F1608F2-5DAE-4CBB-9DE6-2BC2FF4C0555}" destId="{8B6DA528-3E3F-4F62-BDA0-3D16490424F6}" srcOrd="0" destOrd="0" presId="urn:microsoft.com/office/officeart/2005/8/layout/venn2"/>
    <dgm:cxn modelId="{F9A9CF79-1BEF-4FBF-AFD2-3E1838419619}" type="presParOf" srcId="{1F1608F2-5DAE-4CBB-9DE6-2BC2FF4C0555}" destId="{2056AC3D-D762-4374-AFF6-BF2832A6FAED}" srcOrd="1" destOrd="0" presId="urn:microsoft.com/office/officeart/2005/8/layout/ven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6F141-95C6-43E5-813F-06C641D579EE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A724CBB-4B38-488D-95AF-97F947894750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PRODUK INTI  (CORE PRODUCT)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875483B-F8A6-437B-A102-19C969A5292B}" type="parTrans" cxnId="{C26B5058-CF73-4F9D-ABAB-4A5BB13C2519}">
      <dgm:prSet/>
      <dgm:spPr/>
      <dgm:t>
        <a:bodyPr/>
        <a:lstStyle/>
        <a:p>
          <a:endParaRPr lang="en-US"/>
        </a:p>
      </dgm:t>
    </dgm:pt>
    <dgm:pt modelId="{47F784D8-910D-4915-BE74-663BD6AD3966}" type="sibTrans" cxnId="{C26B5058-CF73-4F9D-ABAB-4A5BB13C2519}">
      <dgm:prSet/>
      <dgm:spPr/>
      <dgm:t>
        <a:bodyPr/>
        <a:lstStyle/>
        <a:p>
          <a:endParaRPr lang="en-US"/>
        </a:p>
      </dgm:t>
    </dgm:pt>
    <dgm:pt modelId="{6F90574A-BDFC-46C6-9C52-49E4731CEE00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PRODUK AKTUAL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D7B15A55-A51C-438C-9ABA-94C290110CCA}" type="parTrans" cxnId="{A3B8FC77-1797-4485-9BE3-F2FD23F6C113}">
      <dgm:prSet/>
      <dgm:spPr/>
      <dgm:t>
        <a:bodyPr/>
        <a:lstStyle/>
        <a:p>
          <a:endParaRPr lang="en-US"/>
        </a:p>
      </dgm:t>
    </dgm:pt>
    <dgm:pt modelId="{5B2E395A-953B-4CCE-89A5-6E95C920A905}" type="sibTrans" cxnId="{A3B8FC77-1797-4485-9BE3-F2FD23F6C113}">
      <dgm:prSet/>
      <dgm:spPr/>
      <dgm:t>
        <a:bodyPr/>
        <a:lstStyle/>
        <a:p>
          <a:endParaRPr lang="en-US"/>
        </a:p>
      </dgm:t>
    </dgm:pt>
    <dgm:pt modelId="{78935AF8-54C5-4496-8CEB-75AEBF76707B}">
      <dgm:prSet phldrT="[Text]" custT="1"/>
      <dgm:spPr/>
      <dgm:t>
        <a:bodyPr/>
        <a:lstStyle/>
        <a:p>
          <a:pPr algn="l"/>
          <a:r>
            <a:rPr lang="en-US" sz="12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yang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ada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di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sekitar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inti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dengan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5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karakteristik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:</a:t>
          </a:r>
        </a:p>
        <a:p>
          <a:pPr marL="182563" indent="-182563" algn="l"/>
          <a:r>
            <a:rPr lang="en-US" sz="1200" dirty="0" smtClean="0">
              <a:latin typeface="Arial" pitchFamily="34" charset="0"/>
              <a:cs typeface="Arial" pitchFamily="34" charset="0"/>
            </a:rPr>
            <a:t>	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tingkat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kualitas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</a:p>
        <a:p>
          <a:pPr marL="182563" indent="-182563" algn="l"/>
          <a:r>
            <a:rPr lang="en-US" sz="1200" dirty="0" smtClean="0">
              <a:latin typeface="Arial" pitchFamily="34" charset="0"/>
              <a:cs typeface="Arial" pitchFamily="34" charset="0"/>
            </a:rPr>
            <a:t>	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fitur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</a:p>
        <a:p>
          <a:pPr marL="182563" indent="-182563" algn="l"/>
          <a:r>
            <a:rPr lang="en-US" sz="1200" dirty="0" smtClean="0">
              <a:latin typeface="Arial" pitchFamily="34" charset="0"/>
              <a:cs typeface="Arial" pitchFamily="34" charset="0"/>
            </a:rPr>
            <a:t>	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rancangan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</a:t>
          </a:r>
        </a:p>
        <a:p>
          <a:pPr marL="182563" indent="-182563" algn="l"/>
          <a:r>
            <a:rPr lang="en-US" sz="1200" dirty="0" smtClean="0">
              <a:latin typeface="Arial" pitchFamily="34" charset="0"/>
              <a:cs typeface="Arial" pitchFamily="34" charset="0"/>
            </a:rPr>
            <a:t>	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nama,merek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  <a:endParaRPr lang="id-ID" sz="1200" dirty="0" smtClean="0">
            <a:latin typeface="Arial" pitchFamily="34" charset="0"/>
            <a:cs typeface="Arial" pitchFamily="34" charset="0"/>
          </a:endParaRPr>
        </a:p>
      </dgm:t>
    </dgm:pt>
    <dgm:pt modelId="{D3BA3FFF-F412-4741-9F06-4E8E34C135A4}" type="parTrans" cxnId="{CAC5EC51-EC32-49F4-9AF3-CA140A93AE71}">
      <dgm:prSet/>
      <dgm:spPr/>
      <dgm:t>
        <a:bodyPr/>
        <a:lstStyle/>
        <a:p>
          <a:endParaRPr lang="en-US"/>
        </a:p>
      </dgm:t>
    </dgm:pt>
    <dgm:pt modelId="{F5052E27-7011-4942-A34C-67E2D7E9DEA0}" type="sibTrans" cxnId="{CAC5EC51-EC32-49F4-9AF3-CA140A93AE71}">
      <dgm:prSet/>
      <dgm:spPr/>
      <dgm:t>
        <a:bodyPr/>
        <a:lstStyle/>
        <a:p>
          <a:endParaRPr lang="en-US"/>
        </a:p>
      </dgm:t>
    </dgm:pt>
    <dgm:pt modelId="{D4A5A9D5-69FB-4961-9B3C-F6338024BE0F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PRODUK TAMBAHAN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4066AA0E-477E-4DB7-A441-78129610F419}" type="parTrans" cxnId="{E3137C8E-C7C8-4715-92CF-58928273FC77}">
      <dgm:prSet/>
      <dgm:spPr/>
      <dgm:t>
        <a:bodyPr/>
        <a:lstStyle/>
        <a:p>
          <a:endParaRPr lang="en-US"/>
        </a:p>
      </dgm:t>
    </dgm:pt>
    <dgm:pt modelId="{E34A735B-09E2-4EBF-8C96-05D25A45118E}" type="sibTrans" cxnId="{E3137C8E-C7C8-4715-92CF-58928273FC77}">
      <dgm:prSet/>
      <dgm:spPr/>
      <dgm:t>
        <a:bodyPr/>
        <a:lstStyle/>
        <a:p>
          <a:endParaRPr lang="en-US"/>
        </a:p>
      </dgm:t>
    </dgm:pt>
    <dgm:pt modelId="{062EA01E-A08B-4390-8570-6F769956B0B9}">
      <dgm:prSet phldrT="[Text]" custT="1"/>
      <dgm:spPr/>
      <dgm:t>
        <a:bodyPr/>
        <a:lstStyle/>
        <a:p>
          <a:r>
            <a:rPr lang="en-US" sz="1400" dirty="0" err="1" smtClean="0">
              <a:latin typeface="Arial" pitchFamily="34" charset="0"/>
              <a:cs typeface="Arial" pitchFamily="34" charset="0"/>
            </a:rPr>
            <a:t>Selain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inti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dan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aktual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masih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ditambahkan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tambahan</a:t>
          </a:r>
          <a:endParaRPr lang="id-ID" sz="1400" dirty="0" smtClean="0">
            <a:latin typeface="Arial" pitchFamily="34" charset="0"/>
            <a:cs typeface="Arial" pitchFamily="34" charset="0"/>
          </a:endParaRPr>
        </a:p>
      </dgm:t>
    </dgm:pt>
    <dgm:pt modelId="{25D3E787-6F95-4791-A206-8FEB34DEA461}" type="parTrans" cxnId="{DF869410-3BEF-4E50-A8B7-9DD90B888D62}">
      <dgm:prSet/>
      <dgm:spPr/>
      <dgm:t>
        <a:bodyPr/>
        <a:lstStyle/>
        <a:p>
          <a:endParaRPr lang="en-US"/>
        </a:p>
      </dgm:t>
    </dgm:pt>
    <dgm:pt modelId="{3EF9276A-B8B7-4982-AA46-2BC29BF7F5B1}" type="sibTrans" cxnId="{DF869410-3BEF-4E50-A8B7-9DD90B888D62}">
      <dgm:prSet/>
      <dgm:spPr/>
      <dgm:t>
        <a:bodyPr/>
        <a:lstStyle/>
        <a:p>
          <a:endParaRPr lang="en-US"/>
        </a:p>
      </dgm:t>
    </dgm:pt>
    <dgm:pt modelId="{34CC5BEA-B0F5-43BE-A703-A8C4819C3D7D}">
      <dgm:prSet custT="1"/>
      <dgm:spPr/>
      <dgm:t>
        <a:bodyPr/>
        <a:lstStyle/>
        <a:p>
          <a:r>
            <a:rPr lang="en-US" sz="1600" dirty="0" err="1" smtClean="0">
              <a:latin typeface="Arial" pitchFamily="34" charset="0"/>
              <a:cs typeface="Arial" pitchFamily="34" charset="0"/>
            </a:rPr>
            <a:t>Apa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 yang </a:t>
          </a:r>
          <a:r>
            <a:rPr lang="en-US" sz="1600" dirty="0" err="1" smtClean="0">
              <a:latin typeface="Arial" pitchFamily="34" charset="0"/>
              <a:cs typeface="Arial" pitchFamily="34" charset="0"/>
            </a:rPr>
            <a:t>sebenarnya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600" dirty="0" err="1" smtClean="0">
              <a:latin typeface="Arial" pitchFamily="34" charset="0"/>
              <a:cs typeface="Arial" pitchFamily="34" charset="0"/>
            </a:rPr>
            <a:t>dibeli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600" dirty="0" err="1" smtClean="0">
              <a:latin typeface="Arial" pitchFamily="34" charset="0"/>
              <a:cs typeface="Arial" pitchFamily="34" charset="0"/>
            </a:rPr>
            <a:t>oleh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600" dirty="0" err="1" smtClean="0">
              <a:latin typeface="Arial" pitchFamily="34" charset="0"/>
              <a:cs typeface="Arial" pitchFamily="34" charset="0"/>
            </a:rPr>
            <a:t>pelanggan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? </a:t>
          </a:r>
          <a:r>
            <a:rPr lang="en-US" sz="1600" dirty="0" smtClean="0">
              <a:latin typeface="Arial" pitchFamily="34" charset="0"/>
              <a:cs typeface="Arial" pitchFamily="34" charset="0"/>
              <a:sym typeface="Wingdings" pitchFamily="2" charset="2"/>
            </a:rPr>
            <a:t> </a:t>
          </a:r>
          <a:r>
            <a:rPr lang="en-US" sz="1600" dirty="0" err="1" smtClean="0">
              <a:latin typeface="Arial" pitchFamily="34" charset="0"/>
              <a:cs typeface="Arial" pitchFamily="34" charset="0"/>
              <a:sym typeface="Wingdings" pitchFamily="2" charset="2"/>
            </a:rPr>
            <a:t>nilai</a:t>
          </a:r>
          <a:r>
            <a:rPr lang="en-US" sz="1600" dirty="0" smtClean="0">
              <a:latin typeface="Arial" pitchFamily="34" charset="0"/>
              <a:cs typeface="Arial" pitchFamily="34" charset="0"/>
              <a:sym typeface="Wingdings" pitchFamily="2" charset="2"/>
            </a:rPr>
            <a:t> </a:t>
          </a:r>
          <a:r>
            <a:rPr lang="en-US" sz="1600" dirty="0" err="1" smtClean="0">
              <a:latin typeface="Arial" pitchFamily="34" charset="0"/>
              <a:cs typeface="Arial" pitchFamily="34" charset="0"/>
              <a:sym typeface="Wingdings" pitchFamily="2" charset="2"/>
            </a:rPr>
            <a:t>manfaat</a:t>
          </a:r>
          <a:r>
            <a:rPr lang="en-US" sz="1600" dirty="0" smtClean="0">
              <a:latin typeface="Arial" pitchFamily="34" charset="0"/>
              <a:cs typeface="Arial" pitchFamily="34" charset="0"/>
              <a:sym typeface="Wingdings" pitchFamily="2" charset="2"/>
            </a:rPr>
            <a:t>.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F37EA91D-A5E1-4C11-A6D0-00EA7716D34A}" type="parTrans" cxnId="{5EBFAD36-49A1-4710-BF85-2A2CC269CFAC}">
      <dgm:prSet/>
      <dgm:spPr/>
      <dgm:t>
        <a:bodyPr/>
        <a:lstStyle/>
        <a:p>
          <a:endParaRPr lang="en-US"/>
        </a:p>
      </dgm:t>
    </dgm:pt>
    <dgm:pt modelId="{A2E56209-5869-4D6A-890E-FEEADA3114A2}" type="sibTrans" cxnId="{5EBFAD36-49A1-4710-BF85-2A2CC269CFAC}">
      <dgm:prSet/>
      <dgm:spPr/>
      <dgm:t>
        <a:bodyPr/>
        <a:lstStyle/>
        <a:p>
          <a:endParaRPr lang="en-US"/>
        </a:p>
      </dgm:t>
    </dgm:pt>
    <dgm:pt modelId="{51867370-7171-405B-B02A-D7752BB92A7F}">
      <dgm:prSet custT="1"/>
      <dgm:spPr/>
      <dgm:t>
        <a:bodyPr/>
        <a:lstStyle/>
        <a:p>
          <a:r>
            <a:rPr lang="en-US" sz="1200" dirty="0" err="1" smtClean="0">
              <a:latin typeface="Arial" pitchFamily="34" charset="0"/>
              <a:cs typeface="Arial" pitchFamily="34" charset="0"/>
            </a:rPr>
            <a:t>Misal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: Hotel Asia Solo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menawarkan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kamar-makar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sewa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tetapi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juga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menawarkan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convension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hall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untuk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acara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pertemuan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resepsi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pernikahan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, </a:t>
          </a:r>
          <a:r>
            <a:rPr lang="en-US" sz="1200" dirty="0" err="1" smtClean="0">
              <a:latin typeface="Arial" pitchFamily="34" charset="0"/>
              <a:cs typeface="Arial" pitchFamily="34" charset="0"/>
            </a:rPr>
            <a:t>dll</a:t>
          </a:r>
          <a:r>
            <a:rPr lang="en-US" sz="1200" dirty="0" smtClean="0">
              <a:latin typeface="Arial" pitchFamily="34" charset="0"/>
              <a:cs typeface="Arial" pitchFamily="34" charset="0"/>
            </a:rPr>
            <a:t>.</a:t>
          </a:r>
          <a:endParaRPr lang="id-ID" sz="1200" dirty="0">
            <a:latin typeface="Arial" pitchFamily="34" charset="0"/>
            <a:cs typeface="Arial" pitchFamily="34" charset="0"/>
          </a:endParaRPr>
        </a:p>
      </dgm:t>
    </dgm:pt>
    <dgm:pt modelId="{D41D5B2A-CC13-4A31-AF2F-EE6271E09802}" type="parTrans" cxnId="{8141282F-FD53-4E7F-8ACD-733D6681D79F}">
      <dgm:prSet/>
      <dgm:spPr/>
      <dgm:t>
        <a:bodyPr/>
        <a:lstStyle/>
        <a:p>
          <a:endParaRPr lang="en-US"/>
        </a:p>
      </dgm:t>
    </dgm:pt>
    <dgm:pt modelId="{69C2E110-DAEA-4061-9BA2-CDD440694DE9}" type="sibTrans" cxnId="{8141282F-FD53-4E7F-8ACD-733D6681D79F}">
      <dgm:prSet/>
      <dgm:spPr/>
      <dgm:t>
        <a:bodyPr/>
        <a:lstStyle/>
        <a:p>
          <a:endParaRPr lang="en-US"/>
        </a:p>
      </dgm:t>
    </dgm:pt>
    <dgm:pt modelId="{8B90DE31-8658-4BA3-A978-8ABD5C701D4C}">
      <dgm:prSet phldrT="[Text]"/>
      <dgm:spPr/>
      <dgm:t>
        <a:bodyPr/>
        <a:lstStyle/>
        <a:p>
          <a:r>
            <a:rPr lang="en-US" dirty="0" err="1" smtClean="0"/>
            <a:t>Misalnya</a:t>
          </a:r>
          <a:r>
            <a:rPr lang="en-US" dirty="0" smtClean="0"/>
            <a:t>: Hotel Asia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penawaran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inti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aktual</a:t>
          </a:r>
          <a:r>
            <a:rPr lang="en-US" dirty="0" smtClean="0"/>
            <a:t>, </a:t>
          </a:r>
          <a:r>
            <a:rPr lang="en-US" dirty="0" err="1" smtClean="0"/>
            <a:t>masih</a:t>
          </a:r>
          <a:r>
            <a:rPr lang="en-US" dirty="0" smtClean="0"/>
            <a:t> </a:t>
          </a:r>
          <a:r>
            <a:rPr lang="en-US" dirty="0" err="1" smtClean="0"/>
            <a:t>menawarkan</a:t>
          </a:r>
          <a:r>
            <a:rPr lang="en-US" dirty="0" smtClean="0"/>
            <a:t> </a:t>
          </a:r>
          <a:r>
            <a:rPr lang="en-US" dirty="0" err="1" smtClean="0"/>
            <a:t>paket-paket</a:t>
          </a:r>
          <a:r>
            <a:rPr lang="en-US" dirty="0" smtClean="0"/>
            <a:t> </a:t>
          </a:r>
          <a:r>
            <a:rPr lang="en-US" dirty="0" err="1" smtClean="0"/>
            <a:t>wisata</a:t>
          </a:r>
          <a:endParaRPr lang="en-US" dirty="0"/>
        </a:p>
      </dgm:t>
    </dgm:pt>
    <dgm:pt modelId="{A5FC773E-D98D-49EC-BD37-D38EAEBD7185}" type="parTrans" cxnId="{E9701231-6F54-48BE-ADC7-CA4EBB86C096}">
      <dgm:prSet/>
      <dgm:spPr/>
      <dgm:t>
        <a:bodyPr/>
        <a:lstStyle/>
        <a:p>
          <a:endParaRPr lang="en-US"/>
        </a:p>
      </dgm:t>
    </dgm:pt>
    <dgm:pt modelId="{89277E94-BA05-49A0-A8B1-711A4A868A7D}" type="sibTrans" cxnId="{E9701231-6F54-48BE-ADC7-CA4EBB86C096}">
      <dgm:prSet/>
      <dgm:spPr/>
      <dgm:t>
        <a:bodyPr/>
        <a:lstStyle/>
        <a:p>
          <a:endParaRPr lang="en-US"/>
        </a:p>
      </dgm:t>
    </dgm:pt>
    <dgm:pt modelId="{F7EB7FBB-7769-4D76-B56B-25D1E1AB944C}">
      <dgm:prSet phldrT="[Text]"/>
      <dgm:spPr/>
      <dgm:t>
        <a:bodyPr/>
        <a:lstStyle/>
        <a:p>
          <a:r>
            <a:rPr lang="en-US" dirty="0" err="1" smtClean="0"/>
            <a:t>Misalnya</a:t>
          </a:r>
          <a:r>
            <a:rPr lang="en-US" dirty="0" smtClean="0"/>
            <a:t>: Hotel Asia Solo, </a:t>
          </a:r>
          <a:r>
            <a:rPr lang="en-US" dirty="0" err="1" smtClean="0"/>
            <a:t>menawarhan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aktual</a:t>
          </a:r>
          <a:r>
            <a:rPr lang="en-US" dirty="0" smtClean="0"/>
            <a:t> yang </a:t>
          </a:r>
          <a:r>
            <a:rPr lang="en-US" dirty="0" err="1" smtClean="0"/>
            <a:t>berupa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</a:t>
          </a:r>
          <a:r>
            <a:rPr lang="en-US" dirty="0" err="1" smtClean="0"/>
            <a:t>tipe</a:t>
          </a:r>
          <a:r>
            <a:rPr lang="en-US" dirty="0" smtClean="0"/>
            <a:t> </a:t>
          </a:r>
          <a:r>
            <a:rPr lang="en-US" dirty="0" err="1" smtClean="0"/>
            <a:t>kamar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</a:t>
          </a:r>
          <a:r>
            <a:rPr lang="en-US" dirty="0" err="1" smtClean="0"/>
            <a:t>fasilitas</a:t>
          </a:r>
          <a:r>
            <a:rPr lang="en-US" dirty="0" smtClean="0"/>
            <a:t> yang </a:t>
          </a:r>
          <a:r>
            <a:rPr lang="en-US" dirty="0" err="1" smtClean="0"/>
            <a:t>berbeda</a:t>
          </a:r>
          <a:endParaRPr lang="id-ID" dirty="0" smtClean="0"/>
        </a:p>
      </dgm:t>
    </dgm:pt>
    <dgm:pt modelId="{3F5F91E5-ABEA-47E4-8403-53226BF05583}" type="parTrans" cxnId="{E3A921B0-E8E7-45D0-8485-3F81445F3C56}">
      <dgm:prSet/>
      <dgm:spPr/>
      <dgm:t>
        <a:bodyPr/>
        <a:lstStyle/>
        <a:p>
          <a:endParaRPr lang="en-US"/>
        </a:p>
      </dgm:t>
    </dgm:pt>
    <dgm:pt modelId="{A5459E40-45CA-4C90-910F-5C661BD94C44}" type="sibTrans" cxnId="{E3A921B0-E8E7-45D0-8485-3F81445F3C56}">
      <dgm:prSet/>
      <dgm:spPr/>
      <dgm:t>
        <a:bodyPr/>
        <a:lstStyle/>
        <a:p>
          <a:endParaRPr lang="en-US"/>
        </a:p>
      </dgm:t>
    </dgm:pt>
    <dgm:pt modelId="{EE4B8953-31FB-4C51-A4F0-EEDF3089A123}">
      <dgm:prSet/>
      <dgm:spPr/>
      <dgm:t>
        <a:bodyPr/>
        <a:lstStyle/>
        <a:p>
          <a:pPr marL="182563" indent="-182563" algn="l"/>
          <a:r>
            <a:rPr lang="en-US" sz="1200" dirty="0" err="1" smtClean="0">
              <a:latin typeface="Arial" pitchFamily="34" charset="0"/>
              <a:cs typeface="Arial" pitchFamily="34" charset="0"/>
            </a:rPr>
            <a:t>kemasan</a:t>
          </a:r>
          <a:endParaRPr lang="id-ID" sz="1200" dirty="0" smtClean="0">
            <a:latin typeface="Arial" pitchFamily="34" charset="0"/>
            <a:cs typeface="Arial" pitchFamily="34" charset="0"/>
          </a:endParaRPr>
        </a:p>
      </dgm:t>
    </dgm:pt>
    <dgm:pt modelId="{256090B1-4305-4833-A452-8B7E16DF0AB0}" type="parTrans" cxnId="{CAAE7232-41C1-49ED-A371-FA91A2B7A127}">
      <dgm:prSet/>
      <dgm:spPr/>
    </dgm:pt>
    <dgm:pt modelId="{0FAE5B81-0478-476D-9AEF-CD9AD055C523}" type="sibTrans" cxnId="{CAAE7232-41C1-49ED-A371-FA91A2B7A127}">
      <dgm:prSet/>
      <dgm:spPr/>
    </dgm:pt>
    <dgm:pt modelId="{BCB105A0-B1D8-4376-98FB-74F6AA63842E}" type="pres">
      <dgm:prSet presAssocID="{5566F141-95C6-43E5-813F-06C641D579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194E72B-92BA-4937-A389-5EB0EA481E6B}" type="pres">
      <dgm:prSet presAssocID="{1A724CBB-4B38-488D-95AF-97F947894750}" presName="compNode" presStyleCnt="0"/>
      <dgm:spPr/>
    </dgm:pt>
    <dgm:pt modelId="{92D3CF1D-25F3-4954-B3BD-CBA9C183606F}" type="pres">
      <dgm:prSet presAssocID="{1A724CBB-4B38-488D-95AF-97F947894750}" presName="aNode" presStyleLbl="bgShp" presStyleIdx="0" presStyleCnt="3"/>
      <dgm:spPr/>
      <dgm:t>
        <a:bodyPr/>
        <a:lstStyle/>
        <a:p>
          <a:endParaRPr lang="en-US"/>
        </a:p>
      </dgm:t>
    </dgm:pt>
    <dgm:pt modelId="{19868996-57A8-4486-9387-FF381E0A5AB7}" type="pres">
      <dgm:prSet presAssocID="{1A724CBB-4B38-488D-95AF-97F947894750}" presName="textNode" presStyleLbl="bgShp" presStyleIdx="0" presStyleCnt="3"/>
      <dgm:spPr/>
      <dgm:t>
        <a:bodyPr/>
        <a:lstStyle/>
        <a:p>
          <a:endParaRPr lang="en-US"/>
        </a:p>
      </dgm:t>
    </dgm:pt>
    <dgm:pt modelId="{259BE937-B853-426F-8172-E3E1F5A10081}" type="pres">
      <dgm:prSet presAssocID="{1A724CBB-4B38-488D-95AF-97F947894750}" presName="compChildNode" presStyleCnt="0"/>
      <dgm:spPr/>
    </dgm:pt>
    <dgm:pt modelId="{B69AB337-8707-43EC-888F-7935C8B9E9A0}" type="pres">
      <dgm:prSet presAssocID="{1A724CBB-4B38-488D-95AF-97F947894750}" presName="theInnerList" presStyleCnt="0"/>
      <dgm:spPr/>
    </dgm:pt>
    <dgm:pt modelId="{BCA32E72-D6D2-4E0A-BD3C-31C2E8BD671D}" type="pres">
      <dgm:prSet presAssocID="{34CC5BEA-B0F5-43BE-A703-A8C4819C3D7D}" presName="childNode" presStyleLbl="node1" presStyleIdx="0" presStyleCnt="6" custScaleY="136719" custLinFactNeighborY="863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E95FCA3-3068-40DD-89C4-00C17011C278}" type="pres">
      <dgm:prSet presAssocID="{34CC5BEA-B0F5-43BE-A703-A8C4819C3D7D}" presName="aSpace2" presStyleCnt="0"/>
      <dgm:spPr/>
    </dgm:pt>
    <dgm:pt modelId="{89DC61B9-ADA2-4058-9CC4-49D41AC16F17}" type="pres">
      <dgm:prSet presAssocID="{51867370-7171-405B-B02A-D7752BB92A7F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EEF7BA-6F0A-4481-8A1E-303A8B2A1DFC}" type="pres">
      <dgm:prSet presAssocID="{1A724CBB-4B38-488D-95AF-97F947894750}" presName="aSpace" presStyleCnt="0"/>
      <dgm:spPr/>
    </dgm:pt>
    <dgm:pt modelId="{0F171D35-63D5-497D-8833-9F99180DDA97}" type="pres">
      <dgm:prSet presAssocID="{6F90574A-BDFC-46C6-9C52-49E4731CEE00}" presName="compNode" presStyleCnt="0"/>
      <dgm:spPr/>
    </dgm:pt>
    <dgm:pt modelId="{227EBC8B-D553-4894-9B46-4D5703B36A38}" type="pres">
      <dgm:prSet presAssocID="{6F90574A-BDFC-46C6-9C52-49E4731CEE00}" presName="aNode" presStyleLbl="bgShp" presStyleIdx="1" presStyleCnt="3"/>
      <dgm:spPr/>
      <dgm:t>
        <a:bodyPr/>
        <a:lstStyle/>
        <a:p>
          <a:endParaRPr lang="en-US"/>
        </a:p>
      </dgm:t>
    </dgm:pt>
    <dgm:pt modelId="{C9811B71-67A9-4E07-9131-F94DA678A8CA}" type="pres">
      <dgm:prSet presAssocID="{6F90574A-BDFC-46C6-9C52-49E4731CEE00}" presName="textNode" presStyleLbl="bgShp" presStyleIdx="1" presStyleCnt="3"/>
      <dgm:spPr/>
      <dgm:t>
        <a:bodyPr/>
        <a:lstStyle/>
        <a:p>
          <a:endParaRPr lang="en-US"/>
        </a:p>
      </dgm:t>
    </dgm:pt>
    <dgm:pt modelId="{704BC08D-BA29-4B4D-AC11-44159ABA47FF}" type="pres">
      <dgm:prSet presAssocID="{6F90574A-BDFC-46C6-9C52-49E4731CEE00}" presName="compChildNode" presStyleCnt="0"/>
      <dgm:spPr/>
    </dgm:pt>
    <dgm:pt modelId="{4E382716-F7D2-4F21-B1E2-D3A44EEFD615}" type="pres">
      <dgm:prSet presAssocID="{6F90574A-BDFC-46C6-9C52-49E4731CEE00}" presName="theInnerList" presStyleCnt="0"/>
      <dgm:spPr/>
    </dgm:pt>
    <dgm:pt modelId="{AF26FEBC-FEDC-42B7-9994-C890F01765BF}" type="pres">
      <dgm:prSet presAssocID="{78935AF8-54C5-4496-8CEB-75AEBF76707B}" presName="childNode" presStyleLbl="node1" presStyleIdx="2" presStyleCnt="6" custScaleX="102108" custScaleY="259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272E6-57A8-42A7-AB93-D695A5B2D4D2}" type="pres">
      <dgm:prSet presAssocID="{78935AF8-54C5-4496-8CEB-75AEBF76707B}" presName="aSpace2" presStyleCnt="0"/>
      <dgm:spPr/>
    </dgm:pt>
    <dgm:pt modelId="{E317E6F9-BECF-4179-9538-D839B88861A9}" type="pres">
      <dgm:prSet presAssocID="{F7EB7FBB-7769-4D76-B56B-25D1E1AB944C}" presName="childNode" presStyleLbl="node1" presStyleIdx="3" presStyleCnt="6" custScaleY="184471" custLinFactNeighborY="25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A4981-D301-461F-9E96-CFD8A727ABB5}" type="pres">
      <dgm:prSet presAssocID="{6F90574A-BDFC-46C6-9C52-49E4731CEE00}" presName="aSpace" presStyleCnt="0"/>
      <dgm:spPr/>
    </dgm:pt>
    <dgm:pt modelId="{05577722-490C-4A87-8241-A3FA056F3DCC}" type="pres">
      <dgm:prSet presAssocID="{D4A5A9D5-69FB-4961-9B3C-F6338024BE0F}" presName="compNode" presStyleCnt="0"/>
      <dgm:spPr/>
    </dgm:pt>
    <dgm:pt modelId="{348A7FFF-9718-4EC4-A8AA-8CDF2653E460}" type="pres">
      <dgm:prSet presAssocID="{D4A5A9D5-69FB-4961-9B3C-F6338024BE0F}" presName="aNode" presStyleLbl="bgShp" presStyleIdx="2" presStyleCnt="3"/>
      <dgm:spPr/>
      <dgm:t>
        <a:bodyPr/>
        <a:lstStyle/>
        <a:p>
          <a:endParaRPr lang="en-US"/>
        </a:p>
      </dgm:t>
    </dgm:pt>
    <dgm:pt modelId="{CEC097E1-DE65-4D1F-B680-C39DA66C700B}" type="pres">
      <dgm:prSet presAssocID="{D4A5A9D5-69FB-4961-9B3C-F6338024BE0F}" presName="textNode" presStyleLbl="bgShp" presStyleIdx="2" presStyleCnt="3"/>
      <dgm:spPr/>
      <dgm:t>
        <a:bodyPr/>
        <a:lstStyle/>
        <a:p>
          <a:endParaRPr lang="en-US"/>
        </a:p>
      </dgm:t>
    </dgm:pt>
    <dgm:pt modelId="{5E731666-FD6A-477E-A33A-E2A456EB85D2}" type="pres">
      <dgm:prSet presAssocID="{D4A5A9D5-69FB-4961-9B3C-F6338024BE0F}" presName="compChildNode" presStyleCnt="0"/>
      <dgm:spPr/>
    </dgm:pt>
    <dgm:pt modelId="{CC1AD548-E438-4609-9E1D-8340EB9801CD}" type="pres">
      <dgm:prSet presAssocID="{D4A5A9D5-69FB-4961-9B3C-F6338024BE0F}" presName="theInnerList" presStyleCnt="0"/>
      <dgm:spPr/>
    </dgm:pt>
    <dgm:pt modelId="{4161A190-E524-4232-89BB-4766E605DC15}" type="pres">
      <dgm:prSet presAssocID="{062EA01E-A08B-4390-8570-6F769956B0B9}" presName="childNode" presStyleLbl="node1" presStyleIdx="4" presStyleCnt="6" custScaleY="133355" custLinFactNeighborX="-500" custLinFactNeighborY="7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3AB14-358F-4B15-A2A4-C1A2BB5A61D6}" type="pres">
      <dgm:prSet presAssocID="{062EA01E-A08B-4390-8570-6F769956B0B9}" presName="aSpace2" presStyleCnt="0"/>
      <dgm:spPr/>
    </dgm:pt>
    <dgm:pt modelId="{3CC53956-8A88-42B3-B04B-DEF6E62A4789}" type="pres">
      <dgm:prSet presAssocID="{8B90DE31-8658-4BA3-A978-8ABD5C701D4C}" presName="childNode" presStyleLbl="node1" presStyleIdx="5" presStyleCnt="6" custScaleY="104252" custLinFactNeighborX="-500" custLinFactNeighborY="12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7FFE8-7F91-4048-B859-F0B7CC0E302D}" type="presOf" srcId="{78935AF8-54C5-4496-8CEB-75AEBF76707B}" destId="{AF26FEBC-FEDC-42B7-9994-C890F01765BF}" srcOrd="0" destOrd="0" presId="urn:microsoft.com/office/officeart/2005/8/layout/lProcess2"/>
    <dgm:cxn modelId="{79AF3C59-65E7-4D46-ACC2-B7A7872494D3}" type="presOf" srcId="{1A724CBB-4B38-488D-95AF-97F947894750}" destId="{19868996-57A8-4486-9387-FF381E0A5AB7}" srcOrd="1" destOrd="0" presId="urn:microsoft.com/office/officeart/2005/8/layout/lProcess2"/>
    <dgm:cxn modelId="{C26B5058-CF73-4F9D-ABAB-4A5BB13C2519}" srcId="{5566F141-95C6-43E5-813F-06C641D579EE}" destId="{1A724CBB-4B38-488D-95AF-97F947894750}" srcOrd="0" destOrd="0" parTransId="{3875483B-F8A6-437B-A102-19C969A5292B}" sibTransId="{47F784D8-910D-4915-BE74-663BD6AD3966}"/>
    <dgm:cxn modelId="{DF869410-3BEF-4E50-A8B7-9DD90B888D62}" srcId="{D4A5A9D5-69FB-4961-9B3C-F6338024BE0F}" destId="{062EA01E-A08B-4390-8570-6F769956B0B9}" srcOrd="0" destOrd="0" parTransId="{25D3E787-6F95-4791-A206-8FEB34DEA461}" sibTransId="{3EF9276A-B8B7-4982-AA46-2BC29BF7F5B1}"/>
    <dgm:cxn modelId="{5EBFAD36-49A1-4710-BF85-2A2CC269CFAC}" srcId="{1A724CBB-4B38-488D-95AF-97F947894750}" destId="{34CC5BEA-B0F5-43BE-A703-A8C4819C3D7D}" srcOrd="0" destOrd="0" parTransId="{F37EA91D-A5E1-4C11-A6D0-00EA7716D34A}" sibTransId="{A2E56209-5869-4D6A-890E-FEEADA3114A2}"/>
    <dgm:cxn modelId="{8CA49EDF-8F03-453A-87D5-15A47B72212A}" type="presOf" srcId="{F7EB7FBB-7769-4D76-B56B-25D1E1AB944C}" destId="{E317E6F9-BECF-4179-9538-D839B88861A9}" srcOrd="0" destOrd="0" presId="urn:microsoft.com/office/officeart/2005/8/layout/lProcess2"/>
    <dgm:cxn modelId="{DD618E8F-FCF7-4836-9BB4-F59A800AFAC1}" type="presOf" srcId="{51867370-7171-405B-B02A-D7752BB92A7F}" destId="{89DC61B9-ADA2-4058-9CC4-49D41AC16F17}" srcOrd="0" destOrd="0" presId="urn:microsoft.com/office/officeart/2005/8/layout/lProcess2"/>
    <dgm:cxn modelId="{6AC6BA02-066B-41E6-ADCA-90594BF24DCA}" type="presOf" srcId="{D4A5A9D5-69FB-4961-9B3C-F6338024BE0F}" destId="{348A7FFF-9718-4EC4-A8AA-8CDF2653E460}" srcOrd="0" destOrd="0" presId="urn:microsoft.com/office/officeart/2005/8/layout/lProcess2"/>
    <dgm:cxn modelId="{BB77510D-9969-4D44-9104-8362AE4CD1CD}" type="presOf" srcId="{6F90574A-BDFC-46C6-9C52-49E4731CEE00}" destId="{C9811B71-67A9-4E07-9131-F94DA678A8CA}" srcOrd="1" destOrd="0" presId="urn:microsoft.com/office/officeart/2005/8/layout/lProcess2"/>
    <dgm:cxn modelId="{E7D33D0A-A03E-4936-A2EF-67E776E2E1C8}" type="presOf" srcId="{8B90DE31-8658-4BA3-A978-8ABD5C701D4C}" destId="{3CC53956-8A88-42B3-B04B-DEF6E62A4789}" srcOrd="0" destOrd="0" presId="urn:microsoft.com/office/officeart/2005/8/layout/lProcess2"/>
    <dgm:cxn modelId="{38F220A0-3901-40E7-B6F6-31BBCAA530B1}" type="presOf" srcId="{062EA01E-A08B-4390-8570-6F769956B0B9}" destId="{4161A190-E524-4232-89BB-4766E605DC15}" srcOrd="0" destOrd="0" presId="urn:microsoft.com/office/officeart/2005/8/layout/lProcess2"/>
    <dgm:cxn modelId="{E9701231-6F54-48BE-ADC7-CA4EBB86C096}" srcId="{D4A5A9D5-69FB-4961-9B3C-F6338024BE0F}" destId="{8B90DE31-8658-4BA3-A978-8ABD5C701D4C}" srcOrd="1" destOrd="0" parTransId="{A5FC773E-D98D-49EC-BD37-D38EAEBD7185}" sibTransId="{89277E94-BA05-49A0-A8B1-711A4A868A7D}"/>
    <dgm:cxn modelId="{DF927779-E268-482C-8372-B090E3C5DF68}" type="presOf" srcId="{D4A5A9D5-69FB-4961-9B3C-F6338024BE0F}" destId="{CEC097E1-DE65-4D1F-B680-C39DA66C700B}" srcOrd="1" destOrd="0" presId="urn:microsoft.com/office/officeart/2005/8/layout/lProcess2"/>
    <dgm:cxn modelId="{8141282F-FD53-4E7F-8ACD-733D6681D79F}" srcId="{1A724CBB-4B38-488D-95AF-97F947894750}" destId="{51867370-7171-405B-B02A-D7752BB92A7F}" srcOrd="1" destOrd="0" parTransId="{D41D5B2A-CC13-4A31-AF2F-EE6271E09802}" sibTransId="{69C2E110-DAEA-4061-9BA2-CDD440694DE9}"/>
    <dgm:cxn modelId="{E3A921B0-E8E7-45D0-8485-3F81445F3C56}" srcId="{6F90574A-BDFC-46C6-9C52-49E4731CEE00}" destId="{F7EB7FBB-7769-4D76-B56B-25D1E1AB944C}" srcOrd="1" destOrd="0" parTransId="{3F5F91E5-ABEA-47E4-8403-53226BF05583}" sibTransId="{A5459E40-45CA-4C90-910F-5C661BD94C44}"/>
    <dgm:cxn modelId="{A3B8FC77-1797-4485-9BE3-F2FD23F6C113}" srcId="{5566F141-95C6-43E5-813F-06C641D579EE}" destId="{6F90574A-BDFC-46C6-9C52-49E4731CEE00}" srcOrd="1" destOrd="0" parTransId="{D7B15A55-A51C-438C-9ABA-94C290110CCA}" sibTransId="{5B2E395A-953B-4CCE-89A5-6E95C920A905}"/>
    <dgm:cxn modelId="{BC17B77F-AB15-4271-A4AE-8E0BEC7373D8}" type="presOf" srcId="{5566F141-95C6-43E5-813F-06C641D579EE}" destId="{BCB105A0-B1D8-4376-98FB-74F6AA63842E}" srcOrd="0" destOrd="0" presId="urn:microsoft.com/office/officeart/2005/8/layout/lProcess2"/>
    <dgm:cxn modelId="{C4D592A6-24F0-47D7-AA7C-0B80F8B4E3FE}" type="presOf" srcId="{1A724CBB-4B38-488D-95AF-97F947894750}" destId="{92D3CF1D-25F3-4954-B3BD-CBA9C183606F}" srcOrd="0" destOrd="0" presId="urn:microsoft.com/office/officeart/2005/8/layout/lProcess2"/>
    <dgm:cxn modelId="{8122E83A-7418-436C-BF4E-7EE5052D4A0D}" type="presOf" srcId="{6F90574A-BDFC-46C6-9C52-49E4731CEE00}" destId="{227EBC8B-D553-4894-9B46-4D5703B36A38}" srcOrd="0" destOrd="0" presId="urn:microsoft.com/office/officeart/2005/8/layout/lProcess2"/>
    <dgm:cxn modelId="{5BBDE9C8-8A7A-4776-8C61-445804C3CE59}" type="presOf" srcId="{EE4B8953-31FB-4C51-A4F0-EEDF3089A123}" destId="{AF26FEBC-FEDC-42B7-9994-C890F01765BF}" srcOrd="0" destOrd="1" presId="urn:microsoft.com/office/officeart/2005/8/layout/lProcess2"/>
    <dgm:cxn modelId="{43B1CCA7-7631-4F38-8A92-C2EB2CDEF711}" type="presOf" srcId="{34CC5BEA-B0F5-43BE-A703-A8C4819C3D7D}" destId="{BCA32E72-D6D2-4E0A-BD3C-31C2E8BD671D}" srcOrd="0" destOrd="0" presId="urn:microsoft.com/office/officeart/2005/8/layout/lProcess2"/>
    <dgm:cxn modelId="{CAC5EC51-EC32-49F4-9AF3-CA140A93AE71}" srcId="{6F90574A-BDFC-46C6-9C52-49E4731CEE00}" destId="{78935AF8-54C5-4496-8CEB-75AEBF76707B}" srcOrd="0" destOrd="0" parTransId="{D3BA3FFF-F412-4741-9F06-4E8E34C135A4}" sibTransId="{F5052E27-7011-4942-A34C-67E2D7E9DEA0}"/>
    <dgm:cxn modelId="{E3137C8E-C7C8-4715-92CF-58928273FC77}" srcId="{5566F141-95C6-43E5-813F-06C641D579EE}" destId="{D4A5A9D5-69FB-4961-9B3C-F6338024BE0F}" srcOrd="2" destOrd="0" parTransId="{4066AA0E-477E-4DB7-A441-78129610F419}" sibTransId="{E34A735B-09E2-4EBF-8C96-05D25A45118E}"/>
    <dgm:cxn modelId="{CAAE7232-41C1-49ED-A371-FA91A2B7A127}" srcId="{78935AF8-54C5-4496-8CEB-75AEBF76707B}" destId="{EE4B8953-31FB-4C51-A4F0-EEDF3089A123}" srcOrd="0" destOrd="0" parTransId="{256090B1-4305-4833-A452-8B7E16DF0AB0}" sibTransId="{0FAE5B81-0478-476D-9AEF-CD9AD055C523}"/>
    <dgm:cxn modelId="{7905FCFB-5A41-4B4D-8885-6B7118AB5425}" type="presParOf" srcId="{BCB105A0-B1D8-4376-98FB-74F6AA63842E}" destId="{4194E72B-92BA-4937-A389-5EB0EA481E6B}" srcOrd="0" destOrd="0" presId="urn:microsoft.com/office/officeart/2005/8/layout/lProcess2"/>
    <dgm:cxn modelId="{AA29D717-48AC-4993-8DF4-A5BEAA7626B5}" type="presParOf" srcId="{4194E72B-92BA-4937-A389-5EB0EA481E6B}" destId="{92D3CF1D-25F3-4954-B3BD-CBA9C183606F}" srcOrd="0" destOrd="0" presId="urn:microsoft.com/office/officeart/2005/8/layout/lProcess2"/>
    <dgm:cxn modelId="{8E0D2CEE-C15D-432B-B205-8DAF2AD408C4}" type="presParOf" srcId="{4194E72B-92BA-4937-A389-5EB0EA481E6B}" destId="{19868996-57A8-4486-9387-FF381E0A5AB7}" srcOrd="1" destOrd="0" presId="urn:microsoft.com/office/officeart/2005/8/layout/lProcess2"/>
    <dgm:cxn modelId="{1703E41F-9BCB-4104-85F4-8C8ACC152315}" type="presParOf" srcId="{4194E72B-92BA-4937-A389-5EB0EA481E6B}" destId="{259BE937-B853-426F-8172-E3E1F5A10081}" srcOrd="2" destOrd="0" presId="urn:microsoft.com/office/officeart/2005/8/layout/lProcess2"/>
    <dgm:cxn modelId="{AC843D46-53C3-4D4A-BEE1-12517D429E43}" type="presParOf" srcId="{259BE937-B853-426F-8172-E3E1F5A10081}" destId="{B69AB337-8707-43EC-888F-7935C8B9E9A0}" srcOrd="0" destOrd="0" presId="urn:microsoft.com/office/officeart/2005/8/layout/lProcess2"/>
    <dgm:cxn modelId="{E3D706BE-D99A-42A2-9225-43196BE5F341}" type="presParOf" srcId="{B69AB337-8707-43EC-888F-7935C8B9E9A0}" destId="{BCA32E72-D6D2-4E0A-BD3C-31C2E8BD671D}" srcOrd="0" destOrd="0" presId="urn:microsoft.com/office/officeart/2005/8/layout/lProcess2"/>
    <dgm:cxn modelId="{35EAEED9-E603-49FD-A0E2-E2DEAB421DBD}" type="presParOf" srcId="{B69AB337-8707-43EC-888F-7935C8B9E9A0}" destId="{4E95FCA3-3068-40DD-89C4-00C17011C278}" srcOrd="1" destOrd="0" presId="urn:microsoft.com/office/officeart/2005/8/layout/lProcess2"/>
    <dgm:cxn modelId="{BD4431A8-074F-4BF8-AC9D-D0E383299B5C}" type="presParOf" srcId="{B69AB337-8707-43EC-888F-7935C8B9E9A0}" destId="{89DC61B9-ADA2-4058-9CC4-49D41AC16F17}" srcOrd="2" destOrd="0" presId="urn:microsoft.com/office/officeart/2005/8/layout/lProcess2"/>
    <dgm:cxn modelId="{16B90304-9C95-493D-9F0C-ABEDA40F2353}" type="presParOf" srcId="{BCB105A0-B1D8-4376-98FB-74F6AA63842E}" destId="{D0EEF7BA-6F0A-4481-8A1E-303A8B2A1DFC}" srcOrd="1" destOrd="0" presId="urn:microsoft.com/office/officeart/2005/8/layout/lProcess2"/>
    <dgm:cxn modelId="{57C2A510-C96C-450A-8DFF-0643341A3535}" type="presParOf" srcId="{BCB105A0-B1D8-4376-98FB-74F6AA63842E}" destId="{0F171D35-63D5-497D-8833-9F99180DDA97}" srcOrd="2" destOrd="0" presId="urn:microsoft.com/office/officeart/2005/8/layout/lProcess2"/>
    <dgm:cxn modelId="{C63F0A25-2AB2-43C9-B4E4-50F07622A398}" type="presParOf" srcId="{0F171D35-63D5-497D-8833-9F99180DDA97}" destId="{227EBC8B-D553-4894-9B46-4D5703B36A38}" srcOrd="0" destOrd="0" presId="urn:microsoft.com/office/officeart/2005/8/layout/lProcess2"/>
    <dgm:cxn modelId="{A318E131-C6FD-44B7-BB9A-7FF3740CDEE7}" type="presParOf" srcId="{0F171D35-63D5-497D-8833-9F99180DDA97}" destId="{C9811B71-67A9-4E07-9131-F94DA678A8CA}" srcOrd="1" destOrd="0" presId="urn:microsoft.com/office/officeart/2005/8/layout/lProcess2"/>
    <dgm:cxn modelId="{2342074F-100D-4F64-ADD2-500CB129ACB7}" type="presParOf" srcId="{0F171D35-63D5-497D-8833-9F99180DDA97}" destId="{704BC08D-BA29-4B4D-AC11-44159ABA47FF}" srcOrd="2" destOrd="0" presId="urn:microsoft.com/office/officeart/2005/8/layout/lProcess2"/>
    <dgm:cxn modelId="{5AEF526F-D265-44F8-BC56-24CAFE4EDEDE}" type="presParOf" srcId="{704BC08D-BA29-4B4D-AC11-44159ABA47FF}" destId="{4E382716-F7D2-4F21-B1E2-D3A44EEFD615}" srcOrd="0" destOrd="0" presId="urn:microsoft.com/office/officeart/2005/8/layout/lProcess2"/>
    <dgm:cxn modelId="{5931F2E0-61EE-4ADA-8ADF-8B2F1D6979B3}" type="presParOf" srcId="{4E382716-F7D2-4F21-B1E2-D3A44EEFD615}" destId="{AF26FEBC-FEDC-42B7-9994-C890F01765BF}" srcOrd="0" destOrd="0" presId="urn:microsoft.com/office/officeart/2005/8/layout/lProcess2"/>
    <dgm:cxn modelId="{86541046-97CD-44D9-9CDA-1EEE7DBCCBAB}" type="presParOf" srcId="{4E382716-F7D2-4F21-B1E2-D3A44EEFD615}" destId="{215272E6-57A8-42A7-AB93-D695A5B2D4D2}" srcOrd="1" destOrd="0" presId="urn:microsoft.com/office/officeart/2005/8/layout/lProcess2"/>
    <dgm:cxn modelId="{E31D8E21-D652-4085-B109-3FFE207B3BF4}" type="presParOf" srcId="{4E382716-F7D2-4F21-B1E2-D3A44EEFD615}" destId="{E317E6F9-BECF-4179-9538-D839B88861A9}" srcOrd="2" destOrd="0" presId="urn:microsoft.com/office/officeart/2005/8/layout/lProcess2"/>
    <dgm:cxn modelId="{464A6CC8-8559-437E-BE98-809D6A05AF26}" type="presParOf" srcId="{BCB105A0-B1D8-4376-98FB-74F6AA63842E}" destId="{D65A4981-D301-461F-9E96-CFD8A727ABB5}" srcOrd="3" destOrd="0" presId="urn:microsoft.com/office/officeart/2005/8/layout/lProcess2"/>
    <dgm:cxn modelId="{39D8EFDD-2545-43AF-87C2-C0AD8C27827D}" type="presParOf" srcId="{BCB105A0-B1D8-4376-98FB-74F6AA63842E}" destId="{05577722-490C-4A87-8241-A3FA056F3DCC}" srcOrd="4" destOrd="0" presId="urn:microsoft.com/office/officeart/2005/8/layout/lProcess2"/>
    <dgm:cxn modelId="{BBA78B00-F4D2-4CF5-9389-A3A9FDFB5E06}" type="presParOf" srcId="{05577722-490C-4A87-8241-A3FA056F3DCC}" destId="{348A7FFF-9718-4EC4-A8AA-8CDF2653E460}" srcOrd="0" destOrd="0" presId="urn:microsoft.com/office/officeart/2005/8/layout/lProcess2"/>
    <dgm:cxn modelId="{F622CB56-D437-4360-8413-0CC0CF57C76A}" type="presParOf" srcId="{05577722-490C-4A87-8241-A3FA056F3DCC}" destId="{CEC097E1-DE65-4D1F-B680-C39DA66C700B}" srcOrd="1" destOrd="0" presId="urn:microsoft.com/office/officeart/2005/8/layout/lProcess2"/>
    <dgm:cxn modelId="{E8A46BBE-F118-4B20-B962-B7523BC745FB}" type="presParOf" srcId="{05577722-490C-4A87-8241-A3FA056F3DCC}" destId="{5E731666-FD6A-477E-A33A-E2A456EB85D2}" srcOrd="2" destOrd="0" presId="urn:microsoft.com/office/officeart/2005/8/layout/lProcess2"/>
    <dgm:cxn modelId="{4744AF92-BFAC-4E22-AB11-91CE874FB391}" type="presParOf" srcId="{5E731666-FD6A-477E-A33A-E2A456EB85D2}" destId="{CC1AD548-E438-4609-9E1D-8340EB9801CD}" srcOrd="0" destOrd="0" presId="urn:microsoft.com/office/officeart/2005/8/layout/lProcess2"/>
    <dgm:cxn modelId="{D1059E5F-A632-46C0-82A6-0591FEEDE169}" type="presParOf" srcId="{CC1AD548-E438-4609-9E1D-8340EB9801CD}" destId="{4161A190-E524-4232-89BB-4766E605DC15}" srcOrd="0" destOrd="0" presId="urn:microsoft.com/office/officeart/2005/8/layout/lProcess2"/>
    <dgm:cxn modelId="{56D280E7-139E-4E56-86E1-80AF4ACCCF7B}" type="presParOf" srcId="{CC1AD548-E438-4609-9E1D-8340EB9801CD}" destId="{FD13AB14-358F-4B15-A2A4-C1A2BB5A61D6}" srcOrd="1" destOrd="0" presId="urn:microsoft.com/office/officeart/2005/8/layout/lProcess2"/>
    <dgm:cxn modelId="{B752DAED-0ACF-42E9-BF17-3690EE6C92DD}" type="presParOf" srcId="{CC1AD548-E438-4609-9E1D-8340EB9801CD}" destId="{3CC53956-8A88-42B3-B04B-DEF6E62A4789}" srcOrd="2" destOrd="0" presId="urn:microsoft.com/office/officeart/2005/8/layout/l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D0F80-359D-4BEC-997C-08C551461D3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5966E21-D5BB-4884-A0A5-7AD525CC706E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Konsumen</a:t>
          </a:r>
          <a:endParaRPr lang="en-US" dirty="0"/>
        </a:p>
      </dgm:t>
    </dgm:pt>
    <dgm:pt modelId="{8ADA9A80-76E0-4EFC-AECC-FA853E29E206}" type="parTrans" cxnId="{2F0F2E82-0D4A-405D-B6DE-93343A4A5B26}">
      <dgm:prSet/>
      <dgm:spPr/>
      <dgm:t>
        <a:bodyPr/>
        <a:lstStyle/>
        <a:p>
          <a:endParaRPr lang="en-US"/>
        </a:p>
      </dgm:t>
    </dgm:pt>
    <dgm:pt modelId="{B47A06C4-0F78-4589-A9EC-C4C47745A9E1}" type="sibTrans" cxnId="{2F0F2E82-0D4A-405D-B6DE-93343A4A5B26}">
      <dgm:prSet/>
      <dgm:spPr/>
      <dgm:t>
        <a:bodyPr/>
        <a:lstStyle/>
        <a:p>
          <a:endParaRPr lang="en-US"/>
        </a:p>
      </dgm:t>
    </dgm:pt>
    <dgm:pt modelId="{AC5189C3-DB04-40EE-9D4F-1CD82BC28686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Industri</a:t>
          </a:r>
          <a:endParaRPr lang="en-US" dirty="0"/>
        </a:p>
      </dgm:t>
    </dgm:pt>
    <dgm:pt modelId="{89A92CBB-F6A7-43F2-A1D6-B82146267628}" type="parTrans" cxnId="{9BAAE0E0-54A9-4B46-82E2-F492E28E0F3D}">
      <dgm:prSet/>
      <dgm:spPr/>
      <dgm:t>
        <a:bodyPr/>
        <a:lstStyle/>
        <a:p>
          <a:endParaRPr lang="en-US"/>
        </a:p>
      </dgm:t>
    </dgm:pt>
    <dgm:pt modelId="{9BAAB955-16E8-4703-86D8-4EFA476C85A2}" type="sibTrans" cxnId="{9BAAE0E0-54A9-4B46-82E2-F492E28E0F3D}">
      <dgm:prSet/>
      <dgm:spPr/>
      <dgm:t>
        <a:bodyPr/>
        <a:lstStyle/>
        <a:p>
          <a:endParaRPr lang="en-US"/>
        </a:p>
      </dgm:t>
    </dgm:pt>
    <dgm:pt modelId="{2782B5AE-4429-4FF4-80B6-A612F239BEB8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: </a:t>
          </a:r>
          <a:r>
            <a:rPr lang="en-US" dirty="0" err="1" smtClean="0"/>
            <a:t>Organisasi</a:t>
          </a:r>
          <a:r>
            <a:rPr lang="en-US" dirty="0" smtClean="0"/>
            <a:t>, </a:t>
          </a:r>
          <a:r>
            <a:rPr lang="en-US" dirty="0" err="1" smtClean="0"/>
            <a:t>Orang</a:t>
          </a:r>
          <a:r>
            <a:rPr lang="en-US" dirty="0" smtClean="0"/>
            <a:t>, </a:t>
          </a:r>
          <a:r>
            <a:rPr lang="en-US" dirty="0" err="1" smtClean="0"/>
            <a:t>Tempat</a:t>
          </a:r>
          <a:r>
            <a:rPr lang="en-US" dirty="0" smtClean="0"/>
            <a:t>,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Ide</a:t>
          </a:r>
          <a:endParaRPr lang="en-US" dirty="0"/>
        </a:p>
      </dgm:t>
    </dgm:pt>
    <dgm:pt modelId="{F5E29329-DFC6-4CE2-B126-0FFBB2A29BEC}" type="parTrans" cxnId="{EF6C31B8-12C8-453F-8C28-7C048D20AA35}">
      <dgm:prSet/>
      <dgm:spPr/>
      <dgm:t>
        <a:bodyPr/>
        <a:lstStyle/>
        <a:p>
          <a:endParaRPr lang="en-US"/>
        </a:p>
      </dgm:t>
    </dgm:pt>
    <dgm:pt modelId="{14F7BC34-3677-43C4-A7AA-C1CA22DC939E}" type="sibTrans" cxnId="{EF6C31B8-12C8-453F-8C28-7C048D20AA35}">
      <dgm:prSet/>
      <dgm:spPr/>
      <dgm:t>
        <a:bodyPr/>
        <a:lstStyle/>
        <a:p>
          <a:endParaRPr lang="en-US"/>
        </a:p>
      </dgm:t>
    </dgm:pt>
    <dgm:pt modelId="{D6E4E2A6-3670-492B-8054-2716D49347DC}" type="pres">
      <dgm:prSet presAssocID="{E37D0F80-359D-4BEC-997C-08C551461D3F}" presName="linearFlow" presStyleCnt="0">
        <dgm:presLayoutVars>
          <dgm:dir/>
          <dgm:resizeHandles val="exact"/>
        </dgm:presLayoutVars>
      </dgm:prSet>
      <dgm:spPr/>
    </dgm:pt>
    <dgm:pt modelId="{9BD62F72-C684-41FF-BF1C-2648745F008B}" type="pres">
      <dgm:prSet presAssocID="{65966E21-D5BB-4884-A0A5-7AD525CC706E}" presName="composite" presStyleCnt="0"/>
      <dgm:spPr/>
    </dgm:pt>
    <dgm:pt modelId="{4217086C-309F-4898-84EF-00455DA1A908}" type="pres">
      <dgm:prSet presAssocID="{65966E21-D5BB-4884-A0A5-7AD525CC706E}" presName="imgShp" presStyleLbl="fgImgPlace1" presStyleIdx="0" presStyleCnt="3"/>
      <dgm:spPr/>
    </dgm:pt>
    <dgm:pt modelId="{6967C563-416E-41DD-9238-2FCE6B309AF1}" type="pres">
      <dgm:prSet presAssocID="{65966E21-D5BB-4884-A0A5-7AD525CC706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888D87-541D-4F8B-9CEF-17FABBC772CC}" type="pres">
      <dgm:prSet presAssocID="{B47A06C4-0F78-4589-A9EC-C4C47745A9E1}" presName="spacing" presStyleCnt="0"/>
      <dgm:spPr/>
    </dgm:pt>
    <dgm:pt modelId="{8BE73859-D035-4328-9DD8-652A0649C2ED}" type="pres">
      <dgm:prSet presAssocID="{AC5189C3-DB04-40EE-9D4F-1CD82BC28686}" presName="composite" presStyleCnt="0"/>
      <dgm:spPr/>
    </dgm:pt>
    <dgm:pt modelId="{E9486BFB-5887-4F5C-A7EB-3714A0E75C59}" type="pres">
      <dgm:prSet presAssocID="{AC5189C3-DB04-40EE-9D4F-1CD82BC28686}" presName="imgShp" presStyleLbl="fgImgPlace1" presStyleIdx="1" presStyleCnt="3"/>
      <dgm:spPr/>
    </dgm:pt>
    <dgm:pt modelId="{D2B0A241-36A7-4720-966D-7EB18D016259}" type="pres">
      <dgm:prSet presAssocID="{AC5189C3-DB04-40EE-9D4F-1CD82BC2868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E7B879-29AB-46B6-BB8A-9E52D684AC2D}" type="pres">
      <dgm:prSet presAssocID="{9BAAB955-16E8-4703-86D8-4EFA476C85A2}" presName="spacing" presStyleCnt="0"/>
      <dgm:spPr/>
    </dgm:pt>
    <dgm:pt modelId="{F5462A12-1D38-4494-99FA-91CB2CA2C78C}" type="pres">
      <dgm:prSet presAssocID="{2782B5AE-4429-4FF4-80B6-A612F239BEB8}" presName="composite" presStyleCnt="0"/>
      <dgm:spPr/>
    </dgm:pt>
    <dgm:pt modelId="{B827CF0A-C16B-4CA5-BBC9-4B828855A823}" type="pres">
      <dgm:prSet presAssocID="{2782B5AE-4429-4FF4-80B6-A612F239BEB8}" presName="imgShp" presStyleLbl="fgImgPlace1" presStyleIdx="2" presStyleCnt="3"/>
      <dgm:spPr/>
    </dgm:pt>
    <dgm:pt modelId="{21CA9B3F-D60E-4F11-92F9-3D1151EFAA0C}" type="pres">
      <dgm:prSet presAssocID="{2782B5AE-4429-4FF4-80B6-A612F239BEB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0C6D4-36DC-49EE-86FD-9779298EA3D3}" type="presOf" srcId="{2782B5AE-4429-4FF4-80B6-A612F239BEB8}" destId="{21CA9B3F-D60E-4F11-92F9-3D1151EFAA0C}" srcOrd="0" destOrd="0" presId="urn:microsoft.com/office/officeart/2005/8/layout/vList3"/>
    <dgm:cxn modelId="{EF6C31B8-12C8-453F-8C28-7C048D20AA35}" srcId="{E37D0F80-359D-4BEC-997C-08C551461D3F}" destId="{2782B5AE-4429-4FF4-80B6-A612F239BEB8}" srcOrd="2" destOrd="0" parTransId="{F5E29329-DFC6-4CE2-B126-0FFBB2A29BEC}" sibTransId="{14F7BC34-3677-43C4-A7AA-C1CA22DC939E}"/>
    <dgm:cxn modelId="{DA7076BE-A50C-4BE3-8097-CF5E74123EEC}" type="presOf" srcId="{E37D0F80-359D-4BEC-997C-08C551461D3F}" destId="{D6E4E2A6-3670-492B-8054-2716D49347DC}" srcOrd="0" destOrd="0" presId="urn:microsoft.com/office/officeart/2005/8/layout/vList3"/>
    <dgm:cxn modelId="{9BAAE0E0-54A9-4B46-82E2-F492E28E0F3D}" srcId="{E37D0F80-359D-4BEC-997C-08C551461D3F}" destId="{AC5189C3-DB04-40EE-9D4F-1CD82BC28686}" srcOrd="1" destOrd="0" parTransId="{89A92CBB-F6A7-43F2-A1D6-B82146267628}" sibTransId="{9BAAB955-16E8-4703-86D8-4EFA476C85A2}"/>
    <dgm:cxn modelId="{B3C75DDA-3A66-46CB-8699-7BB3C8F2241C}" type="presOf" srcId="{65966E21-D5BB-4884-A0A5-7AD525CC706E}" destId="{6967C563-416E-41DD-9238-2FCE6B309AF1}" srcOrd="0" destOrd="0" presId="urn:microsoft.com/office/officeart/2005/8/layout/vList3"/>
    <dgm:cxn modelId="{2F0F2E82-0D4A-405D-B6DE-93343A4A5B26}" srcId="{E37D0F80-359D-4BEC-997C-08C551461D3F}" destId="{65966E21-D5BB-4884-A0A5-7AD525CC706E}" srcOrd="0" destOrd="0" parTransId="{8ADA9A80-76E0-4EFC-AECC-FA853E29E206}" sibTransId="{B47A06C4-0F78-4589-A9EC-C4C47745A9E1}"/>
    <dgm:cxn modelId="{E620F3E0-0E5B-4E31-8AD8-F978DD88B088}" type="presOf" srcId="{AC5189C3-DB04-40EE-9D4F-1CD82BC28686}" destId="{D2B0A241-36A7-4720-966D-7EB18D016259}" srcOrd="0" destOrd="0" presId="urn:microsoft.com/office/officeart/2005/8/layout/vList3"/>
    <dgm:cxn modelId="{EC63D0BD-C190-41AB-9BB1-ACD6C93DF672}" type="presParOf" srcId="{D6E4E2A6-3670-492B-8054-2716D49347DC}" destId="{9BD62F72-C684-41FF-BF1C-2648745F008B}" srcOrd="0" destOrd="0" presId="urn:microsoft.com/office/officeart/2005/8/layout/vList3"/>
    <dgm:cxn modelId="{485115F9-756C-4CA6-8639-5C5B5F6149D9}" type="presParOf" srcId="{9BD62F72-C684-41FF-BF1C-2648745F008B}" destId="{4217086C-309F-4898-84EF-00455DA1A908}" srcOrd="0" destOrd="0" presId="urn:microsoft.com/office/officeart/2005/8/layout/vList3"/>
    <dgm:cxn modelId="{E8560BF4-A1E4-46DB-ACF9-8839665FE865}" type="presParOf" srcId="{9BD62F72-C684-41FF-BF1C-2648745F008B}" destId="{6967C563-416E-41DD-9238-2FCE6B309AF1}" srcOrd="1" destOrd="0" presId="urn:microsoft.com/office/officeart/2005/8/layout/vList3"/>
    <dgm:cxn modelId="{BFE3444E-9B44-487B-B4B1-6800C0388F61}" type="presParOf" srcId="{D6E4E2A6-3670-492B-8054-2716D49347DC}" destId="{67888D87-541D-4F8B-9CEF-17FABBC772CC}" srcOrd="1" destOrd="0" presId="urn:microsoft.com/office/officeart/2005/8/layout/vList3"/>
    <dgm:cxn modelId="{00893B80-EB84-4D5B-B376-DCB5E8CE05A8}" type="presParOf" srcId="{D6E4E2A6-3670-492B-8054-2716D49347DC}" destId="{8BE73859-D035-4328-9DD8-652A0649C2ED}" srcOrd="2" destOrd="0" presId="urn:microsoft.com/office/officeart/2005/8/layout/vList3"/>
    <dgm:cxn modelId="{81CF1BE1-00F2-4B24-8197-EB7D6EDB8637}" type="presParOf" srcId="{8BE73859-D035-4328-9DD8-652A0649C2ED}" destId="{E9486BFB-5887-4F5C-A7EB-3714A0E75C59}" srcOrd="0" destOrd="0" presId="urn:microsoft.com/office/officeart/2005/8/layout/vList3"/>
    <dgm:cxn modelId="{14BDF880-17F8-4305-84A0-60499DE508A6}" type="presParOf" srcId="{8BE73859-D035-4328-9DD8-652A0649C2ED}" destId="{D2B0A241-36A7-4720-966D-7EB18D016259}" srcOrd="1" destOrd="0" presId="urn:microsoft.com/office/officeart/2005/8/layout/vList3"/>
    <dgm:cxn modelId="{440217DE-FFFA-449B-9234-A9ABDF121E17}" type="presParOf" srcId="{D6E4E2A6-3670-492B-8054-2716D49347DC}" destId="{41E7B879-29AB-46B6-BB8A-9E52D684AC2D}" srcOrd="3" destOrd="0" presId="urn:microsoft.com/office/officeart/2005/8/layout/vList3"/>
    <dgm:cxn modelId="{7C0AD626-F3AC-44F3-B758-2E2FD11AED70}" type="presParOf" srcId="{D6E4E2A6-3670-492B-8054-2716D49347DC}" destId="{F5462A12-1D38-4494-99FA-91CB2CA2C78C}" srcOrd="4" destOrd="0" presId="urn:microsoft.com/office/officeart/2005/8/layout/vList3"/>
    <dgm:cxn modelId="{F06F00FD-D68D-4B2F-92F3-EC4908A8F7AF}" type="presParOf" srcId="{F5462A12-1D38-4494-99FA-91CB2CA2C78C}" destId="{B827CF0A-C16B-4CA5-BBC9-4B828855A823}" srcOrd="0" destOrd="0" presId="urn:microsoft.com/office/officeart/2005/8/layout/vList3"/>
    <dgm:cxn modelId="{116F99A4-0460-44C6-9113-DB9609AD6C12}" type="presParOf" srcId="{F5462A12-1D38-4494-99FA-91CB2CA2C78C}" destId="{21CA9B3F-D60E-4F11-92F9-3D1151EFAA0C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265889-B2C2-4F36-A462-6BBD998241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1581499-8265-4512-9A65-D8221D76C400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Konsumen</a:t>
          </a:r>
          <a:endParaRPr lang="id-ID" dirty="0"/>
        </a:p>
      </dgm:t>
    </dgm:pt>
    <dgm:pt modelId="{B6AD2E98-FA66-4D84-BFF0-3C629F747C40}" type="parTrans" cxnId="{B5E48565-30EE-4E8F-9F4C-83410FC91453}">
      <dgm:prSet/>
      <dgm:spPr/>
      <dgm:t>
        <a:bodyPr/>
        <a:lstStyle/>
        <a:p>
          <a:endParaRPr lang="id-ID"/>
        </a:p>
      </dgm:t>
    </dgm:pt>
    <dgm:pt modelId="{BD874CCC-E8C2-4330-A3C7-E5A6B058185E}" type="sibTrans" cxnId="{B5E48565-30EE-4E8F-9F4C-83410FC91453}">
      <dgm:prSet/>
      <dgm:spPr/>
      <dgm:t>
        <a:bodyPr/>
        <a:lstStyle/>
        <a:p>
          <a:endParaRPr lang="id-ID"/>
        </a:p>
      </dgm:t>
    </dgm:pt>
    <dgm:pt modelId="{2F91FDA4-EA70-4F8D-80D0-0917A219B42F}">
      <dgm:prSet phldrT="[Text]" custT="1"/>
      <dgm:spPr/>
      <dgm:t>
        <a:bodyPr/>
        <a:lstStyle/>
        <a:p>
          <a:endParaRPr lang="id-ID" sz="1600" dirty="0"/>
        </a:p>
      </dgm:t>
    </dgm:pt>
    <dgm:pt modelId="{53B6BD2E-4C86-40E3-BD1C-A976A5B0A725}" type="sibTrans" cxnId="{E247D0F5-CCFA-4467-A785-0D196B81DD0A}">
      <dgm:prSet/>
      <dgm:spPr/>
      <dgm:t>
        <a:bodyPr/>
        <a:lstStyle/>
        <a:p>
          <a:endParaRPr lang="id-ID"/>
        </a:p>
      </dgm:t>
    </dgm:pt>
    <dgm:pt modelId="{83249D18-185F-4F08-885B-1530AC6543BB}" type="parTrans" cxnId="{E247D0F5-CCFA-4467-A785-0D196B81DD0A}">
      <dgm:prSet/>
      <dgm:spPr/>
      <dgm:t>
        <a:bodyPr/>
        <a:lstStyle/>
        <a:p>
          <a:endParaRPr lang="id-ID"/>
        </a:p>
      </dgm:t>
    </dgm:pt>
    <dgm:pt modelId="{AD65BCE6-7A07-4F68-A508-EAAD71F272C4}" type="pres">
      <dgm:prSet presAssocID="{6F265889-B2C2-4F36-A462-6BBD998241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DCF378E-9F52-4650-9D14-FEC72BF902A3}" type="pres">
      <dgm:prSet presAssocID="{11581499-8265-4512-9A65-D8221D76C400}" presName="linNode" presStyleCnt="0"/>
      <dgm:spPr/>
    </dgm:pt>
    <dgm:pt modelId="{A10A8442-1124-4CAC-ACC2-97BF73FF5241}" type="pres">
      <dgm:prSet presAssocID="{11581499-8265-4512-9A65-D8221D76C400}" presName="parentText" presStyleLbl="node1" presStyleIdx="0" presStyleCnt="1" custScaleX="70940" custScaleY="109238" custLinFactNeighborY="-847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824733-AD8F-49AC-8F79-FB8587D0CFBA}" type="pres">
      <dgm:prSet presAssocID="{11581499-8265-4512-9A65-D8221D76C400}" presName="descendantText" presStyleLbl="alignAccFollowNode1" presStyleIdx="0" presStyleCnt="1" custScaleX="195008" custScaleY="137875" custLinFactNeighborX="21400" custLinFactNeighborY="2228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7E83905-72FE-445D-BBB6-4C8EE3F33778}" type="presOf" srcId="{2F91FDA4-EA70-4F8D-80D0-0917A219B42F}" destId="{29824733-AD8F-49AC-8F79-FB8587D0CFBA}" srcOrd="0" destOrd="0" presId="urn:microsoft.com/office/officeart/2005/8/layout/vList5"/>
    <dgm:cxn modelId="{B5E48565-30EE-4E8F-9F4C-83410FC91453}" srcId="{6F265889-B2C2-4F36-A462-6BBD998241B3}" destId="{11581499-8265-4512-9A65-D8221D76C400}" srcOrd="0" destOrd="0" parTransId="{B6AD2E98-FA66-4D84-BFF0-3C629F747C40}" sibTransId="{BD874CCC-E8C2-4330-A3C7-E5A6B058185E}"/>
    <dgm:cxn modelId="{E247D0F5-CCFA-4467-A785-0D196B81DD0A}" srcId="{11581499-8265-4512-9A65-D8221D76C400}" destId="{2F91FDA4-EA70-4F8D-80D0-0917A219B42F}" srcOrd="0" destOrd="0" parTransId="{83249D18-185F-4F08-885B-1530AC6543BB}" sibTransId="{53B6BD2E-4C86-40E3-BD1C-A976A5B0A725}"/>
    <dgm:cxn modelId="{E21C4100-0588-422D-B711-5DCC3CF52B28}" type="presOf" srcId="{11581499-8265-4512-9A65-D8221D76C400}" destId="{A10A8442-1124-4CAC-ACC2-97BF73FF5241}" srcOrd="0" destOrd="0" presId="urn:microsoft.com/office/officeart/2005/8/layout/vList5"/>
    <dgm:cxn modelId="{4B5F5C42-6DCF-482D-A386-733CA3D20894}" type="presOf" srcId="{6F265889-B2C2-4F36-A462-6BBD998241B3}" destId="{AD65BCE6-7A07-4F68-A508-EAAD71F272C4}" srcOrd="0" destOrd="0" presId="urn:microsoft.com/office/officeart/2005/8/layout/vList5"/>
    <dgm:cxn modelId="{185A0A28-81A3-4ADE-AD99-899CEEF2680A}" type="presParOf" srcId="{AD65BCE6-7A07-4F68-A508-EAAD71F272C4}" destId="{8DCF378E-9F52-4650-9D14-FEC72BF902A3}" srcOrd="0" destOrd="0" presId="urn:microsoft.com/office/officeart/2005/8/layout/vList5"/>
    <dgm:cxn modelId="{B7DC5F98-7FCF-40D2-A6BD-67AF0A2DDB8E}" type="presParOf" srcId="{8DCF378E-9F52-4650-9D14-FEC72BF902A3}" destId="{A10A8442-1124-4CAC-ACC2-97BF73FF5241}" srcOrd="0" destOrd="0" presId="urn:microsoft.com/office/officeart/2005/8/layout/vList5"/>
    <dgm:cxn modelId="{C019C474-6636-428F-A435-5A9E39CE341F}" type="presParOf" srcId="{8DCF378E-9F52-4650-9D14-FEC72BF902A3}" destId="{29824733-AD8F-49AC-8F79-FB8587D0CFBA}" srcOrd="1" destOrd="0" presId="urn:microsoft.com/office/officeart/2005/8/layout/vList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78634F-C7A3-4F5A-86E4-EED4AED9294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7C188ADA-CE65-4341-8781-10791D4D7B58}">
      <dgm:prSet phldrT="[Text]" custT="1"/>
      <dgm:spPr/>
      <dgm:t>
        <a:bodyPr/>
        <a:lstStyle/>
        <a:p>
          <a:r>
            <a:rPr lang="en-US" sz="1800" dirty="0" smtClean="0"/>
            <a:t>ATRIBUT PRODUK	</a:t>
          </a:r>
          <a:endParaRPr lang="id-ID" sz="1800" dirty="0"/>
        </a:p>
      </dgm:t>
    </dgm:pt>
    <dgm:pt modelId="{FF92F9C5-E38B-4474-8826-545520E1F288}" type="parTrans" cxnId="{2CA5DA2B-5747-40BF-AAC7-70B19C7D2B6D}">
      <dgm:prSet/>
      <dgm:spPr/>
      <dgm:t>
        <a:bodyPr/>
        <a:lstStyle/>
        <a:p>
          <a:endParaRPr lang="id-ID"/>
        </a:p>
      </dgm:t>
    </dgm:pt>
    <dgm:pt modelId="{D0BE8BBD-20B8-4971-AC34-3933AE01339A}" type="sibTrans" cxnId="{2CA5DA2B-5747-40BF-AAC7-70B19C7D2B6D}">
      <dgm:prSet/>
      <dgm:spPr/>
      <dgm:t>
        <a:bodyPr/>
        <a:lstStyle/>
        <a:p>
          <a:endParaRPr lang="id-ID"/>
        </a:p>
      </dgm:t>
    </dgm:pt>
    <dgm:pt modelId="{D2EE92D7-C098-4A79-B961-33890B2EAB3D}">
      <dgm:prSet phldrT="[Text]" custT="1"/>
      <dgm:spPr/>
      <dgm:t>
        <a:bodyPr/>
        <a:lstStyle/>
        <a:p>
          <a:r>
            <a:rPr lang="en-US" sz="1800" dirty="0" smtClean="0"/>
            <a:t>PENETAPAN LABEL</a:t>
          </a:r>
          <a:endParaRPr lang="id-ID" sz="1800" dirty="0"/>
        </a:p>
      </dgm:t>
    </dgm:pt>
    <dgm:pt modelId="{6AD18231-3A06-4CAE-B570-8A6CC11E2621}" type="parTrans" cxnId="{0F8D8E2A-A10B-4D9D-90B9-3169065E2BE2}">
      <dgm:prSet/>
      <dgm:spPr/>
      <dgm:t>
        <a:bodyPr/>
        <a:lstStyle/>
        <a:p>
          <a:endParaRPr lang="id-ID"/>
        </a:p>
      </dgm:t>
    </dgm:pt>
    <dgm:pt modelId="{ED7998D0-ED79-4B54-87CA-353A39473E1B}" type="sibTrans" cxnId="{0F8D8E2A-A10B-4D9D-90B9-3169065E2BE2}">
      <dgm:prSet/>
      <dgm:spPr/>
      <dgm:t>
        <a:bodyPr/>
        <a:lstStyle/>
        <a:p>
          <a:endParaRPr lang="id-ID"/>
        </a:p>
      </dgm:t>
    </dgm:pt>
    <dgm:pt modelId="{2B25B998-CC9B-4001-8499-F6C20CE16C36}">
      <dgm:prSet phldrT="[Text]" custT="1"/>
      <dgm:spPr/>
      <dgm:t>
        <a:bodyPr/>
        <a:lstStyle/>
        <a:p>
          <a:r>
            <a:rPr lang="en-US" sz="1800" dirty="0" smtClean="0"/>
            <a:t>JASA PENDUKUNG PRODUK</a:t>
          </a:r>
          <a:endParaRPr lang="id-ID" sz="1800" dirty="0"/>
        </a:p>
      </dgm:t>
    </dgm:pt>
    <dgm:pt modelId="{443D998F-2078-4C32-AA79-947BFB0CAE19}" type="parTrans" cxnId="{2E969153-611A-43CC-94DD-75DFA369F9BC}">
      <dgm:prSet/>
      <dgm:spPr/>
      <dgm:t>
        <a:bodyPr/>
        <a:lstStyle/>
        <a:p>
          <a:endParaRPr lang="id-ID"/>
        </a:p>
      </dgm:t>
    </dgm:pt>
    <dgm:pt modelId="{07694C5F-7981-465A-85CD-618E19B20F1F}" type="sibTrans" cxnId="{2E969153-611A-43CC-94DD-75DFA369F9BC}">
      <dgm:prSet/>
      <dgm:spPr/>
      <dgm:t>
        <a:bodyPr/>
        <a:lstStyle/>
        <a:p>
          <a:endParaRPr lang="id-ID"/>
        </a:p>
      </dgm:t>
    </dgm:pt>
    <dgm:pt modelId="{A3A55F82-A105-48A3-9814-DAA0E422802C}">
      <dgm:prSet phldrT="[Text]" custT="1"/>
      <dgm:spPr/>
      <dgm:t>
        <a:bodyPr/>
        <a:lstStyle/>
        <a:p>
          <a:r>
            <a:rPr lang="en-US" sz="1800" dirty="0" smtClean="0"/>
            <a:t>PEMBERIAN MERK</a:t>
          </a:r>
          <a:endParaRPr lang="id-ID" sz="1800" dirty="0"/>
        </a:p>
      </dgm:t>
    </dgm:pt>
    <dgm:pt modelId="{562D714B-4EB8-4871-A56C-C50975302499}" type="parTrans" cxnId="{339EB293-6582-4186-95B1-EC8443863C18}">
      <dgm:prSet/>
      <dgm:spPr/>
      <dgm:t>
        <a:bodyPr/>
        <a:lstStyle/>
        <a:p>
          <a:endParaRPr lang="id-ID"/>
        </a:p>
      </dgm:t>
    </dgm:pt>
    <dgm:pt modelId="{019E36EF-6DCE-4D12-B65E-36D5DF5CB3A4}" type="sibTrans" cxnId="{339EB293-6582-4186-95B1-EC8443863C18}">
      <dgm:prSet/>
      <dgm:spPr/>
      <dgm:t>
        <a:bodyPr/>
        <a:lstStyle/>
        <a:p>
          <a:endParaRPr lang="id-ID"/>
        </a:p>
      </dgm:t>
    </dgm:pt>
    <dgm:pt modelId="{22438298-44CD-4D99-82DF-2701465F67C3}">
      <dgm:prSet phldrT="[Text]" custT="1"/>
      <dgm:spPr/>
      <dgm:t>
        <a:bodyPr/>
        <a:lstStyle/>
        <a:p>
          <a:r>
            <a:rPr lang="en-US" sz="1800" dirty="0" smtClean="0"/>
            <a:t>PENGEMASAN</a:t>
          </a:r>
          <a:endParaRPr lang="id-ID" sz="1800" dirty="0"/>
        </a:p>
      </dgm:t>
    </dgm:pt>
    <dgm:pt modelId="{91C35923-E1C8-4EDE-9AAC-458BCE37EDD8}" type="parTrans" cxnId="{B57C2DF5-3A10-4345-BC76-9BF6026CBF5B}">
      <dgm:prSet/>
      <dgm:spPr/>
      <dgm:t>
        <a:bodyPr/>
        <a:lstStyle/>
        <a:p>
          <a:endParaRPr lang="id-ID"/>
        </a:p>
      </dgm:t>
    </dgm:pt>
    <dgm:pt modelId="{7850586B-8C39-489E-9558-0636099428D7}" type="sibTrans" cxnId="{B57C2DF5-3A10-4345-BC76-9BF6026CBF5B}">
      <dgm:prSet/>
      <dgm:spPr/>
      <dgm:t>
        <a:bodyPr/>
        <a:lstStyle/>
        <a:p>
          <a:endParaRPr lang="id-ID"/>
        </a:p>
      </dgm:t>
    </dgm:pt>
    <dgm:pt modelId="{B3640D05-2CC5-47D1-B9C5-EE1907DC4DFE}" type="pres">
      <dgm:prSet presAssocID="{A378634F-C7A3-4F5A-86E4-EED4AED92949}" presName="CompostProcess" presStyleCnt="0">
        <dgm:presLayoutVars>
          <dgm:dir/>
          <dgm:resizeHandles val="exact"/>
        </dgm:presLayoutVars>
      </dgm:prSet>
      <dgm:spPr/>
    </dgm:pt>
    <dgm:pt modelId="{B4C027B6-822C-4D1B-A665-D4642F3AD1F3}" type="pres">
      <dgm:prSet presAssocID="{A378634F-C7A3-4F5A-86E4-EED4AED92949}" presName="arrow" presStyleLbl="bgShp" presStyleIdx="0" presStyleCnt="1"/>
      <dgm:spPr/>
    </dgm:pt>
    <dgm:pt modelId="{21AD0E8C-649E-423F-81E3-6AD7BD08C08F}" type="pres">
      <dgm:prSet presAssocID="{A378634F-C7A3-4F5A-86E4-EED4AED92949}" presName="linearProcess" presStyleCnt="0"/>
      <dgm:spPr/>
    </dgm:pt>
    <dgm:pt modelId="{9CC38A58-D696-4929-A1FA-0303278B15D6}" type="pres">
      <dgm:prSet presAssocID="{7C188ADA-CE65-4341-8781-10791D4D7B5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6DBC237-616A-4DB3-B440-134FFCE8F3B3}" type="pres">
      <dgm:prSet presAssocID="{D0BE8BBD-20B8-4971-AC34-3933AE01339A}" presName="sibTrans" presStyleCnt="0"/>
      <dgm:spPr/>
    </dgm:pt>
    <dgm:pt modelId="{5C060EC5-8D99-4486-99B2-70B61F01E93D}" type="pres">
      <dgm:prSet presAssocID="{A3A55F82-A105-48A3-9814-DAA0E422802C}" presName="textNode" presStyleLbl="node1" presStyleIdx="1" presStyleCnt="5" custScaleX="1228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BE77631-DE5C-4C22-AD6C-3A334EC4BCF1}" type="pres">
      <dgm:prSet presAssocID="{019E36EF-6DCE-4D12-B65E-36D5DF5CB3A4}" presName="sibTrans" presStyleCnt="0"/>
      <dgm:spPr/>
    </dgm:pt>
    <dgm:pt modelId="{4659B9E8-B70A-4876-A4BA-15670ECD78BD}" type="pres">
      <dgm:prSet presAssocID="{22438298-44CD-4D99-82DF-2701465F67C3}" presName="textNode" presStyleLbl="node1" presStyleIdx="2" presStyleCnt="5" custScaleX="13971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68EF08-972F-435B-BD9A-190B3A536A4B}" type="pres">
      <dgm:prSet presAssocID="{7850586B-8C39-489E-9558-0636099428D7}" presName="sibTrans" presStyleCnt="0"/>
      <dgm:spPr/>
    </dgm:pt>
    <dgm:pt modelId="{B2CEAA67-A84E-4CC9-ABB1-1CF4F7202656}" type="pres">
      <dgm:prSet presAssocID="{D2EE92D7-C098-4A79-B961-33890B2EAB3D}" presName="textNode" presStyleLbl="node1" presStyleIdx="3" presStyleCnt="5" custScaleX="10509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D61B8F-16F6-440E-9D7E-8AA86CD1C2A7}" type="pres">
      <dgm:prSet presAssocID="{ED7998D0-ED79-4B54-87CA-353A39473E1B}" presName="sibTrans" presStyleCnt="0"/>
      <dgm:spPr/>
    </dgm:pt>
    <dgm:pt modelId="{4CD9C373-5EA7-4D20-8FC8-4EE27357540C}" type="pres">
      <dgm:prSet presAssocID="{2B25B998-CC9B-4001-8499-F6C20CE16C36}" presName="textNode" presStyleLbl="node1" presStyleIdx="4" presStyleCnt="5" custScaleX="11686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988A93C-C06B-482E-9FCB-07EC287638C9}" type="presOf" srcId="{A3A55F82-A105-48A3-9814-DAA0E422802C}" destId="{5C060EC5-8D99-4486-99B2-70B61F01E93D}" srcOrd="0" destOrd="0" presId="urn:microsoft.com/office/officeart/2005/8/layout/hProcess9"/>
    <dgm:cxn modelId="{E7651D54-CB1D-4083-AD7F-D9B73FFBB2CC}" type="presOf" srcId="{D2EE92D7-C098-4A79-B961-33890B2EAB3D}" destId="{B2CEAA67-A84E-4CC9-ABB1-1CF4F7202656}" srcOrd="0" destOrd="0" presId="urn:microsoft.com/office/officeart/2005/8/layout/hProcess9"/>
    <dgm:cxn modelId="{0F8D8E2A-A10B-4D9D-90B9-3169065E2BE2}" srcId="{A378634F-C7A3-4F5A-86E4-EED4AED92949}" destId="{D2EE92D7-C098-4A79-B961-33890B2EAB3D}" srcOrd="3" destOrd="0" parTransId="{6AD18231-3A06-4CAE-B570-8A6CC11E2621}" sibTransId="{ED7998D0-ED79-4B54-87CA-353A39473E1B}"/>
    <dgm:cxn modelId="{1BAB4666-72CD-4FCC-95FC-E6D04A95564C}" type="presOf" srcId="{7C188ADA-CE65-4341-8781-10791D4D7B58}" destId="{9CC38A58-D696-4929-A1FA-0303278B15D6}" srcOrd="0" destOrd="0" presId="urn:microsoft.com/office/officeart/2005/8/layout/hProcess9"/>
    <dgm:cxn modelId="{2E969153-611A-43CC-94DD-75DFA369F9BC}" srcId="{A378634F-C7A3-4F5A-86E4-EED4AED92949}" destId="{2B25B998-CC9B-4001-8499-F6C20CE16C36}" srcOrd="4" destOrd="0" parTransId="{443D998F-2078-4C32-AA79-947BFB0CAE19}" sibTransId="{07694C5F-7981-465A-85CD-618E19B20F1F}"/>
    <dgm:cxn modelId="{A9026E27-F180-4D14-AFE5-D29EEEDDD5EC}" type="presOf" srcId="{2B25B998-CC9B-4001-8499-F6C20CE16C36}" destId="{4CD9C373-5EA7-4D20-8FC8-4EE27357540C}" srcOrd="0" destOrd="0" presId="urn:microsoft.com/office/officeart/2005/8/layout/hProcess9"/>
    <dgm:cxn modelId="{339EB293-6582-4186-95B1-EC8443863C18}" srcId="{A378634F-C7A3-4F5A-86E4-EED4AED92949}" destId="{A3A55F82-A105-48A3-9814-DAA0E422802C}" srcOrd="1" destOrd="0" parTransId="{562D714B-4EB8-4871-A56C-C50975302499}" sibTransId="{019E36EF-6DCE-4D12-B65E-36D5DF5CB3A4}"/>
    <dgm:cxn modelId="{2CA5DA2B-5747-40BF-AAC7-70B19C7D2B6D}" srcId="{A378634F-C7A3-4F5A-86E4-EED4AED92949}" destId="{7C188ADA-CE65-4341-8781-10791D4D7B58}" srcOrd="0" destOrd="0" parTransId="{FF92F9C5-E38B-4474-8826-545520E1F288}" sibTransId="{D0BE8BBD-20B8-4971-AC34-3933AE01339A}"/>
    <dgm:cxn modelId="{B57C2DF5-3A10-4345-BC76-9BF6026CBF5B}" srcId="{A378634F-C7A3-4F5A-86E4-EED4AED92949}" destId="{22438298-44CD-4D99-82DF-2701465F67C3}" srcOrd="2" destOrd="0" parTransId="{91C35923-E1C8-4EDE-9AAC-458BCE37EDD8}" sibTransId="{7850586B-8C39-489E-9558-0636099428D7}"/>
    <dgm:cxn modelId="{57086DEB-7D08-4738-88C1-3A21912F00F3}" type="presOf" srcId="{22438298-44CD-4D99-82DF-2701465F67C3}" destId="{4659B9E8-B70A-4876-A4BA-15670ECD78BD}" srcOrd="0" destOrd="0" presId="urn:microsoft.com/office/officeart/2005/8/layout/hProcess9"/>
    <dgm:cxn modelId="{9C3F30F8-B247-476B-B425-36D97A15BEFD}" type="presOf" srcId="{A378634F-C7A3-4F5A-86E4-EED4AED92949}" destId="{B3640D05-2CC5-47D1-B9C5-EE1907DC4DFE}" srcOrd="0" destOrd="0" presId="urn:microsoft.com/office/officeart/2005/8/layout/hProcess9"/>
    <dgm:cxn modelId="{DAC1BDD5-5058-4A57-AD0C-EB3ECEC3AC04}" type="presParOf" srcId="{B3640D05-2CC5-47D1-B9C5-EE1907DC4DFE}" destId="{B4C027B6-822C-4D1B-A665-D4642F3AD1F3}" srcOrd="0" destOrd="0" presId="urn:microsoft.com/office/officeart/2005/8/layout/hProcess9"/>
    <dgm:cxn modelId="{B1C1F560-4562-486F-90AA-D20CCF9BD927}" type="presParOf" srcId="{B3640D05-2CC5-47D1-B9C5-EE1907DC4DFE}" destId="{21AD0E8C-649E-423F-81E3-6AD7BD08C08F}" srcOrd="1" destOrd="0" presId="urn:microsoft.com/office/officeart/2005/8/layout/hProcess9"/>
    <dgm:cxn modelId="{0481DB37-843A-402B-BBE5-49A1BCE4B170}" type="presParOf" srcId="{21AD0E8C-649E-423F-81E3-6AD7BD08C08F}" destId="{9CC38A58-D696-4929-A1FA-0303278B15D6}" srcOrd="0" destOrd="0" presId="urn:microsoft.com/office/officeart/2005/8/layout/hProcess9"/>
    <dgm:cxn modelId="{6CF255D1-BEC4-41D7-B310-FCF50609071C}" type="presParOf" srcId="{21AD0E8C-649E-423F-81E3-6AD7BD08C08F}" destId="{16DBC237-616A-4DB3-B440-134FFCE8F3B3}" srcOrd="1" destOrd="0" presId="urn:microsoft.com/office/officeart/2005/8/layout/hProcess9"/>
    <dgm:cxn modelId="{EE2F5715-27EC-4045-B0D9-D1F197A3F10D}" type="presParOf" srcId="{21AD0E8C-649E-423F-81E3-6AD7BD08C08F}" destId="{5C060EC5-8D99-4486-99B2-70B61F01E93D}" srcOrd="2" destOrd="0" presId="urn:microsoft.com/office/officeart/2005/8/layout/hProcess9"/>
    <dgm:cxn modelId="{03C4D678-A26D-4AD1-A371-5B5FAD684403}" type="presParOf" srcId="{21AD0E8C-649E-423F-81E3-6AD7BD08C08F}" destId="{BBE77631-DE5C-4C22-AD6C-3A334EC4BCF1}" srcOrd="3" destOrd="0" presId="urn:microsoft.com/office/officeart/2005/8/layout/hProcess9"/>
    <dgm:cxn modelId="{2901DD6F-A438-422C-B95F-6E906BE7D60B}" type="presParOf" srcId="{21AD0E8C-649E-423F-81E3-6AD7BD08C08F}" destId="{4659B9E8-B70A-4876-A4BA-15670ECD78BD}" srcOrd="4" destOrd="0" presId="urn:microsoft.com/office/officeart/2005/8/layout/hProcess9"/>
    <dgm:cxn modelId="{E325A19A-972D-4751-9980-6FB34CAFE117}" type="presParOf" srcId="{21AD0E8C-649E-423F-81E3-6AD7BD08C08F}" destId="{2968EF08-972F-435B-BD9A-190B3A536A4B}" srcOrd="5" destOrd="0" presId="urn:microsoft.com/office/officeart/2005/8/layout/hProcess9"/>
    <dgm:cxn modelId="{BE5D9995-E0CB-4C2B-87DF-0E95820245A5}" type="presParOf" srcId="{21AD0E8C-649E-423F-81E3-6AD7BD08C08F}" destId="{B2CEAA67-A84E-4CC9-ABB1-1CF4F7202656}" srcOrd="6" destOrd="0" presId="urn:microsoft.com/office/officeart/2005/8/layout/hProcess9"/>
    <dgm:cxn modelId="{96F01619-C191-4D15-AC21-5B1C1ED16602}" type="presParOf" srcId="{21AD0E8C-649E-423F-81E3-6AD7BD08C08F}" destId="{DFD61B8F-16F6-440E-9D7E-8AA86CD1C2A7}" srcOrd="7" destOrd="0" presId="urn:microsoft.com/office/officeart/2005/8/layout/hProcess9"/>
    <dgm:cxn modelId="{0D059A30-9A70-4BF2-9945-5141C175FC5D}" type="presParOf" srcId="{21AD0E8C-649E-423F-81E3-6AD7BD08C08F}" destId="{4CD9C373-5EA7-4D20-8FC8-4EE27357540C}" srcOrd="8" destOrd="0" presId="urn:microsoft.com/office/officeart/2005/8/layout/hProcess9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2B97D6-96A9-4356-9CC3-F167BD1BA584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5D1C3E03-9C69-4BAD-AE93-1A7AAB1A9123}">
      <dgm:prSet phldrT="[Text]"/>
      <dgm:spPr/>
      <dgm:t>
        <a:bodyPr/>
        <a:lstStyle/>
        <a:p>
          <a:r>
            <a:rPr lang="en-US" dirty="0" smtClean="0"/>
            <a:t>ARIBUT PRODUK</a:t>
          </a:r>
          <a:endParaRPr lang="id-ID" dirty="0"/>
        </a:p>
      </dgm:t>
    </dgm:pt>
    <dgm:pt modelId="{E009AAEB-7971-4BFF-A267-815C584B8AD9}" type="parTrans" cxnId="{3E5E7768-7F80-4222-9A2D-AD4176643EC4}">
      <dgm:prSet/>
      <dgm:spPr/>
      <dgm:t>
        <a:bodyPr/>
        <a:lstStyle/>
        <a:p>
          <a:endParaRPr lang="id-ID"/>
        </a:p>
      </dgm:t>
    </dgm:pt>
    <dgm:pt modelId="{4AF0FBAF-C36D-4953-91FA-54B2B5D58658}" type="sibTrans" cxnId="{3E5E7768-7F80-4222-9A2D-AD4176643EC4}">
      <dgm:prSet/>
      <dgm:spPr/>
      <dgm:t>
        <a:bodyPr/>
        <a:lstStyle/>
        <a:p>
          <a:endParaRPr lang="id-ID"/>
        </a:p>
      </dgm:t>
    </dgm:pt>
    <dgm:pt modelId="{414EADF5-678A-4FED-A439-659379283537}">
      <dgm:prSet phldrT="[Text]"/>
      <dgm:spPr/>
      <dgm:t>
        <a:bodyPr/>
        <a:lstStyle/>
        <a:p>
          <a:r>
            <a:rPr lang="en-US" dirty="0" smtClean="0"/>
            <a:t>PEMBERIAN MERK</a:t>
          </a:r>
          <a:endParaRPr lang="id-ID" dirty="0"/>
        </a:p>
      </dgm:t>
    </dgm:pt>
    <dgm:pt modelId="{303A0940-5B2A-4ED7-8A9C-E8859B681E83}" type="parTrans" cxnId="{663FAD29-127D-4165-80F2-A6BAA26C1E0D}">
      <dgm:prSet/>
      <dgm:spPr/>
      <dgm:t>
        <a:bodyPr/>
        <a:lstStyle/>
        <a:p>
          <a:endParaRPr lang="id-ID"/>
        </a:p>
      </dgm:t>
    </dgm:pt>
    <dgm:pt modelId="{EDC9C82C-B01E-4449-8BD7-3CA0FC798069}" type="sibTrans" cxnId="{663FAD29-127D-4165-80F2-A6BAA26C1E0D}">
      <dgm:prSet/>
      <dgm:spPr/>
      <dgm:t>
        <a:bodyPr/>
        <a:lstStyle/>
        <a:p>
          <a:endParaRPr lang="id-ID"/>
        </a:p>
      </dgm:t>
    </dgm:pt>
    <dgm:pt modelId="{86D5F961-3273-41F9-82DF-3588C77BF579}">
      <dgm:prSet phldrT="[Text]" custT="1"/>
      <dgm:spPr/>
      <dgm:t>
        <a:bodyPr/>
        <a:lstStyle/>
        <a:p>
          <a:r>
            <a:rPr lang="en-US" sz="1600" dirty="0" err="1" smtClean="0"/>
            <a:t>Ekuitas</a:t>
          </a:r>
          <a:r>
            <a:rPr lang="en-US" sz="1600" dirty="0" smtClean="0"/>
            <a:t> </a:t>
          </a:r>
          <a:r>
            <a:rPr lang="en-US" sz="1600" dirty="0" err="1" smtClean="0"/>
            <a:t>Merek</a:t>
          </a:r>
          <a:r>
            <a:rPr lang="en-US" sz="1600" dirty="0" smtClean="0"/>
            <a:t>,</a:t>
          </a:r>
        </a:p>
        <a:p>
          <a:r>
            <a:rPr lang="en-US" sz="1600" dirty="0" err="1" smtClean="0">
              <a:solidFill>
                <a:srgbClr val="FFFF00"/>
              </a:solidFill>
            </a:rPr>
            <a:t>Pemilihan</a:t>
          </a:r>
          <a:r>
            <a:rPr lang="en-US" sz="1600" dirty="0" smtClean="0">
              <a:solidFill>
                <a:srgbClr val="FFFF00"/>
              </a:solidFill>
            </a:rPr>
            <a:t> </a:t>
          </a:r>
          <a:r>
            <a:rPr lang="en-US" sz="1600" dirty="0" err="1" smtClean="0">
              <a:solidFill>
                <a:srgbClr val="FFFF00"/>
              </a:solidFill>
            </a:rPr>
            <a:t>Merek</a:t>
          </a:r>
          <a:r>
            <a:rPr lang="en-US" sz="1600" dirty="0" smtClean="0">
              <a:solidFill>
                <a:srgbClr val="FFFF00"/>
              </a:solidFill>
            </a:rPr>
            <a:t>,</a:t>
          </a:r>
        </a:p>
        <a:p>
          <a:r>
            <a:rPr lang="en-US" sz="1600" dirty="0" smtClean="0"/>
            <a:t>Sponsor </a:t>
          </a:r>
          <a:r>
            <a:rPr lang="en-US" sz="1600" dirty="0" err="1" smtClean="0"/>
            <a:t>Merek</a:t>
          </a:r>
          <a:r>
            <a:rPr lang="en-US" sz="1600" dirty="0" smtClean="0"/>
            <a:t>,</a:t>
          </a:r>
        </a:p>
        <a:p>
          <a:r>
            <a:rPr lang="en-US" sz="1600" dirty="0" err="1" smtClean="0">
              <a:solidFill>
                <a:srgbClr val="FF0000"/>
              </a:solidFill>
            </a:rPr>
            <a:t>Strategi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merek</a:t>
          </a:r>
          <a:endParaRPr lang="en-US" sz="1600" dirty="0" smtClean="0">
            <a:solidFill>
              <a:srgbClr val="FF0000"/>
            </a:solidFill>
          </a:endParaRPr>
        </a:p>
        <a:p>
          <a:endParaRPr lang="id-ID" sz="1600" dirty="0"/>
        </a:p>
      </dgm:t>
    </dgm:pt>
    <dgm:pt modelId="{0723C75D-127D-4B89-B47C-F7BDD354CD01}" type="parTrans" cxnId="{1B1E3831-D74E-485F-966B-1D44F9A5E664}">
      <dgm:prSet/>
      <dgm:spPr/>
      <dgm:t>
        <a:bodyPr/>
        <a:lstStyle/>
        <a:p>
          <a:endParaRPr lang="id-ID"/>
        </a:p>
      </dgm:t>
    </dgm:pt>
    <dgm:pt modelId="{9B839910-9A79-476B-9094-85C99068977A}" type="sibTrans" cxnId="{1B1E3831-D74E-485F-966B-1D44F9A5E664}">
      <dgm:prSet/>
      <dgm:spPr/>
      <dgm:t>
        <a:bodyPr/>
        <a:lstStyle/>
        <a:p>
          <a:endParaRPr lang="id-ID"/>
        </a:p>
      </dgm:t>
    </dgm:pt>
    <dgm:pt modelId="{4C79149B-3EBC-4384-812D-30201B861BFB}">
      <dgm:prSet phldrT="[Text]"/>
      <dgm:spPr/>
      <dgm:t>
        <a:bodyPr/>
        <a:lstStyle/>
        <a:p>
          <a:r>
            <a:rPr lang="en-US" dirty="0" smtClean="0"/>
            <a:t>PENGEMASAN</a:t>
          </a:r>
          <a:endParaRPr lang="id-ID" dirty="0"/>
        </a:p>
      </dgm:t>
    </dgm:pt>
    <dgm:pt modelId="{CBB823B6-B3D7-481D-BDC6-79F56A5F74C5}" type="parTrans" cxnId="{CD35779A-EBF2-424C-A0B3-AC35F31C2264}">
      <dgm:prSet/>
      <dgm:spPr/>
      <dgm:t>
        <a:bodyPr/>
        <a:lstStyle/>
        <a:p>
          <a:endParaRPr lang="id-ID"/>
        </a:p>
      </dgm:t>
    </dgm:pt>
    <dgm:pt modelId="{E21226D0-5BE1-41D1-A279-C9F8D2737B12}" type="sibTrans" cxnId="{CD35779A-EBF2-424C-A0B3-AC35F31C2264}">
      <dgm:prSet/>
      <dgm:spPr/>
      <dgm:t>
        <a:bodyPr/>
        <a:lstStyle/>
        <a:p>
          <a:endParaRPr lang="id-ID"/>
        </a:p>
      </dgm:t>
    </dgm:pt>
    <dgm:pt modelId="{C6E18663-8D70-41D9-9ADF-CE206C2152E9}">
      <dgm:prSet phldrT="[Text]" custT="1"/>
      <dgm:spPr/>
      <dgm:t>
        <a:bodyPr/>
        <a:lstStyle/>
        <a:p>
          <a:r>
            <a:rPr lang="en-US" sz="1400" dirty="0" err="1" smtClean="0"/>
            <a:t>Meliputi</a:t>
          </a:r>
          <a:r>
            <a:rPr lang="en-US" sz="1400" dirty="0" smtClean="0"/>
            <a:t> </a:t>
          </a:r>
          <a:r>
            <a:rPr lang="en-US" sz="1400" dirty="0" err="1" smtClean="0"/>
            <a:t>kegiatan</a:t>
          </a:r>
          <a:r>
            <a:rPr lang="en-US" sz="1400" dirty="0" smtClean="0"/>
            <a:t> </a:t>
          </a:r>
          <a:r>
            <a:rPr lang="en-US" sz="1400" dirty="0" err="1" smtClean="0"/>
            <a:t>merancang</a:t>
          </a:r>
          <a:r>
            <a:rPr lang="en-US" sz="1400" dirty="0" smtClean="0"/>
            <a:t> </a:t>
          </a:r>
          <a:r>
            <a:rPr lang="en-US" sz="1400" dirty="0" err="1" smtClean="0"/>
            <a:t>dan</a:t>
          </a:r>
          <a:r>
            <a:rPr lang="en-US" sz="1400" dirty="0" smtClean="0"/>
            <a:t> </a:t>
          </a:r>
          <a:r>
            <a:rPr lang="en-US" sz="1400" dirty="0" err="1" smtClean="0"/>
            <a:t>membuat</a:t>
          </a:r>
          <a:r>
            <a:rPr lang="en-US" sz="1400" dirty="0" smtClean="0"/>
            <a:t> </a:t>
          </a:r>
          <a:r>
            <a:rPr lang="en-US" sz="1400" dirty="0" err="1" smtClean="0"/>
            <a:t>wadah</a:t>
          </a:r>
          <a:r>
            <a:rPr lang="en-US" sz="1400" dirty="0" smtClean="0"/>
            <a:t> </a:t>
          </a:r>
          <a:r>
            <a:rPr lang="en-US" sz="1400" dirty="0" err="1" smtClean="0"/>
            <a:t>atau</a:t>
          </a:r>
          <a:r>
            <a:rPr lang="en-US" sz="1400" dirty="0" smtClean="0"/>
            <a:t> </a:t>
          </a:r>
          <a:r>
            <a:rPr lang="en-US" sz="1400" dirty="0" err="1" smtClean="0"/>
            <a:t>pembungkus</a:t>
          </a:r>
          <a:r>
            <a:rPr lang="en-US" sz="1400" dirty="0" smtClean="0"/>
            <a:t> </a:t>
          </a:r>
          <a:r>
            <a:rPr lang="en-US" sz="1400" dirty="0" err="1" smtClean="0"/>
            <a:t>suatu</a:t>
          </a:r>
          <a:r>
            <a:rPr lang="en-US" sz="1400" dirty="0" smtClean="0"/>
            <a:t> </a:t>
          </a:r>
          <a:r>
            <a:rPr lang="en-US" sz="1400" dirty="0" err="1" smtClean="0"/>
            <a:t>produk</a:t>
          </a:r>
          <a:r>
            <a:rPr lang="en-US" sz="1400" dirty="0" smtClean="0"/>
            <a:t>.</a:t>
          </a:r>
        </a:p>
        <a:p>
          <a:r>
            <a:rPr lang="en-US" sz="1400" dirty="0" err="1" smtClean="0">
              <a:solidFill>
                <a:srgbClr val="FFFF00"/>
              </a:solidFill>
            </a:rPr>
            <a:t>Kemasan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bisa</a:t>
          </a:r>
          <a:r>
            <a:rPr lang="en-US" sz="1400" dirty="0" smtClean="0">
              <a:solidFill>
                <a:srgbClr val="FFFF00"/>
              </a:solidFill>
            </a:rPr>
            <a:t>  </a:t>
          </a:r>
          <a:r>
            <a:rPr lang="en-US" sz="1400" dirty="0" err="1" smtClean="0">
              <a:solidFill>
                <a:srgbClr val="FFFF00"/>
              </a:solidFill>
            </a:rPr>
            <a:t>berupa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wadah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utama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dan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kemasan</a:t>
          </a:r>
          <a:r>
            <a:rPr lang="en-US" sz="1400" dirty="0" smtClean="0">
              <a:solidFill>
                <a:srgbClr val="FFFF00"/>
              </a:solidFill>
            </a:rPr>
            <a:t> </a:t>
          </a:r>
          <a:r>
            <a:rPr lang="en-US" sz="1400" dirty="0" err="1" smtClean="0">
              <a:solidFill>
                <a:srgbClr val="FFFF00"/>
              </a:solidFill>
            </a:rPr>
            <a:t>sekunder</a:t>
          </a:r>
          <a:endParaRPr lang="id-ID" sz="1400" dirty="0">
            <a:solidFill>
              <a:srgbClr val="FFFF00"/>
            </a:solidFill>
          </a:endParaRPr>
        </a:p>
      </dgm:t>
    </dgm:pt>
    <dgm:pt modelId="{0F8C5922-5A68-4790-ACCD-303474F7D672}" type="parTrans" cxnId="{3C80DCB6-AF25-482B-8077-14043EE73E70}">
      <dgm:prSet/>
      <dgm:spPr/>
      <dgm:t>
        <a:bodyPr/>
        <a:lstStyle/>
        <a:p>
          <a:endParaRPr lang="id-ID"/>
        </a:p>
      </dgm:t>
    </dgm:pt>
    <dgm:pt modelId="{B30898D7-118E-41A4-AB55-489C73B9ABFB}" type="sibTrans" cxnId="{3C80DCB6-AF25-482B-8077-14043EE73E70}">
      <dgm:prSet/>
      <dgm:spPr/>
      <dgm:t>
        <a:bodyPr/>
        <a:lstStyle/>
        <a:p>
          <a:endParaRPr lang="id-ID"/>
        </a:p>
      </dgm:t>
    </dgm:pt>
    <dgm:pt modelId="{20494E90-D2D1-46BD-8377-BC0F281CE202}">
      <dgm:prSet phldrT="[Text]"/>
      <dgm:spPr/>
      <dgm:t>
        <a:bodyPr/>
        <a:lstStyle/>
        <a:p>
          <a:r>
            <a:rPr lang="en-US" dirty="0" smtClean="0"/>
            <a:t>JASA PENDUKUNG PRODUK</a:t>
          </a:r>
          <a:endParaRPr lang="id-ID" dirty="0"/>
        </a:p>
      </dgm:t>
    </dgm:pt>
    <dgm:pt modelId="{4ACEF35A-00D0-43A1-AFE1-A14C35DE0280}" type="parTrans" cxnId="{26DDA30B-80B5-4EDE-B5A0-C1134B2F476A}">
      <dgm:prSet/>
      <dgm:spPr/>
      <dgm:t>
        <a:bodyPr/>
        <a:lstStyle/>
        <a:p>
          <a:endParaRPr lang="id-ID"/>
        </a:p>
      </dgm:t>
    </dgm:pt>
    <dgm:pt modelId="{E4104903-5985-430D-A911-9537BDC5969C}" type="sibTrans" cxnId="{26DDA30B-80B5-4EDE-B5A0-C1134B2F476A}">
      <dgm:prSet/>
      <dgm:spPr/>
      <dgm:t>
        <a:bodyPr/>
        <a:lstStyle/>
        <a:p>
          <a:endParaRPr lang="id-ID"/>
        </a:p>
      </dgm:t>
    </dgm:pt>
    <dgm:pt modelId="{EDFDF0E8-66CF-476B-9B33-E36C83E33F1A}">
      <dgm:prSet phldrT="[Text]" custT="1"/>
      <dgm:spPr/>
      <dgm:t>
        <a:bodyPr/>
        <a:lstStyle/>
        <a:p>
          <a:r>
            <a:rPr lang="en-US" sz="1300" dirty="0" smtClean="0">
              <a:latin typeface="Arial" pitchFamily="34" charset="0"/>
              <a:cs typeface="Arial" pitchFamily="34" charset="0"/>
            </a:rPr>
            <a:t>Perusahaan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harus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meranang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produk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dan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jasa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pendukungnya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untuk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memenuhi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kkebutuhan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pelanggan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secara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menguntungkan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. 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Misalnya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jasa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pengiriman</a:t>
          </a:r>
          <a:r>
            <a:rPr lang="en-US" sz="13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300" dirty="0" err="1" smtClean="0">
              <a:latin typeface="Arial" pitchFamily="34" charset="0"/>
              <a:cs typeface="Arial" pitchFamily="34" charset="0"/>
            </a:rPr>
            <a:t>produk</a:t>
          </a:r>
          <a:endParaRPr lang="id-ID" sz="1300" dirty="0">
            <a:latin typeface="Arial" pitchFamily="34" charset="0"/>
            <a:cs typeface="Arial" pitchFamily="34" charset="0"/>
          </a:endParaRPr>
        </a:p>
      </dgm:t>
    </dgm:pt>
    <dgm:pt modelId="{6ECB4122-87EA-4F02-84E1-6A94B462D606}" type="parTrans" cxnId="{0CB4FC7D-03EE-4F73-9D9A-DF376D282659}">
      <dgm:prSet/>
      <dgm:spPr/>
      <dgm:t>
        <a:bodyPr/>
        <a:lstStyle/>
        <a:p>
          <a:endParaRPr lang="id-ID"/>
        </a:p>
      </dgm:t>
    </dgm:pt>
    <dgm:pt modelId="{AA3F6469-FB83-4CC2-A9E3-54809F9ABA50}" type="sibTrans" cxnId="{0CB4FC7D-03EE-4F73-9D9A-DF376D282659}">
      <dgm:prSet/>
      <dgm:spPr/>
      <dgm:t>
        <a:bodyPr/>
        <a:lstStyle/>
        <a:p>
          <a:endParaRPr lang="id-ID"/>
        </a:p>
      </dgm:t>
    </dgm:pt>
    <dgm:pt modelId="{499D6169-9FD3-4BDA-AEDF-BB7BD8F0B4CD}">
      <dgm:prSet phldrT="[Text]"/>
      <dgm:spPr/>
      <dgm:t>
        <a:bodyPr/>
        <a:lstStyle/>
        <a:p>
          <a:r>
            <a:rPr lang="en-US" dirty="0" smtClean="0"/>
            <a:t>PEMBERIAN LABEL</a:t>
          </a:r>
          <a:endParaRPr lang="id-ID" dirty="0"/>
        </a:p>
      </dgm:t>
    </dgm:pt>
    <dgm:pt modelId="{93F392C2-4643-4882-9F70-E68A13AA7D30}" type="parTrans" cxnId="{C314151A-302B-4836-9F28-4B087573E79E}">
      <dgm:prSet/>
      <dgm:spPr/>
      <dgm:t>
        <a:bodyPr/>
        <a:lstStyle/>
        <a:p>
          <a:endParaRPr lang="id-ID"/>
        </a:p>
      </dgm:t>
    </dgm:pt>
    <dgm:pt modelId="{4354A8FE-C112-4570-BC8B-DDDBDCAC9B57}" type="sibTrans" cxnId="{C314151A-302B-4836-9F28-4B087573E79E}">
      <dgm:prSet/>
      <dgm:spPr/>
      <dgm:t>
        <a:bodyPr/>
        <a:lstStyle/>
        <a:p>
          <a:endParaRPr lang="id-ID"/>
        </a:p>
      </dgm:t>
    </dgm:pt>
    <dgm:pt modelId="{3EA438E7-9086-4F51-975C-D2DBBAE6E9B0}">
      <dgm:prSet phldrT="[Text]" custT="1"/>
      <dgm:spPr/>
      <dgm:t>
        <a:bodyPr/>
        <a:lstStyle/>
        <a:p>
          <a:r>
            <a:rPr lang="en-US" sz="1600" dirty="0" err="1" smtClean="0"/>
            <a:t>Fungsi</a:t>
          </a:r>
          <a:r>
            <a:rPr lang="en-US" sz="1600" dirty="0" smtClean="0"/>
            <a:t> label </a:t>
          </a:r>
          <a:r>
            <a:rPr lang="en-US" sz="1600" dirty="0" err="1" smtClean="0"/>
            <a:t>untuk</a:t>
          </a:r>
          <a:r>
            <a:rPr lang="en-US" sz="1600" dirty="0" smtClean="0"/>
            <a:t>: </a:t>
          </a:r>
          <a:r>
            <a:rPr lang="en-US" sz="1600" dirty="0" err="1" smtClean="0">
              <a:solidFill>
                <a:srgbClr val="FFFF00"/>
              </a:solidFill>
            </a:rPr>
            <a:t>mengidentifikasi</a:t>
          </a:r>
          <a:r>
            <a:rPr lang="en-US" sz="1600" dirty="0" smtClean="0">
              <a:solidFill>
                <a:srgbClr val="FFFF00"/>
              </a:solidFill>
            </a:rPr>
            <a:t> </a:t>
          </a:r>
          <a:r>
            <a:rPr lang="en-US" sz="1600" dirty="0" err="1" smtClean="0">
              <a:solidFill>
                <a:srgbClr val="FFFF00"/>
              </a:solidFill>
            </a:rPr>
            <a:t>produk</a:t>
          </a:r>
          <a:r>
            <a:rPr lang="en-US" sz="1600" dirty="0" smtClean="0">
              <a:solidFill>
                <a:srgbClr val="FFFF00"/>
              </a:solidFill>
            </a:rPr>
            <a:t> </a:t>
          </a:r>
          <a:r>
            <a:rPr lang="en-US" sz="1600" dirty="0" err="1" smtClean="0">
              <a:solidFill>
                <a:srgbClr val="FFFF00"/>
              </a:solidFill>
            </a:rPr>
            <a:t>atau</a:t>
          </a:r>
          <a:r>
            <a:rPr lang="en-US" sz="1600" dirty="0" smtClean="0">
              <a:solidFill>
                <a:srgbClr val="FFFF00"/>
              </a:solidFill>
            </a:rPr>
            <a:t> </a:t>
          </a:r>
          <a:r>
            <a:rPr lang="en-US" sz="1600" dirty="0" err="1" smtClean="0">
              <a:solidFill>
                <a:srgbClr val="FFFF00"/>
              </a:solidFill>
            </a:rPr>
            <a:t>merek</a:t>
          </a:r>
          <a:r>
            <a:rPr lang="en-US" sz="1600" dirty="0" smtClean="0">
              <a:solidFill>
                <a:srgbClr val="FFFF00"/>
              </a:solidFill>
            </a:rPr>
            <a:t>, </a:t>
          </a:r>
          <a:r>
            <a:rPr lang="en-US" sz="1600" dirty="0" err="1" smtClean="0"/>
            <a:t>menggambarkan</a:t>
          </a:r>
          <a:r>
            <a:rPr lang="en-US" sz="1600" dirty="0" smtClean="0"/>
            <a:t> </a:t>
          </a:r>
          <a:r>
            <a:rPr lang="en-US" sz="1600" dirty="0" err="1" smtClean="0"/>
            <a:t>mengenai</a:t>
          </a:r>
          <a:r>
            <a:rPr lang="en-US" sz="1600" dirty="0" smtClean="0"/>
            <a:t> </a:t>
          </a:r>
          <a:r>
            <a:rPr lang="en-US" sz="1600" dirty="0" err="1" smtClean="0"/>
            <a:t>produk</a:t>
          </a:r>
          <a:r>
            <a:rPr lang="en-US" sz="1600" dirty="0" smtClean="0"/>
            <a:t>,  </a:t>
          </a:r>
          <a:r>
            <a:rPr lang="en-US" sz="1600" dirty="0" err="1" smtClean="0">
              <a:solidFill>
                <a:srgbClr val="FF0000"/>
              </a:solidFill>
            </a:rPr>
            <a:t>mempromosikan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produk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melalui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gambarnya</a:t>
          </a:r>
          <a:endParaRPr lang="id-ID" sz="1600" dirty="0">
            <a:solidFill>
              <a:srgbClr val="FF0000"/>
            </a:solidFill>
          </a:endParaRPr>
        </a:p>
      </dgm:t>
    </dgm:pt>
    <dgm:pt modelId="{4B8A9BF8-77A3-4C33-B451-B6A1701F5363}" type="parTrans" cxnId="{0F980551-5A37-44A2-B3CC-A46EFE99987F}">
      <dgm:prSet/>
      <dgm:spPr/>
      <dgm:t>
        <a:bodyPr/>
        <a:lstStyle/>
        <a:p>
          <a:endParaRPr lang="id-ID"/>
        </a:p>
      </dgm:t>
    </dgm:pt>
    <dgm:pt modelId="{EFB1118B-8441-4C3F-AC9C-11ED09E686FC}" type="sibTrans" cxnId="{0F980551-5A37-44A2-B3CC-A46EFE99987F}">
      <dgm:prSet/>
      <dgm:spPr/>
      <dgm:t>
        <a:bodyPr/>
        <a:lstStyle/>
        <a:p>
          <a:endParaRPr lang="id-ID"/>
        </a:p>
      </dgm:t>
    </dgm:pt>
    <dgm:pt modelId="{34B370DE-CA86-469D-91EC-776B9C301A4C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FF00"/>
              </a:solidFill>
            </a:rPr>
            <a:t>Kualitas</a:t>
          </a:r>
          <a:r>
            <a:rPr lang="en-US" sz="1600" dirty="0" smtClean="0">
              <a:solidFill>
                <a:srgbClr val="FFFF00"/>
              </a:solidFill>
            </a:rPr>
            <a:t> </a:t>
          </a:r>
          <a:r>
            <a:rPr lang="en-US" sz="1600" dirty="0" err="1" smtClean="0">
              <a:solidFill>
                <a:srgbClr val="FFFF00"/>
              </a:solidFill>
            </a:rPr>
            <a:t>Produk</a:t>
          </a:r>
          <a:r>
            <a:rPr lang="en-US" sz="1600" dirty="0" smtClean="0">
              <a:solidFill>
                <a:srgbClr val="FFFF00"/>
              </a:solidFill>
            </a:rPr>
            <a:t> (Product Quality),</a:t>
          </a:r>
        </a:p>
        <a:p>
          <a:r>
            <a:rPr lang="en-US" sz="1600" dirty="0" err="1" smtClean="0"/>
            <a:t>Fitur</a:t>
          </a:r>
          <a:r>
            <a:rPr lang="en-US" sz="1600" dirty="0" smtClean="0"/>
            <a:t> </a:t>
          </a:r>
          <a:r>
            <a:rPr lang="en-US" sz="1600" dirty="0" err="1" smtClean="0"/>
            <a:t>Produk</a:t>
          </a:r>
          <a:r>
            <a:rPr lang="en-US" sz="1600" dirty="0" smtClean="0"/>
            <a:t>,</a:t>
          </a:r>
        </a:p>
        <a:p>
          <a:r>
            <a:rPr lang="en-US" sz="1600" dirty="0" err="1" smtClean="0">
              <a:solidFill>
                <a:srgbClr val="00B0F0"/>
              </a:solidFill>
            </a:rPr>
            <a:t>Rancangan</a:t>
          </a:r>
          <a:r>
            <a:rPr lang="en-US" sz="1600" dirty="0" smtClean="0">
              <a:solidFill>
                <a:srgbClr val="00B0F0"/>
              </a:solidFill>
            </a:rPr>
            <a:t> </a:t>
          </a:r>
          <a:r>
            <a:rPr lang="en-US" sz="1600" dirty="0" err="1" smtClean="0">
              <a:solidFill>
                <a:srgbClr val="00B0F0"/>
              </a:solidFill>
            </a:rPr>
            <a:t>Produk</a:t>
          </a:r>
          <a:endParaRPr lang="id-ID" sz="1600" dirty="0">
            <a:solidFill>
              <a:srgbClr val="00B0F0"/>
            </a:solidFill>
          </a:endParaRPr>
        </a:p>
      </dgm:t>
    </dgm:pt>
    <dgm:pt modelId="{2FDF4853-A469-4B63-8DA5-1AE0167059BF}" type="sibTrans" cxnId="{EFCEEEF3-70ED-422E-92B4-FB64354EECD4}">
      <dgm:prSet/>
      <dgm:spPr/>
      <dgm:t>
        <a:bodyPr/>
        <a:lstStyle/>
        <a:p>
          <a:endParaRPr lang="id-ID"/>
        </a:p>
      </dgm:t>
    </dgm:pt>
    <dgm:pt modelId="{16C7447A-C3F4-4B1D-8BD6-B424EFCAA2FA}" type="parTrans" cxnId="{EFCEEEF3-70ED-422E-92B4-FB64354EECD4}">
      <dgm:prSet/>
      <dgm:spPr/>
      <dgm:t>
        <a:bodyPr/>
        <a:lstStyle/>
        <a:p>
          <a:endParaRPr lang="id-ID"/>
        </a:p>
      </dgm:t>
    </dgm:pt>
    <dgm:pt modelId="{5393A915-54F7-4E0A-A3AF-5A6B53227C7E}" type="pres">
      <dgm:prSet presAssocID="{A12B97D6-96A9-4356-9CC3-F167BD1BA5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1068391-3D88-476E-AF4B-3056E8CA05E6}" type="pres">
      <dgm:prSet presAssocID="{5D1C3E03-9C69-4BAD-AE93-1A7AAB1A912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9A23-550C-45C9-85F7-A2291EE9FD98}" type="pres">
      <dgm:prSet presAssocID="{5D1C3E03-9C69-4BAD-AE93-1A7AAB1A9123}" presName="bgRect" presStyleLbl="node1" presStyleIdx="0" presStyleCnt="5" custScaleY="164206"/>
      <dgm:spPr/>
      <dgm:t>
        <a:bodyPr/>
        <a:lstStyle/>
        <a:p>
          <a:endParaRPr lang="id-ID"/>
        </a:p>
      </dgm:t>
    </dgm:pt>
    <dgm:pt modelId="{178BCF85-59DD-4586-9BF9-CE85ED24FECF}" type="pres">
      <dgm:prSet presAssocID="{5D1C3E03-9C69-4BAD-AE93-1A7AAB1A9123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D16CCE-4C92-4B13-87CF-758098D02E76}" type="pres">
      <dgm:prSet presAssocID="{5D1C3E03-9C69-4BAD-AE93-1A7AAB1A9123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E16277-723E-4CB5-A0DD-8719F41484D2}" type="pres">
      <dgm:prSet presAssocID="{4AF0FBAF-C36D-4953-91FA-54B2B5D58658}" presName="hSp" presStyleCnt="0"/>
      <dgm:spPr/>
      <dgm:t>
        <a:bodyPr/>
        <a:lstStyle/>
        <a:p>
          <a:endParaRPr lang="en-US"/>
        </a:p>
      </dgm:t>
    </dgm:pt>
    <dgm:pt modelId="{58963CA5-51FE-49AB-8A6D-EEC08F133A35}" type="pres">
      <dgm:prSet presAssocID="{4AF0FBAF-C36D-4953-91FA-54B2B5D58658}" presName="vProcSp" presStyleCnt="0"/>
      <dgm:spPr/>
      <dgm:t>
        <a:bodyPr/>
        <a:lstStyle/>
        <a:p>
          <a:endParaRPr lang="en-US"/>
        </a:p>
      </dgm:t>
    </dgm:pt>
    <dgm:pt modelId="{53010F2A-5134-4CE1-ACEC-0EEC0AC9B188}" type="pres">
      <dgm:prSet presAssocID="{4AF0FBAF-C36D-4953-91FA-54B2B5D58658}" presName="vSp1" presStyleCnt="0"/>
      <dgm:spPr/>
      <dgm:t>
        <a:bodyPr/>
        <a:lstStyle/>
        <a:p>
          <a:endParaRPr lang="en-US"/>
        </a:p>
      </dgm:t>
    </dgm:pt>
    <dgm:pt modelId="{93FE1E8B-B1DB-41DB-9470-DCCEFD067E87}" type="pres">
      <dgm:prSet presAssocID="{4AF0FBAF-C36D-4953-91FA-54B2B5D58658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2C1B43F6-BE88-4025-A7FA-B80CF8C749D6}" type="pres">
      <dgm:prSet presAssocID="{4AF0FBAF-C36D-4953-91FA-54B2B5D58658}" presName="vSp2" presStyleCnt="0"/>
      <dgm:spPr/>
      <dgm:t>
        <a:bodyPr/>
        <a:lstStyle/>
        <a:p>
          <a:endParaRPr lang="en-US"/>
        </a:p>
      </dgm:t>
    </dgm:pt>
    <dgm:pt modelId="{AB59DBBE-14EC-40FC-8453-C8A90084A218}" type="pres">
      <dgm:prSet presAssocID="{4AF0FBAF-C36D-4953-91FA-54B2B5D58658}" presName="sibTrans" presStyleCnt="0"/>
      <dgm:spPr/>
      <dgm:t>
        <a:bodyPr/>
        <a:lstStyle/>
        <a:p>
          <a:endParaRPr lang="en-US"/>
        </a:p>
      </dgm:t>
    </dgm:pt>
    <dgm:pt modelId="{A5670DFC-5309-45C7-9758-8399318FA01B}" type="pres">
      <dgm:prSet presAssocID="{414EADF5-678A-4FED-A439-65937928353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DFF2-774D-4B2D-A448-0000BDF893AE}" type="pres">
      <dgm:prSet presAssocID="{414EADF5-678A-4FED-A439-659379283537}" presName="bgRect" presStyleLbl="node1" presStyleIdx="1" presStyleCnt="5" custScaleY="164206"/>
      <dgm:spPr/>
      <dgm:t>
        <a:bodyPr/>
        <a:lstStyle/>
        <a:p>
          <a:endParaRPr lang="id-ID"/>
        </a:p>
      </dgm:t>
    </dgm:pt>
    <dgm:pt modelId="{EA350287-CE3A-41EE-9C70-82B1E0CFDDBA}" type="pres">
      <dgm:prSet presAssocID="{414EADF5-678A-4FED-A439-65937928353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ADE16C-DAE0-4AB9-BAE0-2CA96F258412}" type="pres">
      <dgm:prSet presAssocID="{414EADF5-678A-4FED-A439-65937928353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10B3B0-5ED6-4F62-9D9D-DE0FD7F32273}" type="pres">
      <dgm:prSet presAssocID="{EDC9C82C-B01E-4449-8BD7-3CA0FC798069}" presName="hSp" presStyleCnt="0"/>
      <dgm:spPr/>
      <dgm:t>
        <a:bodyPr/>
        <a:lstStyle/>
        <a:p>
          <a:endParaRPr lang="en-US"/>
        </a:p>
      </dgm:t>
    </dgm:pt>
    <dgm:pt modelId="{2CB22B66-A9C8-4823-84A2-D20D19FDACBB}" type="pres">
      <dgm:prSet presAssocID="{EDC9C82C-B01E-4449-8BD7-3CA0FC798069}" presName="vProcSp" presStyleCnt="0"/>
      <dgm:spPr/>
      <dgm:t>
        <a:bodyPr/>
        <a:lstStyle/>
        <a:p>
          <a:endParaRPr lang="en-US"/>
        </a:p>
      </dgm:t>
    </dgm:pt>
    <dgm:pt modelId="{B4EF8021-FDE5-4573-9E3D-81A42C6E36CF}" type="pres">
      <dgm:prSet presAssocID="{EDC9C82C-B01E-4449-8BD7-3CA0FC798069}" presName="vSp1" presStyleCnt="0"/>
      <dgm:spPr/>
      <dgm:t>
        <a:bodyPr/>
        <a:lstStyle/>
        <a:p>
          <a:endParaRPr lang="en-US"/>
        </a:p>
      </dgm:t>
    </dgm:pt>
    <dgm:pt modelId="{97202F21-8135-48B0-B86E-9A146276B461}" type="pres">
      <dgm:prSet presAssocID="{EDC9C82C-B01E-4449-8BD7-3CA0FC798069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E1C93499-049D-41E1-B970-0210843D1070}" type="pres">
      <dgm:prSet presAssocID="{EDC9C82C-B01E-4449-8BD7-3CA0FC798069}" presName="vSp2" presStyleCnt="0"/>
      <dgm:spPr/>
      <dgm:t>
        <a:bodyPr/>
        <a:lstStyle/>
        <a:p>
          <a:endParaRPr lang="en-US"/>
        </a:p>
      </dgm:t>
    </dgm:pt>
    <dgm:pt modelId="{67B9E9A7-6AF2-429C-B84B-F1C7D17BB149}" type="pres">
      <dgm:prSet presAssocID="{EDC9C82C-B01E-4449-8BD7-3CA0FC798069}" presName="sibTrans" presStyleCnt="0"/>
      <dgm:spPr/>
      <dgm:t>
        <a:bodyPr/>
        <a:lstStyle/>
        <a:p>
          <a:endParaRPr lang="en-US"/>
        </a:p>
      </dgm:t>
    </dgm:pt>
    <dgm:pt modelId="{2F2CCD3C-74E6-498B-A4EF-2991EFF8D633}" type="pres">
      <dgm:prSet presAssocID="{4C79149B-3EBC-4384-812D-30201B861BF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91943-6EC2-4C6D-8C97-7684C84FC23F}" type="pres">
      <dgm:prSet presAssocID="{4C79149B-3EBC-4384-812D-30201B861BFB}" presName="bgRect" presStyleLbl="node1" presStyleIdx="2" presStyleCnt="5" custScaleY="164206"/>
      <dgm:spPr/>
      <dgm:t>
        <a:bodyPr/>
        <a:lstStyle/>
        <a:p>
          <a:endParaRPr lang="id-ID"/>
        </a:p>
      </dgm:t>
    </dgm:pt>
    <dgm:pt modelId="{88249E0B-F771-4163-AD86-F58EB6D812DA}" type="pres">
      <dgm:prSet presAssocID="{4C79149B-3EBC-4384-812D-30201B861BFB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E7C707-27B2-4927-BAE4-1B71C0AA27F8}" type="pres">
      <dgm:prSet presAssocID="{4C79149B-3EBC-4384-812D-30201B861BF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A10785-A698-4248-B8DF-9E60FBEA87B4}" type="pres">
      <dgm:prSet presAssocID="{E21226D0-5BE1-41D1-A279-C9F8D2737B12}" presName="hSp" presStyleCnt="0"/>
      <dgm:spPr/>
      <dgm:t>
        <a:bodyPr/>
        <a:lstStyle/>
        <a:p>
          <a:endParaRPr lang="en-US"/>
        </a:p>
      </dgm:t>
    </dgm:pt>
    <dgm:pt modelId="{D4767968-CEEF-45D2-89E5-63777671CC3B}" type="pres">
      <dgm:prSet presAssocID="{E21226D0-5BE1-41D1-A279-C9F8D2737B12}" presName="vProcSp" presStyleCnt="0"/>
      <dgm:spPr/>
      <dgm:t>
        <a:bodyPr/>
        <a:lstStyle/>
        <a:p>
          <a:endParaRPr lang="en-US"/>
        </a:p>
      </dgm:t>
    </dgm:pt>
    <dgm:pt modelId="{84165A1F-6D22-41F7-9201-0D02C50ED84A}" type="pres">
      <dgm:prSet presAssocID="{E21226D0-5BE1-41D1-A279-C9F8D2737B12}" presName="vSp1" presStyleCnt="0"/>
      <dgm:spPr/>
      <dgm:t>
        <a:bodyPr/>
        <a:lstStyle/>
        <a:p>
          <a:endParaRPr lang="en-US"/>
        </a:p>
      </dgm:t>
    </dgm:pt>
    <dgm:pt modelId="{16169DDC-D8D1-448F-BEFE-1C6FA96974FA}" type="pres">
      <dgm:prSet presAssocID="{E21226D0-5BE1-41D1-A279-C9F8D2737B12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1C50A7-BFE5-47A0-8867-9B8C1A545B3A}" type="pres">
      <dgm:prSet presAssocID="{E21226D0-5BE1-41D1-A279-C9F8D2737B12}" presName="vSp2" presStyleCnt="0"/>
      <dgm:spPr/>
      <dgm:t>
        <a:bodyPr/>
        <a:lstStyle/>
        <a:p>
          <a:endParaRPr lang="en-US"/>
        </a:p>
      </dgm:t>
    </dgm:pt>
    <dgm:pt modelId="{666A6EE0-FAD6-4B18-8E0A-9E3A54236248}" type="pres">
      <dgm:prSet presAssocID="{E21226D0-5BE1-41D1-A279-C9F8D2737B12}" presName="sibTrans" presStyleCnt="0"/>
      <dgm:spPr/>
      <dgm:t>
        <a:bodyPr/>
        <a:lstStyle/>
        <a:p>
          <a:endParaRPr lang="en-US"/>
        </a:p>
      </dgm:t>
    </dgm:pt>
    <dgm:pt modelId="{E46FA084-76D4-4321-8188-87101AB3BBE3}" type="pres">
      <dgm:prSet presAssocID="{499D6169-9FD3-4BDA-AEDF-BB7BD8F0B4CD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9DE41-B75D-408C-8197-260F9A070AF9}" type="pres">
      <dgm:prSet presAssocID="{499D6169-9FD3-4BDA-AEDF-BB7BD8F0B4CD}" presName="bgRect" presStyleLbl="node1" presStyleIdx="3" presStyleCnt="5" custScaleY="164206"/>
      <dgm:spPr/>
      <dgm:t>
        <a:bodyPr/>
        <a:lstStyle/>
        <a:p>
          <a:endParaRPr lang="id-ID"/>
        </a:p>
      </dgm:t>
    </dgm:pt>
    <dgm:pt modelId="{73A520BB-9DDA-430A-AD56-1BBA692B2090}" type="pres">
      <dgm:prSet presAssocID="{499D6169-9FD3-4BDA-AEDF-BB7BD8F0B4CD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766E97-61BF-4E4F-998E-A4AB512392D6}" type="pres">
      <dgm:prSet presAssocID="{499D6169-9FD3-4BDA-AEDF-BB7BD8F0B4CD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4EE7AB-042E-4808-9A86-FD40818BA4F5}" type="pres">
      <dgm:prSet presAssocID="{4354A8FE-C112-4570-BC8B-DDDBDCAC9B57}" presName="hSp" presStyleCnt="0"/>
      <dgm:spPr/>
      <dgm:t>
        <a:bodyPr/>
        <a:lstStyle/>
        <a:p>
          <a:endParaRPr lang="en-US"/>
        </a:p>
      </dgm:t>
    </dgm:pt>
    <dgm:pt modelId="{33E28830-A950-4A71-AD51-FC7DF2812B5B}" type="pres">
      <dgm:prSet presAssocID="{4354A8FE-C112-4570-BC8B-DDDBDCAC9B57}" presName="vProcSp" presStyleCnt="0"/>
      <dgm:spPr/>
      <dgm:t>
        <a:bodyPr/>
        <a:lstStyle/>
        <a:p>
          <a:endParaRPr lang="en-US"/>
        </a:p>
      </dgm:t>
    </dgm:pt>
    <dgm:pt modelId="{D38228D4-2283-41D6-B165-BE9E6C7B8C35}" type="pres">
      <dgm:prSet presAssocID="{4354A8FE-C112-4570-BC8B-DDDBDCAC9B57}" presName="vSp1" presStyleCnt="0"/>
      <dgm:spPr/>
      <dgm:t>
        <a:bodyPr/>
        <a:lstStyle/>
        <a:p>
          <a:endParaRPr lang="en-US"/>
        </a:p>
      </dgm:t>
    </dgm:pt>
    <dgm:pt modelId="{CA4B9E15-0833-4AE8-8E65-DD7DD7F4CE14}" type="pres">
      <dgm:prSet presAssocID="{4354A8FE-C112-4570-BC8B-DDDBDCAC9B57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3019103-B9C2-4F4E-989B-1D65EB041EB5}" type="pres">
      <dgm:prSet presAssocID="{4354A8FE-C112-4570-BC8B-DDDBDCAC9B57}" presName="vSp2" presStyleCnt="0"/>
      <dgm:spPr/>
      <dgm:t>
        <a:bodyPr/>
        <a:lstStyle/>
        <a:p>
          <a:endParaRPr lang="en-US"/>
        </a:p>
      </dgm:t>
    </dgm:pt>
    <dgm:pt modelId="{20C123DA-D495-42C7-A61D-FDFACC10DA09}" type="pres">
      <dgm:prSet presAssocID="{4354A8FE-C112-4570-BC8B-DDDBDCAC9B57}" presName="sibTrans" presStyleCnt="0"/>
      <dgm:spPr/>
      <dgm:t>
        <a:bodyPr/>
        <a:lstStyle/>
        <a:p>
          <a:endParaRPr lang="en-US"/>
        </a:p>
      </dgm:t>
    </dgm:pt>
    <dgm:pt modelId="{940DA0DE-C16C-4D0B-B5F6-F5D660BEE5E7}" type="pres">
      <dgm:prSet presAssocID="{20494E90-D2D1-46BD-8377-BC0F281CE202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CCCCF-C330-4151-81B6-FCFCA1227913}" type="pres">
      <dgm:prSet presAssocID="{20494E90-D2D1-46BD-8377-BC0F281CE202}" presName="bgRect" presStyleLbl="node1" presStyleIdx="4" presStyleCnt="5" custScaleY="164206"/>
      <dgm:spPr/>
      <dgm:t>
        <a:bodyPr/>
        <a:lstStyle/>
        <a:p>
          <a:endParaRPr lang="id-ID"/>
        </a:p>
      </dgm:t>
    </dgm:pt>
    <dgm:pt modelId="{0B33B2A2-D702-4979-8391-EEBF45316711}" type="pres">
      <dgm:prSet presAssocID="{20494E90-D2D1-46BD-8377-BC0F281CE202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71C6AE-E1D8-4A28-8CC7-90601DE391E6}" type="pres">
      <dgm:prSet presAssocID="{20494E90-D2D1-46BD-8377-BC0F281CE2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F980551-5A37-44A2-B3CC-A46EFE99987F}" srcId="{499D6169-9FD3-4BDA-AEDF-BB7BD8F0B4CD}" destId="{3EA438E7-9086-4F51-975C-D2DBBAE6E9B0}" srcOrd="0" destOrd="0" parTransId="{4B8A9BF8-77A3-4C33-B451-B6A1701F5363}" sibTransId="{EFB1118B-8441-4C3F-AC9C-11ED09E686FC}"/>
    <dgm:cxn modelId="{C314151A-302B-4836-9F28-4B087573E79E}" srcId="{A12B97D6-96A9-4356-9CC3-F167BD1BA584}" destId="{499D6169-9FD3-4BDA-AEDF-BB7BD8F0B4CD}" srcOrd="3" destOrd="0" parTransId="{93F392C2-4643-4882-9F70-E68A13AA7D30}" sibTransId="{4354A8FE-C112-4570-BC8B-DDDBDCAC9B57}"/>
    <dgm:cxn modelId="{70BF64FF-2EE2-4BBA-989A-03A4347A84DA}" type="presOf" srcId="{20494E90-D2D1-46BD-8377-BC0F281CE202}" destId="{0B33B2A2-D702-4979-8391-EEBF45316711}" srcOrd="1" destOrd="0" presId="urn:microsoft.com/office/officeart/2005/8/layout/hProcess7"/>
    <dgm:cxn modelId="{0269008E-8B35-4A6C-B962-26E9DEEB80C6}" type="presOf" srcId="{4C79149B-3EBC-4384-812D-30201B861BFB}" destId="{88249E0B-F771-4163-AD86-F58EB6D812DA}" srcOrd="1" destOrd="0" presId="urn:microsoft.com/office/officeart/2005/8/layout/hProcess7"/>
    <dgm:cxn modelId="{CC9EE794-C988-4008-8490-12F74495FE3B}" type="presOf" srcId="{A12B97D6-96A9-4356-9CC3-F167BD1BA584}" destId="{5393A915-54F7-4E0A-A3AF-5A6B53227C7E}" srcOrd="0" destOrd="0" presId="urn:microsoft.com/office/officeart/2005/8/layout/hProcess7"/>
    <dgm:cxn modelId="{EFCEEEF3-70ED-422E-92B4-FB64354EECD4}" srcId="{5D1C3E03-9C69-4BAD-AE93-1A7AAB1A9123}" destId="{34B370DE-CA86-469D-91EC-776B9C301A4C}" srcOrd="0" destOrd="0" parTransId="{16C7447A-C3F4-4B1D-8BD6-B424EFCAA2FA}" sibTransId="{2FDF4853-A469-4B63-8DA5-1AE0167059BF}"/>
    <dgm:cxn modelId="{0642CAFC-1155-45E6-A4D4-5406C007A642}" type="presOf" srcId="{499D6169-9FD3-4BDA-AEDF-BB7BD8F0B4CD}" destId="{73A520BB-9DDA-430A-AD56-1BBA692B2090}" srcOrd="1" destOrd="0" presId="urn:microsoft.com/office/officeart/2005/8/layout/hProcess7"/>
    <dgm:cxn modelId="{1B1E3831-D74E-485F-966B-1D44F9A5E664}" srcId="{414EADF5-678A-4FED-A439-659379283537}" destId="{86D5F961-3273-41F9-82DF-3588C77BF579}" srcOrd="0" destOrd="0" parTransId="{0723C75D-127D-4B89-B47C-F7BDD354CD01}" sibTransId="{9B839910-9A79-476B-9094-85C99068977A}"/>
    <dgm:cxn modelId="{3D6735DD-99A5-4264-8DAD-6BFDA534AA19}" type="presOf" srcId="{EDFDF0E8-66CF-476B-9B33-E36C83E33F1A}" destId="{1F71C6AE-E1D8-4A28-8CC7-90601DE391E6}" srcOrd="0" destOrd="0" presId="urn:microsoft.com/office/officeart/2005/8/layout/hProcess7"/>
    <dgm:cxn modelId="{CD35779A-EBF2-424C-A0B3-AC35F31C2264}" srcId="{A12B97D6-96A9-4356-9CC3-F167BD1BA584}" destId="{4C79149B-3EBC-4384-812D-30201B861BFB}" srcOrd="2" destOrd="0" parTransId="{CBB823B6-B3D7-481D-BDC6-79F56A5F74C5}" sibTransId="{E21226D0-5BE1-41D1-A279-C9F8D2737B12}"/>
    <dgm:cxn modelId="{E6B5D76F-4375-4D9D-BD20-BE879ACD37B9}" type="presOf" srcId="{414EADF5-678A-4FED-A439-659379283537}" destId="{FA1CDFF2-774D-4B2D-A448-0000BDF893AE}" srcOrd="0" destOrd="0" presId="urn:microsoft.com/office/officeart/2005/8/layout/hProcess7"/>
    <dgm:cxn modelId="{3C80DCB6-AF25-482B-8077-14043EE73E70}" srcId="{4C79149B-3EBC-4384-812D-30201B861BFB}" destId="{C6E18663-8D70-41D9-9ADF-CE206C2152E9}" srcOrd="0" destOrd="0" parTransId="{0F8C5922-5A68-4790-ACCD-303474F7D672}" sibTransId="{B30898D7-118E-41A4-AB55-489C73B9ABFB}"/>
    <dgm:cxn modelId="{26DDA30B-80B5-4EDE-B5A0-C1134B2F476A}" srcId="{A12B97D6-96A9-4356-9CC3-F167BD1BA584}" destId="{20494E90-D2D1-46BD-8377-BC0F281CE202}" srcOrd="4" destOrd="0" parTransId="{4ACEF35A-00D0-43A1-AFE1-A14C35DE0280}" sibTransId="{E4104903-5985-430D-A911-9537BDC5969C}"/>
    <dgm:cxn modelId="{3E5E7768-7F80-4222-9A2D-AD4176643EC4}" srcId="{A12B97D6-96A9-4356-9CC3-F167BD1BA584}" destId="{5D1C3E03-9C69-4BAD-AE93-1A7AAB1A9123}" srcOrd="0" destOrd="0" parTransId="{E009AAEB-7971-4BFF-A267-815C584B8AD9}" sibTransId="{4AF0FBAF-C36D-4953-91FA-54B2B5D58658}"/>
    <dgm:cxn modelId="{78B422A6-54FB-44C8-950D-21FBC6662A0D}" type="presOf" srcId="{4C79149B-3EBC-4384-812D-30201B861BFB}" destId="{B5591943-6EC2-4C6D-8C97-7684C84FC23F}" srcOrd="0" destOrd="0" presId="urn:microsoft.com/office/officeart/2005/8/layout/hProcess7"/>
    <dgm:cxn modelId="{D18D8479-4897-4213-BE26-2A22599D11BE}" type="presOf" srcId="{5D1C3E03-9C69-4BAD-AE93-1A7AAB1A9123}" destId="{12109A23-550C-45C9-85F7-A2291EE9FD98}" srcOrd="0" destOrd="0" presId="urn:microsoft.com/office/officeart/2005/8/layout/hProcess7"/>
    <dgm:cxn modelId="{0CB4FC7D-03EE-4F73-9D9A-DF376D282659}" srcId="{20494E90-D2D1-46BD-8377-BC0F281CE202}" destId="{EDFDF0E8-66CF-476B-9B33-E36C83E33F1A}" srcOrd="0" destOrd="0" parTransId="{6ECB4122-87EA-4F02-84E1-6A94B462D606}" sibTransId="{AA3F6469-FB83-4CC2-A9E3-54809F9ABA50}"/>
    <dgm:cxn modelId="{6183412A-96A1-4991-825F-E34998C019AE}" type="presOf" srcId="{86D5F961-3273-41F9-82DF-3588C77BF579}" destId="{CDADE16C-DAE0-4AB9-BAE0-2CA96F258412}" srcOrd="0" destOrd="0" presId="urn:microsoft.com/office/officeart/2005/8/layout/hProcess7"/>
    <dgm:cxn modelId="{A44D2773-10B1-48BD-B2F7-AAD664B21657}" type="presOf" srcId="{5D1C3E03-9C69-4BAD-AE93-1A7AAB1A9123}" destId="{178BCF85-59DD-4586-9BF9-CE85ED24FECF}" srcOrd="1" destOrd="0" presId="urn:microsoft.com/office/officeart/2005/8/layout/hProcess7"/>
    <dgm:cxn modelId="{96F0C4BE-011D-4687-BFA1-3D8796612905}" type="presOf" srcId="{34B370DE-CA86-469D-91EC-776B9C301A4C}" destId="{5AD16CCE-4C92-4B13-87CF-758098D02E76}" srcOrd="0" destOrd="0" presId="urn:microsoft.com/office/officeart/2005/8/layout/hProcess7"/>
    <dgm:cxn modelId="{F07EC50C-2424-4CA3-9968-7902AC70C9F3}" type="presOf" srcId="{414EADF5-678A-4FED-A439-659379283537}" destId="{EA350287-CE3A-41EE-9C70-82B1E0CFDDBA}" srcOrd="1" destOrd="0" presId="urn:microsoft.com/office/officeart/2005/8/layout/hProcess7"/>
    <dgm:cxn modelId="{6B29CEE5-53C1-40C0-BAC2-68086A9566F8}" type="presOf" srcId="{499D6169-9FD3-4BDA-AEDF-BB7BD8F0B4CD}" destId="{1FB9DE41-B75D-408C-8197-260F9A070AF9}" srcOrd="0" destOrd="0" presId="urn:microsoft.com/office/officeart/2005/8/layout/hProcess7"/>
    <dgm:cxn modelId="{5A5EF1B7-FF7F-412B-983B-369A23595EEB}" type="presOf" srcId="{C6E18663-8D70-41D9-9ADF-CE206C2152E9}" destId="{A0E7C707-27B2-4927-BAE4-1B71C0AA27F8}" srcOrd="0" destOrd="0" presId="urn:microsoft.com/office/officeart/2005/8/layout/hProcess7"/>
    <dgm:cxn modelId="{CB8225E7-D4E3-497E-9FF9-830E47AA7833}" type="presOf" srcId="{3EA438E7-9086-4F51-975C-D2DBBAE6E9B0}" destId="{7D766E97-61BF-4E4F-998E-A4AB512392D6}" srcOrd="0" destOrd="0" presId="urn:microsoft.com/office/officeart/2005/8/layout/hProcess7"/>
    <dgm:cxn modelId="{663FAD29-127D-4165-80F2-A6BAA26C1E0D}" srcId="{A12B97D6-96A9-4356-9CC3-F167BD1BA584}" destId="{414EADF5-678A-4FED-A439-659379283537}" srcOrd="1" destOrd="0" parTransId="{303A0940-5B2A-4ED7-8A9C-E8859B681E83}" sibTransId="{EDC9C82C-B01E-4449-8BD7-3CA0FC798069}"/>
    <dgm:cxn modelId="{332BE484-2BA2-423A-B884-C2FD51568BA8}" type="presOf" srcId="{20494E90-D2D1-46BD-8377-BC0F281CE202}" destId="{B46CCCCF-C330-4151-81B6-FCFCA1227913}" srcOrd="0" destOrd="0" presId="urn:microsoft.com/office/officeart/2005/8/layout/hProcess7"/>
    <dgm:cxn modelId="{A67B93FE-75F4-4240-A31C-4CB293AADC03}" type="presParOf" srcId="{5393A915-54F7-4E0A-A3AF-5A6B53227C7E}" destId="{F1068391-3D88-476E-AF4B-3056E8CA05E6}" srcOrd="0" destOrd="0" presId="urn:microsoft.com/office/officeart/2005/8/layout/hProcess7"/>
    <dgm:cxn modelId="{A7645031-88C9-4930-B396-0778DFB46076}" type="presParOf" srcId="{F1068391-3D88-476E-AF4B-3056E8CA05E6}" destId="{12109A23-550C-45C9-85F7-A2291EE9FD98}" srcOrd="0" destOrd="0" presId="urn:microsoft.com/office/officeart/2005/8/layout/hProcess7"/>
    <dgm:cxn modelId="{7367FA77-0D21-41AD-B0EF-568931994DD3}" type="presParOf" srcId="{F1068391-3D88-476E-AF4B-3056E8CA05E6}" destId="{178BCF85-59DD-4586-9BF9-CE85ED24FECF}" srcOrd="1" destOrd="0" presId="urn:microsoft.com/office/officeart/2005/8/layout/hProcess7"/>
    <dgm:cxn modelId="{6768443F-A43F-44C0-9F6B-5BADF4528961}" type="presParOf" srcId="{F1068391-3D88-476E-AF4B-3056E8CA05E6}" destId="{5AD16CCE-4C92-4B13-87CF-758098D02E76}" srcOrd="2" destOrd="0" presId="urn:microsoft.com/office/officeart/2005/8/layout/hProcess7"/>
    <dgm:cxn modelId="{9083F5C2-E17A-478C-929B-EFAC0855CBB2}" type="presParOf" srcId="{5393A915-54F7-4E0A-A3AF-5A6B53227C7E}" destId="{04E16277-723E-4CB5-A0DD-8719F41484D2}" srcOrd="1" destOrd="0" presId="urn:microsoft.com/office/officeart/2005/8/layout/hProcess7"/>
    <dgm:cxn modelId="{FDA0102B-1155-4E8F-B85E-D786576F3307}" type="presParOf" srcId="{5393A915-54F7-4E0A-A3AF-5A6B53227C7E}" destId="{58963CA5-51FE-49AB-8A6D-EEC08F133A35}" srcOrd="2" destOrd="0" presId="urn:microsoft.com/office/officeart/2005/8/layout/hProcess7"/>
    <dgm:cxn modelId="{D49DA98E-7531-4D63-AD82-8F3BE2801D66}" type="presParOf" srcId="{58963CA5-51FE-49AB-8A6D-EEC08F133A35}" destId="{53010F2A-5134-4CE1-ACEC-0EEC0AC9B188}" srcOrd="0" destOrd="0" presId="urn:microsoft.com/office/officeart/2005/8/layout/hProcess7"/>
    <dgm:cxn modelId="{819F9999-7D5E-4F61-8E36-36031E95426E}" type="presParOf" srcId="{58963CA5-51FE-49AB-8A6D-EEC08F133A35}" destId="{93FE1E8B-B1DB-41DB-9470-DCCEFD067E87}" srcOrd="1" destOrd="0" presId="urn:microsoft.com/office/officeart/2005/8/layout/hProcess7"/>
    <dgm:cxn modelId="{24910247-1DB4-4C42-980F-402F5BBFF5C0}" type="presParOf" srcId="{58963CA5-51FE-49AB-8A6D-EEC08F133A35}" destId="{2C1B43F6-BE88-4025-A7FA-B80CF8C749D6}" srcOrd="2" destOrd="0" presId="urn:microsoft.com/office/officeart/2005/8/layout/hProcess7"/>
    <dgm:cxn modelId="{02B495BF-5674-4A23-8632-C4CC3DF796BA}" type="presParOf" srcId="{5393A915-54F7-4E0A-A3AF-5A6B53227C7E}" destId="{AB59DBBE-14EC-40FC-8453-C8A90084A218}" srcOrd="3" destOrd="0" presId="urn:microsoft.com/office/officeart/2005/8/layout/hProcess7"/>
    <dgm:cxn modelId="{E79E617C-4F8D-4891-A340-2F72914F637A}" type="presParOf" srcId="{5393A915-54F7-4E0A-A3AF-5A6B53227C7E}" destId="{A5670DFC-5309-45C7-9758-8399318FA01B}" srcOrd="4" destOrd="0" presId="urn:microsoft.com/office/officeart/2005/8/layout/hProcess7"/>
    <dgm:cxn modelId="{75DA5134-9727-4EFB-86DF-3AA4C8BA6A3E}" type="presParOf" srcId="{A5670DFC-5309-45C7-9758-8399318FA01B}" destId="{FA1CDFF2-774D-4B2D-A448-0000BDF893AE}" srcOrd="0" destOrd="0" presId="urn:microsoft.com/office/officeart/2005/8/layout/hProcess7"/>
    <dgm:cxn modelId="{AD50222D-8458-4749-949D-4BD893640914}" type="presParOf" srcId="{A5670DFC-5309-45C7-9758-8399318FA01B}" destId="{EA350287-CE3A-41EE-9C70-82B1E0CFDDBA}" srcOrd="1" destOrd="0" presId="urn:microsoft.com/office/officeart/2005/8/layout/hProcess7"/>
    <dgm:cxn modelId="{C846BEEE-DF66-4CC9-9F3F-3A210548C449}" type="presParOf" srcId="{A5670DFC-5309-45C7-9758-8399318FA01B}" destId="{CDADE16C-DAE0-4AB9-BAE0-2CA96F258412}" srcOrd="2" destOrd="0" presId="urn:microsoft.com/office/officeart/2005/8/layout/hProcess7"/>
    <dgm:cxn modelId="{CAA272B8-337F-4E97-A697-10C07082C081}" type="presParOf" srcId="{5393A915-54F7-4E0A-A3AF-5A6B53227C7E}" destId="{2D10B3B0-5ED6-4F62-9D9D-DE0FD7F32273}" srcOrd="5" destOrd="0" presId="urn:microsoft.com/office/officeart/2005/8/layout/hProcess7"/>
    <dgm:cxn modelId="{2A834371-3023-4954-A029-48373FE7B951}" type="presParOf" srcId="{5393A915-54F7-4E0A-A3AF-5A6B53227C7E}" destId="{2CB22B66-A9C8-4823-84A2-D20D19FDACBB}" srcOrd="6" destOrd="0" presId="urn:microsoft.com/office/officeart/2005/8/layout/hProcess7"/>
    <dgm:cxn modelId="{6EF02753-05B4-4E05-9C9F-F29EEC637F49}" type="presParOf" srcId="{2CB22B66-A9C8-4823-84A2-D20D19FDACBB}" destId="{B4EF8021-FDE5-4573-9E3D-81A42C6E36CF}" srcOrd="0" destOrd="0" presId="urn:microsoft.com/office/officeart/2005/8/layout/hProcess7"/>
    <dgm:cxn modelId="{BCEB340C-A54E-4695-ABA8-8BDE06091217}" type="presParOf" srcId="{2CB22B66-A9C8-4823-84A2-D20D19FDACBB}" destId="{97202F21-8135-48B0-B86E-9A146276B461}" srcOrd="1" destOrd="0" presId="urn:microsoft.com/office/officeart/2005/8/layout/hProcess7"/>
    <dgm:cxn modelId="{8D463F19-82EF-4669-96D6-5060BD12C307}" type="presParOf" srcId="{2CB22B66-A9C8-4823-84A2-D20D19FDACBB}" destId="{E1C93499-049D-41E1-B970-0210843D1070}" srcOrd="2" destOrd="0" presId="urn:microsoft.com/office/officeart/2005/8/layout/hProcess7"/>
    <dgm:cxn modelId="{99D03896-451D-4592-858E-B38B1916D673}" type="presParOf" srcId="{5393A915-54F7-4E0A-A3AF-5A6B53227C7E}" destId="{67B9E9A7-6AF2-429C-B84B-F1C7D17BB149}" srcOrd="7" destOrd="0" presId="urn:microsoft.com/office/officeart/2005/8/layout/hProcess7"/>
    <dgm:cxn modelId="{87796599-CEBE-42E8-AC31-7117FEAD3FBD}" type="presParOf" srcId="{5393A915-54F7-4E0A-A3AF-5A6B53227C7E}" destId="{2F2CCD3C-74E6-498B-A4EF-2991EFF8D633}" srcOrd="8" destOrd="0" presId="urn:microsoft.com/office/officeart/2005/8/layout/hProcess7"/>
    <dgm:cxn modelId="{9EB754BE-6143-4E5D-A4DC-31AF59B5FFB6}" type="presParOf" srcId="{2F2CCD3C-74E6-498B-A4EF-2991EFF8D633}" destId="{B5591943-6EC2-4C6D-8C97-7684C84FC23F}" srcOrd="0" destOrd="0" presId="urn:microsoft.com/office/officeart/2005/8/layout/hProcess7"/>
    <dgm:cxn modelId="{C9C2AE96-69B9-49B5-8A84-99DF1791A075}" type="presParOf" srcId="{2F2CCD3C-74E6-498B-A4EF-2991EFF8D633}" destId="{88249E0B-F771-4163-AD86-F58EB6D812DA}" srcOrd="1" destOrd="0" presId="urn:microsoft.com/office/officeart/2005/8/layout/hProcess7"/>
    <dgm:cxn modelId="{D88D39A4-962E-49C0-B00E-C81384F836FA}" type="presParOf" srcId="{2F2CCD3C-74E6-498B-A4EF-2991EFF8D633}" destId="{A0E7C707-27B2-4927-BAE4-1B71C0AA27F8}" srcOrd="2" destOrd="0" presId="urn:microsoft.com/office/officeart/2005/8/layout/hProcess7"/>
    <dgm:cxn modelId="{D346E9A3-B074-401A-BDB4-33AE7472A775}" type="presParOf" srcId="{5393A915-54F7-4E0A-A3AF-5A6B53227C7E}" destId="{4CA10785-A698-4248-B8DF-9E60FBEA87B4}" srcOrd="9" destOrd="0" presId="urn:microsoft.com/office/officeart/2005/8/layout/hProcess7"/>
    <dgm:cxn modelId="{F7FCEE2B-E459-4202-8A11-F6D63AB6872D}" type="presParOf" srcId="{5393A915-54F7-4E0A-A3AF-5A6B53227C7E}" destId="{D4767968-CEEF-45D2-89E5-63777671CC3B}" srcOrd="10" destOrd="0" presId="urn:microsoft.com/office/officeart/2005/8/layout/hProcess7"/>
    <dgm:cxn modelId="{901E9CB6-7692-4CAC-92B2-56C836273B00}" type="presParOf" srcId="{D4767968-CEEF-45D2-89E5-63777671CC3B}" destId="{84165A1F-6D22-41F7-9201-0D02C50ED84A}" srcOrd="0" destOrd="0" presId="urn:microsoft.com/office/officeart/2005/8/layout/hProcess7"/>
    <dgm:cxn modelId="{345B7BE3-4166-482C-8414-6BAB98111DB2}" type="presParOf" srcId="{D4767968-CEEF-45D2-89E5-63777671CC3B}" destId="{16169DDC-D8D1-448F-BEFE-1C6FA96974FA}" srcOrd="1" destOrd="0" presId="urn:microsoft.com/office/officeart/2005/8/layout/hProcess7"/>
    <dgm:cxn modelId="{182A9084-0D88-4CD0-BFCA-15795EA35C86}" type="presParOf" srcId="{D4767968-CEEF-45D2-89E5-63777671CC3B}" destId="{651C50A7-BFE5-47A0-8867-9B8C1A545B3A}" srcOrd="2" destOrd="0" presId="urn:microsoft.com/office/officeart/2005/8/layout/hProcess7"/>
    <dgm:cxn modelId="{9C78B9FE-3CD0-4B8E-B772-DEDED327C1DC}" type="presParOf" srcId="{5393A915-54F7-4E0A-A3AF-5A6B53227C7E}" destId="{666A6EE0-FAD6-4B18-8E0A-9E3A54236248}" srcOrd="11" destOrd="0" presId="urn:microsoft.com/office/officeart/2005/8/layout/hProcess7"/>
    <dgm:cxn modelId="{D9F111F9-F80A-46BC-8C29-83F61FF25CA7}" type="presParOf" srcId="{5393A915-54F7-4E0A-A3AF-5A6B53227C7E}" destId="{E46FA084-76D4-4321-8188-87101AB3BBE3}" srcOrd="12" destOrd="0" presId="urn:microsoft.com/office/officeart/2005/8/layout/hProcess7"/>
    <dgm:cxn modelId="{0E385A3A-E78E-4855-9A87-B3A649D990C9}" type="presParOf" srcId="{E46FA084-76D4-4321-8188-87101AB3BBE3}" destId="{1FB9DE41-B75D-408C-8197-260F9A070AF9}" srcOrd="0" destOrd="0" presId="urn:microsoft.com/office/officeart/2005/8/layout/hProcess7"/>
    <dgm:cxn modelId="{17F12850-DB68-4B0C-8B06-013E043B06F1}" type="presParOf" srcId="{E46FA084-76D4-4321-8188-87101AB3BBE3}" destId="{73A520BB-9DDA-430A-AD56-1BBA692B2090}" srcOrd="1" destOrd="0" presId="urn:microsoft.com/office/officeart/2005/8/layout/hProcess7"/>
    <dgm:cxn modelId="{E6BD852A-CA2C-4359-A141-D8A5B4387CDA}" type="presParOf" srcId="{E46FA084-76D4-4321-8188-87101AB3BBE3}" destId="{7D766E97-61BF-4E4F-998E-A4AB512392D6}" srcOrd="2" destOrd="0" presId="urn:microsoft.com/office/officeart/2005/8/layout/hProcess7"/>
    <dgm:cxn modelId="{560D5922-8379-4D31-8230-21C515D70CA5}" type="presParOf" srcId="{5393A915-54F7-4E0A-A3AF-5A6B53227C7E}" destId="{2C4EE7AB-042E-4808-9A86-FD40818BA4F5}" srcOrd="13" destOrd="0" presId="urn:microsoft.com/office/officeart/2005/8/layout/hProcess7"/>
    <dgm:cxn modelId="{E7F486D4-98F9-43E9-A9B1-E479F74091DD}" type="presParOf" srcId="{5393A915-54F7-4E0A-A3AF-5A6B53227C7E}" destId="{33E28830-A950-4A71-AD51-FC7DF2812B5B}" srcOrd="14" destOrd="0" presId="urn:microsoft.com/office/officeart/2005/8/layout/hProcess7"/>
    <dgm:cxn modelId="{E93F5A27-4D0C-496F-BF95-8FA4E073EF38}" type="presParOf" srcId="{33E28830-A950-4A71-AD51-FC7DF2812B5B}" destId="{D38228D4-2283-41D6-B165-BE9E6C7B8C35}" srcOrd="0" destOrd="0" presId="urn:microsoft.com/office/officeart/2005/8/layout/hProcess7"/>
    <dgm:cxn modelId="{C3607454-B5CE-4EC3-A6E2-0BD77C1CC238}" type="presParOf" srcId="{33E28830-A950-4A71-AD51-FC7DF2812B5B}" destId="{CA4B9E15-0833-4AE8-8E65-DD7DD7F4CE14}" srcOrd="1" destOrd="0" presId="urn:microsoft.com/office/officeart/2005/8/layout/hProcess7"/>
    <dgm:cxn modelId="{1C0537CE-D9CE-43FC-83F0-B46DD19534EA}" type="presParOf" srcId="{33E28830-A950-4A71-AD51-FC7DF2812B5B}" destId="{13019103-B9C2-4F4E-989B-1D65EB041EB5}" srcOrd="2" destOrd="0" presId="urn:microsoft.com/office/officeart/2005/8/layout/hProcess7"/>
    <dgm:cxn modelId="{6E5613A9-5C02-481B-9BF0-D43219B124FB}" type="presParOf" srcId="{5393A915-54F7-4E0A-A3AF-5A6B53227C7E}" destId="{20C123DA-D495-42C7-A61D-FDFACC10DA09}" srcOrd="15" destOrd="0" presId="urn:microsoft.com/office/officeart/2005/8/layout/hProcess7"/>
    <dgm:cxn modelId="{A8F32C51-613B-4F2E-8862-D551A824D742}" type="presParOf" srcId="{5393A915-54F7-4E0A-A3AF-5A6B53227C7E}" destId="{940DA0DE-C16C-4D0B-B5F6-F5D660BEE5E7}" srcOrd="16" destOrd="0" presId="urn:microsoft.com/office/officeart/2005/8/layout/hProcess7"/>
    <dgm:cxn modelId="{5165ACD7-6034-4C5E-8FD8-EC3367E68682}" type="presParOf" srcId="{940DA0DE-C16C-4D0B-B5F6-F5D660BEE5E7}" destId="{B46CCCCF-C330-4151-81B6-FCFCA1227913}" srcOrd="0" destOrd="0" presId="urn:microsoft.com/office/officeart/2005/8/layout/hProcess7"/>
    <dgm:cxn modelId="{B70A9D92-C105-4D9C-8AB2-B0A90C33E26D}" type="presParOf" srcId="{940DA0DE-C16C-4D0B-B5F6-F5D660BEE5E7}" destId="{0B33B2A2-D702-4979-8391-EEBF45316711}" srcOrd="1" destOrd="0" presId="urn:microsoft.com/office/officeart/2005/8/layout/hProcess7"/>
    <dgm:cxn modelId="{243FDA49-6C55-4ACF-88F6-EBBBCDE01DCB}" type="presParOf" srcId="{940DA0DE-C16C-4D0B-B5F6-F5D660BEE5E7}" destId="{1F71C6AE-E1D8-4A28-8CC7-90601DE391E6}" srcOrd="2" destOrd="0" presId="urn:microsoft.com/office/officeart/2005/8/layout/hProcess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7449-4052-47DE-936C-8A8C356F0531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24FE-4F42-44CF-99BF-D3C3A56B26E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361-15CB-44B5-8047-056B4F361524}" type="datetimeFigureOut">
              <a:rPr lang="id-ID" smtClean="0"/>
              <a:pPr/>
              <a:t>29/10/2012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89C-E332-46F1-8370-02F56CC9F8F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r>
              <a:rPr lang="en-US" dirty="0" smtClean="0"/>
              <a:t>PEMASARAN PRODUK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143248"/>
            <a:ext cx="7358114" cy="2357454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REFERENSI</a:t>
            </a:r>
          </a:p>
          <a:p>
            <a:pPr algn="l">
              <a:spcBef>
                <a:spcPts val="1200"/>
              </a:spcBef>
            </a:pPr>
            <a:r>
              <a:rPr lang="id-ID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Baktiono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d-ID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R. Agus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Marketing: Managing Products and Brands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Dari http://mfile.narotama.ac.id/files/Arasy%20Alimudin/Strategi/PRODUK.PPT</a:t>
            </a:r>
          </a:p>
          <a:p>
            <a:pPr marL="514350" indent="-514350" algn="l">
              <a:spcBef>
                <a:spcPts val="1200"/>
              </a:spcBef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KLOTEL, Philip. </a:t>
            </a:r>
            <a:r>
              <a:rPr lang="en-US" sz="1600" b="1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sz="1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Pemasaran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Jakarta: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Indeks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2004</a:t>
            </a:r>
          </a:p>
          <a:p>
            <a:pPr marL="514350" indent="-514350" algn="l">
              <a:spcBef>
                <a:spcPts val="1200"/>
              </a:spcBef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SUNARTO. </a:t>
            </a:r>
            <a:r>
              <a:rPr lang="en-US" sz="1600" b="1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Prinsip-prinsip</a:t>
            </a:r>
            <a:r>
              <a:rPr lang="en-US" sz="1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pemasaran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Yogyakarta: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Amus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2004.</a:t>
            </a:r>
            <a:endParaRPr lang="id-ID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KLASIFIKASI PRODUK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2119645" y="1500174"/>
            <a:ext cx="6166548" cy="4857784"/>
            <a:chOff x="1262420" y="573"/>
            <a:chExt cx="6166548" cy="2414900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3138244" y="-1875251"/>
              <a:ext cx="2414900" cy="616654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1262420" y="118459"/>
              <a:ext cx="6048662" cy="2179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id-ID" sz="12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2911" y="1500174"/>
            <a:ext cx="1476734" cy="4929222"/>
            <a:chOff x="582" y="113325"/>
            <a:chExt cx="1261837" cy="2189393"/>
          </a:xfrm>
        </p:grpSpPr>
        <p:sp>
          <p:nvSpPr>
            <p:cNvPr id="6" name="Rounded Rectangle 5"/>
            <p:cNvSpPr/>
            <p:nvPr/>
          </p:nvSpPr>
          <p:spPr>
            <a:xfrm>
              <a:off x="582" y="113325"/>
              <a:ext cx="1261837" cy="21893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62180" y="174923"/>
              <a:ext cx="1138641" cy="2066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/>
                <a:t>Produk</a:t>
              </a:r>
              <a:r>
                <a:rPr lang="en-US" dirty="0" smtClean="0"/>
                <a:t>: </a:t>
              </a:r>
              <a:r>
                <a:rPr lang="en-US" dirty="0" err="1" smtClean="0"/>
                <a:t>Organisasi</a:t>
              </a:r>
              <a:r>
                <a:rPr lang="en-US" dirty="0" smtClean="0"/>
                <a:t>, </a:t>
              </a:r>
              <a:r>
                <a:rPr lang="en-US" dirty="0" err="1" smtClean="0"/>
                <a:t>Orang</a:t>
              </a:r>
              <a:r>
                <a:rPr lang="en-US" dirty="0" smtClean="0"/>
                <a:t>, </a:t>
              </a:r>
              <a:r>
                <a:rPr lang="en-US" dirty="0" err="1" smtClean="0"/>
                <a:t>Tempat</a:t>
              </a:r>
              <a:r>
                <a:rPr lang="en-US" dirty="0" smtClean="0"/>
                <a:t>, </a:t>
              </a:r>
              <a:r>
                <a:rPr lang="en-US" dirty="0" err="1" smtClean="0"/>
                <a:t>dan</a:t>
              </a:r>
              <a:r>
                <a:rPr lang="en-US" dirty="0" smtClean="0"/>
                <a:t> </a:t>
              </a:r>
              <a:r>
                <a:rPr lang="en-US" dirty="0" err="1" smtClean="0"/>
                <a:t>Ide</a:t>
              </a:r>
              <a:endParaRPr lang="id-ID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5984" y="1857364"/>
            <a:ext cx="578646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dirty="0" err="1" smtClean="0"/>
              <a:t>Konsep</a:t>
            </a:r>
            <a:r>
              <a:rPr lang="en-US" sz="1600" dirty="0" smtClean="0"/>
              <a:t>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memperluas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</a:t>
            </a:r>
            <a:r>
              <a:rPr lang="en-US" sz="1600" dirty="0" err="1" smtClean="0"/>
              <a:t>berwujud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jasa</a:t>
            </a:r>
            <a:r>
              <a:rPr lang="en-US" sz="1600" dirty="0" smtClean="0"/>
              <a:t> </a:t>
            </a:r>
            <a:r>
              <a:rPr lang="en-US" sz="1600" dirty="0" err="1" smtClean="0"/>
              <a:t>berwujud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memperluas</a:t>
            </a:r>
            <a:r>
              <a:rPr lang="en-US" sz="1600" dirty="0" smtClean="0"/>
              <a:t> </a:t>
            </a:r>
            <a:r>
              <a:rPr lang="en-US" sz="1600" dirty="0" err="1" smtClean="0"/>
              <a:t>entitas</a:t>
            </a:r>
            <a:r>
              <a:rPr lang="en-US" sz="1600" dirty="0" smtClean="0"/>
              <a:t>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dipasarkan</a:t>
            </a:r>
            <a:r>
              <a:rPr lang="en-US" sz="1600" dirty="0" smtClean="0"/>
              <a:t>:</a:t>
            </a:r>
          </a:p>
          <a:p>
            <a:pPr marL="268288" lvl="2" indent="-211138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b="1" dirty="0" err="1" smtClean="0"/>
              <a:t>Organisasi</a:t>
            </a:r>
            <a:r>
              <a:rPr lang="en-US" sz="1600" dirty="0" smtClean="0"/>
              <a:t>: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menjual</a:t>
            </a:r>
            <a:r>
              <a:rPr lang="en-US" sz="1600" dirty="0" smtClean="0"/>
              <a:t> </a:t>
            </a:r>
            <a:r>
              <a:rPr lang="en-US" sz="1600" dirty="0" err="1" smtClean="0"/>
              <a:t>organisasinya</a:t>
            </a:r>
            <a:r>
              <a:rPr lang="en-US" sz="1600" dirty="0" smtClean="0"/>
              <a:t> </a:t>
            </a:r>
            <a:r>
              <a:rPr lang="en-US" sz="1600" dirty="0" err="1" smtClean="0"/>
              <a:t>sendiri</a:t>
            </a:r>
            <a:r>
              <a:rPr lang="en-US" sz="1600" dirty="0" smtClean="0"/>
              <a:t>,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menciltakan</a:t>
            </a:r>
            <a:r>
              <a:rPr lang="en-US" sz="1600" dirty="0" smtClean="0"/>
              <a:t>, </a:t>
            </a:r>
            <a:r>
              <a:rPr lang="en-US" sz="1600" dirty="0" err="1" smtClean="0"/>
              <a:t>memelihara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mengubah</a:t>
            </a:r>
            <a:r>
              <a:rPr lang="en-US" sz="1600" dirty="0" smtClean="0"/>
              <a:t> </a:t>
            </a:r>
            <a:r>
              <a:rPr lang="en-US" sz="1600" dirty="0" err="1" smtClean="0"/>
              <a:t>perilaku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sikap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sasaran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organinisasinya</a:t>
            </a:r>
            <a:r>
              <a:rPr lang="en-US" sz="1600" dirty="0" smtClean="0"/>
              <a:t>.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: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bergerak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bidang</a:t>
            </a:r>
            <a:r>
              <a:rPr lang="en-US" sz="1600" dirty="0" smtClean="0"/>
              <a:t> </a:t>
            </a:r>
            <a:r>
              <a:rPr lang="en-US" sz="1600" dirty="0" err="1" smtClean="0"/>
              <a:t>outbond</a:t>
            </a:r>
            <a:r>
              <a:rPr lang="en-US" sz="1600" dirty="0" smtClean="0"/>
              <a:t>, </a:t>
            </a:r>
            <a:r>
              <a:rPr lang="en-US" sz="1600" dirty="0" err="1" smtClean="0"/>
              <a:t>sekolah</a:t>
            </a:r>
            <a:r>
              <a:rPr lang="en-US" sz="1600" dirty="0" smtClean="0"/>
              <a:t> /PT, </a:t>
            </a:r>
            <a:r>
              <a:rPr lang="en-US" sz="1600" dirty="0" err="1" smtClean="0"/>
              <a:t>yasayan</a:t>
            </a:r>
            <a:r>
              <a:rPr lang="en-US" sz="1600" dirty="0" smtClean="0"/>
              <a:t> </a:t>
            </a:r>
            <a:r>
              <a:rPr lang="en-US" sz="1600" dirty="0" err="1" smtClean="0"/>
              <a:t>sosial</a:t>
            </a:r>
            <a:r>
              <a:rPr lang="en-US" sz="1600" dirty="0" smtClean="0"/>
              <a:t>, museum.</a:t>
            </a:r>
            <a:endParaRPr lang="id-ID" sz="1600" dirty="0" smtClean="0"/>
          </a:p>
          <a:p>
            <a:pPr marL="268288" lvl="2" indent="-211138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b="1" dirty="0" err="1" smtClean="0"/>
              <a:t>Orang</a:t>
            </a:r>
            <a:r>
              <a:rPr lang="en-US" sz="1600" dirty="0" smtClean="0"/>
              <a:t>: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 (person marketing) yang </a:t>
            </a:r>
            <a:r>
              <a:rPr lang="en-US" sz="1600" dirty="0" err="1" smtClean="0"/>
              <a:t>terdiri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menciptakan</a:t>
            </a:r>
            <a:r>
              <a:rPr lang="en-US" sz="1600" dirty="0" smtClean="0"/>
              <a:t>, </a:t>
            </a:r>
            <a:r>
              <a:rPr lang="en-US" sz="1600" dirty="0" err="1" smtClean="0"/>
              <a:t>memelihara</a:t>
            </a:r>
            <a:r>
              <a:rPr lang="en-US" sz="1600" dirty="0" smtClean="0"/>
              <a:t>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mengubah</a:t>
            </a:r>
            <a:r>
              <a:rPr lang="en-US" sz="1600" dirty="0" smtClean="0"/>
              <a:t> </a:t>
            </a:r>
            <a:r>
              <a:rPr lang="en-US" sz="1600" dirty="0" err="1" smtClean="0"/>
              <a:t>sikap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perilaku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orang</a:t>
            </a:r>
            <a:r>
              <a:rPr lang="en-US" sz="1600" dirty="0" smtClean="0"/>
              <a:t> lain. </a:t>
            </a:r>
            <a:r>
              <a:rPr lang="en-US" sz="1600" dirty="0" err="1" smtClean="0"/>
              <a:t>Misal</a:t>
            </a:r>
            <a:r>
              <a:rPr lang="en-US" sz="1600" dirty="0" smtClean="0"/>
              <a:t>: </a:t>
            </a:r>
            <a:r>
              <a:rPr lang="en-US" sz="1600" dirty="0" err="1" smtClean="0"/>
              <a:t>seorang</a:t>
            </a:r>
            <a:r>
              <a:rPr lang="en-US" sz="1600" dirty="0" smtClean="0"/>
              <a:t> </a:t>
            </a:r>
            <a:r>
              <a:rPr lang="en-US" sz="1600" dirty="0" err="1" smtClean="0"/>
              <a:t>tokoh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mempromosikan</a:t>
            </a:r>
            <a:r>
              <a:rPr lang="en-US" sz="1600" dirty="0" smtClean="0"/>
              <a:t> </a:t>
            </a:r>
            <a:r>
              <a:rPr lang="en-US" sz="1600" dirty="0" err="1" smtClean="0"/>
              <a:t>dirinya</a:t>
            </a:r>
            <a:r>
              <a:rPr lang="en-US" sz="1600" dirty="0" smtClean="0"/>
              <a:t>, </a:t>
            </a:r>
            <a:r>
              <a:rPr lang="en-US" sz="1600" dirty="0" err="1" smtClean="0"/>
              <a:t>partainya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kebijakan</a:t>
            </a:r>
            <a:r>
              <a:rPr lang="en-US" sz="1600" dirty="0" smtClean="0"/>
              <a:t> </a:t>
            </a:r>
            <a:r>
              <a:rPr lang="en-US" sz="1600" dirty="0" err="1" smtClean="0"/>
              <a:t>partainya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268288" lvl="2" indent="-211138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b="1" dirty="0" err="1" smtClean="0"/>
              <a:t>Tempat</a:t>
            </a:r>
            <a:r>
              <a:rPr lang="en-US" sz="1600" dirty="0" smtClean="0"/>
              <a:t>: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yan</a:t>
            </a:r>
            <a:r>
              <a:rPr lang="en-US" sz="1600" dirty="0" smtClean="0"/>
              <a:t> g </a:t>
            </a:r>
            <a:r>
              <a:rPr lang="en-US" sz="1600" dirty="0" err="1" smtClean="0"/>
              <a:t>diambil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menciptakan</a:t>
            </a:r>
            <a:r>
              <a:rPr lang="en-US" sz="1600" dirty="0" smtClean="0"/>
              <a:t>, </a:t>
            </a:r>
            <a:r>
              <a:rPr lang="en-US" sz="1600" dirty="0" err="1" smtClean="0"/>
              <a:t>memelihara</a:t>
            </a:r>
            <a:r>
              <a:rPr lang="en-US" sz="1600" dirty="0" smtClean="0"/>
              <a:t>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mengubah</a:t>
            </a:r>
            <a:r>
              <a:rPr lang="en-US" sz="1600" dirty="0" smtClean="0"/>
              <a:t> </a:t>
            </a:r>
            <a:r>
              <a:rPr lang="en-US" sz="1600" dirty="0" err="1" smtClean="0"/>
              <a:t>sikap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perilaku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tempat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.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: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bisnis</a:t>
            </a:r>
            <a:r>
              <a:rPr lang="en-US" sz="1600" dirty="0" smtClean="0"/>
              <a:t>,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wisata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268288" lvl="2" indent="-211138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b="1" dirty="0" err="1" smtClean="0"/>
              <a:t>Ide</a:t>
            </a:r>
            <a:r>
              <a:rPr lang="en-US" sz="1600" dirty="0" smtClean="0"/>
              <a:t>: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berwujud</a:t>
            </a:r>
            <a:r>
              <a:rPr lang="en-US" sz="1600" dirty="0" smtClean="0"/>
              <a:t> </a:t>
            </a:r>
            <a:r>
              <a:rPr lang="en-US" sz="1600" dirty="0" err="1" smtClean="0"/>
              <a:t>ide</a:t>
            </a:r>
            <a:r>
              <a:rPr lang="en-US" sz="1600" dirty="0" smtClean="0"/>
              <a:t>.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: </a:t>
            </a:r>
            <a:r>
              <a:rPr lang="en-US" sz="1600" dirty="0" err="1" smtClean="0"/>
              <a:t>kampanye</a:t>
            </a:r>
            <a:r>
              <a:rPr lang="en-US" sz="1600" dirty="0" smtClean="0"/>
              <a:t> </a:t>
            </a:r>
            <a:r>
              <a:rPr lang="en-US" sz="1600" dirty="0" err="1" smtClean="0"/>
              <a:t>kesehatan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masyarakat</a:t>
            </a:r>
            <a:r>
              <a:rPr lang="en-US" sz="1600" dirty="0" smtClean="0"/>
              <a:t>: </a:t>
            </a:r>
            <a:r>
              <a:rPr lang="en-US" sz="1600" dirty="0" err="1" smtClean="0"/>
              <a:t>berhenti</a:t>
            </a:r>
            <a:r>
              <a:rPr lang="en-US" sz="1600" dirty="0" smtClean="0"/>
              <a:t> </a:t>
            </a:r>
            <a:r>
              <a:rPr lang="en-US" sz="1600" dirty="0" err="1" smtClean="0"/>
              <a:t>merokok</a:t>
            </a:r>
            <a:r>
              <a:rPr lang="en-US" sz="1600" dirty="0" smtClean="0"/>
              <a:t>, </a:t>
            </a:r>
            <a:r>
              <a:rPr lang="en-US" sz="1600" dirty="0" err="1" smtClean="0"/>
              <a:t>alkohol</a:t>
            </a:r>
            <a:r>
              <a:rPr lang="en-US" sz="1600" dirty="0" smtClean="0"/>
              <a:t>, </a:t>
            </a:r>
            <a:r>
              <a:rPr lang="en-US" sz="1600" dirty="0" err="1" smtClean="0"/>
              <a:t>kecanduan</a:t>
            </a:r>
            <a:r>
              <a:rPr lang="en-US" sz="1600" dirty="0" smtClean="0"/>
              <a:t> </a:t>
            </a:r>
            <a:r>
              <a:rPr lang="en-US" sz="1600" dirty="0" err="1" smtClean="0"/>
              <a:t>narkoba</a:t>
            </a:r>
            <a:r>
              <a:rPr lang="en-US" sz="1600" dirty="0" smtClean="0"/>
              <a:t>, donor </a:t>
            </a:r>
            <a:r>
              <a:rPr lang="en-US" sz="1600" dirty="0" err="1" smtClean="0"/>
              <a:t>darah</a:t>
            </a:r>
            <a:r>
              <a:rPr lang="en-US" sz="1600" dirty="0" smtClean="0"/>
              <a:t>.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PENGEMBANGAN PRODUK DAN JASA INDIVIDU</a:t>
            </a:r>
            <a:endParaRPr lang="id-ID" sz="3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1000108"/>
          <a:ext cx="8143932" cy="196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85720" y="2643182"/>
          <a:ext cx="8572560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C027B6-822C-4D1B-A665-D4642F3AD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4C027B6-822C-4D1B-A665-D4642F3AD1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C38A58-D696-4929-A1FA-0303278B1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CC38A58-D696-4929-A1FA-0303278B1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060EC5-8D99-4486-99B2-70B61F01E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C060EC5-8D99-4486-99B2-70B61F01E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9B9E8-B70A-4876-A4BA-15670ECD7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659B9E8-B70A-4876-A4BA-15670ECD78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EAA67-A84E-4CC9-ABB1-1CF4F7202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2CEAA67-A84E-4CC9-ABB1-1CF4F7202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D9C373-5EA7-4D20-8FC8-4EE273575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CD9C373-5EA7-4D20-8FC8-4EE2735754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109A23-550C-45C9-85F7-A2291EE9F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12109A23-550C-45C9-85F7-A2291EE9F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FE1E8B-B1DB-41DB-9470-DCCEFD067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93FE1E8B-B1DB-41DB-9470-DCCEFD067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1CDFF2-774D-4B2D-A448-0000BDF8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FA1CDFF2-774D-4B2D-A448-0000BDF89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202F21-8135-48B0-B86E-9A146276B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97202F21-8135-48B0-B86E-9A146276B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591943-6EC2-4C6D-8C97-7684C84FC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B5591943-6EC2-4C6D-8C97-7684C84FC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169DDC-D8D1-448F-BEFE-1C6FA9697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16169DDC-D8D1-448F-BEFE-1C6FA9697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B9DE41-B75D-408C-8197-260F9A070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1FB9DE41-B75D-408C-8197-260F9A070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4B9E15-0833-4AE8-8E65-DD7DD7F4C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CA4B9E15-0833-4AE8-8E65-DD7DD7F4C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6CCCCF-C330-4151-81B6-FCFCA122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B46CCCCF-C330-4151-81B6-FCFCA1227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D16CCE-4C92-4B13-87CF-758098D02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5AD16CCE-4C92-4B13-87CF-758098D02E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ADE16C-DAE0-4AB9-BAE0-2CA96F258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CDADE16C-DAE0-4AB9-BAE0-2CA96F258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E7C707-27B2-4927-BAE4-1B71C0AA2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A0E7C707-27B2-4927-BAE4-1B71C0AA2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766E97-61BF-4E4F-998E-A4AB5123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>
                                            <p:graphicEl>
                                              <a:dgm id="{7D766E97-61BF-4E4F-998E-A4AB5123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71C6AE-E1D8-4A28-8CC7-90601DE39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F71C6AE-E1D8-4A28-8CC7-90601DE39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6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357298"/>
            <a:ext cx="7705722" cy="10318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BANYAK RAGAM MENUJU </a:t>
            </a:r>
            <a:br>
              <a:rPr lang="en-US" sz="2800" dirty="0" smtClean="0">
                <a:latin typeface="Tahoma" pitchFamily="34" charset="0"/>
                <a:cs typeface="Tahoma" pitchFamily="34" charset="0"/>
              </a:rPr>
            </a:b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Customers’ satisfaction oriented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3071810"/>
            <a:ext cx="7358114" cy="1752600"/>
          </a:xfrm>
        </p:spPr>
        <p:txBody>
          <a:bodyPr vert="horz" anchor="t">
            <a:normAutofit/>
          </a:bodyPr>
          <a:lstStyle/>
          <a:p>
            <a:pPr marL="457200" indent="-457200" algn="l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TQM Total Quality Management (TQM) = “</a:t>
            </a:r>
            <a:r>
              <a:rPr lang="en-US" sz="2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Manajemen</a:t>
            </a: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Kualitas</a:t>
            </a: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Terpadu</a:t>
            </a: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;</a:t>
            </a:r>
          </a:p>
          <a:p>
            <a:pPr marL="457200" indent="-457200" algn="l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TQS (Total Quality Services);</a:t>
            </a:r>
          </a:p>
          <a:p>
            <a:pPr marL="457200" indent="-457200" algn="l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ISO (</a:t>
            </a:r>
            <a:r>
              <a:rPr lang="fi-FI" sz="2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International Organization for Standardization)</a:t>
            </a:r>
            <a:endPara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457200"/>
            <a:ext cx="8134376" cy="54290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SEJARAH TQM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554162"/>
            <a:ext cx="7858180" cy="4525963"/>
          </a:xfrm>
        </p:spPr>
        <p:txBody>
          <a:bodyPr>
            <a:normAutofit fontScale="85000" lnSpcReduction="10000"/>
          </a:bodyPr>
          <a:lstStyle/>
          <a:p>
            <a:pPr marL="358775" lvl="0" indent="-358775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Tahun</a:t>
            </a:r>
            <a:r>
              <a:rPr lang="en-US" dirty="0" smtClean="0"/>
              <a:t> 1920-an, Frederick Taylor </a:t>
            </a:r>
            <a:r>
              <a:rPr lang="en-US" dirty="0" err="1" smtClean="0"/>
              <a:t>mencetuskan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Total Quality Management (TQM);</a:t>
            </a:r>
          </a:p>
          <a:p>
            <a:pPr marL="358775" lvl="0" indent="-358775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Tahun</a:t>
            </a:r>
            <a:r>
              <a:rPr lang="en-US" dirty="0" smtClean="0"/>
              <a:t> 1950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TQM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perekonomian</a:t>
            </a:r>
            <a:r>
              <a:rPr lang="en-US" dirty="0" smtClean="0"/>
              <a:t>;</a:t>
            </a:r>
          </a:p>
          <a:p>
            <a:pPr marL="358775" lvl="0" indent="-358775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Tahun</a:t>
            </a:r>
            <a:r>
              <a:rPr lang="en-US" dirty="0" smtClean="0"/>
              <a:t> 1980-an TQM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;</a:t>
            </a:r>
          </a:p>
          <a:p>
            <a:pPr marL="358775" lvl="0" indent="-358775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TQM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, </a:t>
            </a:r>
            <a:r>
              <a:rPr lang="en-US" dirty="0" err="1" smtClean="0"/>
              <a:t>dibesarkan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Utara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Eropa</a:t>
            </a:r>
            <a:r>
              <a:rPr lang="en-US" dirty="0" smtClean="0"/>
              <a:t>;</a:t>
            </a:r>
          </a:p>
          <a:p>
            <a:pPr marL="358775" lvl="0" indent="-358775">
              <a:buClrTx/>
              <a:buSzPct val="100000"/>
              <a:buFont typeface="+mj-lt"/>
              <a:buAutoNum type="arabicPeriod"/>
            </a:pP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TQM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48" y="214290"/>
            <a:ext cx="8277252" cy="838200"/>
          </a:xfrm>
        </p:spPr>
        <p:txBody>
          <a:bodyPr>
            <a:normAutofit/>
          </a:bodyPr>
          <a:lstStyle/>
          <a:p>
            <a:pPr lvl="0"/>
            <a:r>
              <a:rPr lang="en-US" sz="2800" b="1" cap="none" dirty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PRINSIP TQM (</a:t>
            </a:r>
            <a:r>
              <a:rPr lang="en-US" sz="2800" b="1" cap="none" dirty="0" err="1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Poerwowidagdo</a:t>
            </a:r>
            <a:r>
              <a:rPr lang="en-US" sz="2800" b="1" cap="none" dirty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14348" y="1571612"/>
            <a:ext cx="7572429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Partisipasi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aktif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dari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semua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pihak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baik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pimpinan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maupun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karyawan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Berorientasi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pada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kualitas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berdasarkan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kepuasan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pengguna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Dinamika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manajemen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top down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bottom up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Menanamkan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budaya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‘team work’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dengan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baik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Menanamkan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budaya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‘problem solving’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melalui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konsep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‘PDCA (Plan – Do – Check – Action) approach’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dengan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baik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Perbaikan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berkelanjutan</a:t>
            </a:r>
            <a:r>
              <a:rPr lang="en-US" sz="2200" dirty="0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85818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TQS (</a:t>
            </a:r>
            <a:r>
              <a:rPr lang="en-US" sz="2800" i="1" cap="none" dirty="0" smtClean="0"/>
              <a:t>Total Quality Services</a:t>
            </a:r>
            <a:r>
              <a:rPr lang="en-US" sz="2800" i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554162"/>
            <a:ext cx="7715304" cy="40894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Stamatis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Tjiptono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mendefiniskan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i="1" dirty="0" smtClean="0">
                <a:latin typeface="Tahoma" pitchFamily="34" charset="0"/>
                <a:cs typeface="Tahoma" pitchFamily="34" charset="0"/>
              </a:rPr>
              <a:t>Total Quality Services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(TQS)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sebagai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“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sistem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manajemen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strategic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integrative yang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melibatkan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semua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manajer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karyawan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serta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menggunakan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metode-metode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kualitatif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kuantitatif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untuk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memperbaiki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secara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berkesinambungan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proses-proses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organisasi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, agar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dapat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memenuhi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melebihi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kebutuhan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keinginan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harapan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pelanggan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”.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/>
          <a:lstStyle/>
          <a:p>
            <a:r>
              <a:rPr lang="en-US" dirty="0" smtClean="0"/>
              <a:t>PRINSIP TQS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54163"/>
            <a:ext cx="7858180" cy="308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(Brown, 1992; </a:t>
            </a:r>
            <a:r>
              <a:rPr lang="en-US" sz="2400" dirty="0" err="1" smtClean="0"/>
              <a:t>Stamatis</a:t>
            </a:r>
            <a:r>
              <a:rPr lang="en-US" sz="2400" dirty="0" smtClean="0"/>
              <a:t>, 1996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Tjiptono</a:t>
            </a:r>
            <a:r>
              <a:rPr lang="en-US" sz="2400" dirty="0" smtClean="0"/>
              <a:t>, 1997):</a:t>
            </a:r>
          </a:p>
          <a:p>
            <a:pPr marL="444500" indent="-444500">
              <a:buClrTx/>
              <a:buSzPct val="100000"/>
              <a:buFont typeface="+mj-lt"/>
              <a:buAutoNum type="arabicPeriod"/>
            </a:pP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;</a:t>
            </a:r>
          </a:p>
          <a:p>
            <a:pPr marL="444500" indent="-444500">
              <a:buClrTx/>
              <a:buSzPct val="100000"/>
              <a:buFont typeface="+mj-lt"/>
              <a:buAutoNum type="arabicPeriod"/>
            </a:pPr>
            <a:r>
              <a:rPr lang="en-US" sz="2400" dirty="0" err="1" smtClean="0"/>
              <a:t>Keterlibatan</a:t>
            </a:r>
            <a:r>
              <a:rPr lang="en-US" sz="2400" dirty="0" smtClean="0"/>
              <a:t> total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;</a:t>
            </a:r>
          </a:p>
          <a:p>
            <a:pPr marL="444500" indent="-444500">
              <a:buClrTx/>
              <a:buSzPct val="100000"/>
              <a:buFont typeface="+mj-lt"/>
              <a:buAutoNum type="arabicPeriod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pengukuran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;</a:t>
            </a:r>
          </a:p>
          <a:p>
            <a:pPr marL="444500" indent="-444500">
              <a:buClrTx/>
              <a:buSzPct val="100000"/>
              <a:buFont typeface="+mj-lt"/>
              <a:buAutoNum type="arabicPeriod"/>
            </a:pP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;</a:t>
            </a:r>
          </a:p>
          <a:p>
            <a:pPr marL="444500" indent="-444500">
              <a:buClrTx/>
              <a:buSzPct val="100000"/>
              <a:buFont typeface="+mj-lt"/>
              <a:buAutoNum type="arabicPeriod"/>
            </a:pPr>
            <a:r>
              <a:rPr lang="en-US" sz="2400" dirty="0" err="1" smtClean="0"/>
              <a:t>Perbaikan</a:t>
            </a:r>
            <a:r>
              <a:rPr lang="en-US" sz="2400" dirty="0" smtClean="0"/>
              <a:t> </a:t>
            </a:r>
            <a:r>
              <a:rPr lang="en-US" sz="2400" dirty="0" err="1" smtClean="0"/>
              <a:t>berkesinambungan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/>
          <a:lstStyle/>
          <a:p>
            <a:r>
              <a:rPr lang="en-US" dirty="0" smtClean="0"/>
              <a:t>ISO 9001: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554163"/>
            <a:ext cx="7786742" cy="1946276"/>
          </a:xfrm>
        </p:spPr>
        <p:txBody>
          <a:bodyPr>
            <a:normAutofit/>
          </a:bodyPr>
          <a:lstStyle/>
          <a:p>
            <a:pPr marL="442913" indent="-442913">
              <a:spcBef>
                <a:spcPts val="1800"/>
              </a:spcBef>
              <a:buClrTx/>
              <a:buSzPct val="100000"/>
              <a:buFont typeface="Wingdings" pitchFamily="2" charset="2"/>
              <a:buChar char="q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penjaminan</a:t>
            </a:r>
            <a:r>
              <a:rPr lang="en-US" sz="2800" dirty="0" smtClean="0"/>
              <a:t> </a:t>
            </a:r>
            <a:r>
              <a:rPr lang="en-US" sz="2800" dirty="0" err="1" smtClean="0"/>
              <a:t>mutu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disusun</a:t>
            </a:r>
            <a:r>
              <a:rPr lang="en-US" sz="2800" dirty="0" smtClean="0"/>
              <a:t>, </a:t>
            </a:r>
            <a:r>
              <a:rPr lang="en-US" sz="2800" dirty="0" err="1" smtClean="0"/>
              <a:t>disepakati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aktifitasnya</a:t>
            </a:r>
            <a:r>
              <a:rPr lang="en-US" sz="2800" dirty="0" smtClean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3643314"/>
            <a:ext cx="221457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Tx/>
              <a:buSzPct val="100000"/>
            </a:pPr>
            <a:r>
              <a:rPr lang="fi-FI" sz="2400" dirty="0" smtClean="0"/>
              <a:t>ISO bukan tujuan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86182" y="3643314"/>
            <a:ext cx="4572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fi-FI" sz="2400" dirty="0" smtClean="0"/>
              <a:t> tetapi proses untuk tujuan mencapai sasaran kualitas</a:t>
            </a:r>
            <a:endParaRPr lang="id-ID" sz="2400" dirty="0"/>
          </a:p>
        </p:txBody>
      </p:sp>
      <p:sp>
        <p:nvSpPr>
          <p:cNvPr id="9" name="Rectangle 8"/>
          <p:cNvSpPr/>
          <p:nvPr/>
        </p:nvSpPr>
        <p:spPr>
          <a:xfrm>
            <a:off x="3929058" y="5072074"/>
            <a:ext cx="42862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2400" dirty="0" smtClean="0"/>
              <a:t>tujuan tujuan akhir adalah kepuasan dari perspektif pelanggan</a:t>
            </a:r>
            <a:endParaRPr lang="id-ID" sz="2400" dirty="0"/>
          </a:p>
        </p:txBody>
      </p:sp>
      <p:sp>
        <p:nvSpPr>
          <p:cNvPr id="10" name="Rectangle 9"/>
          <p:cNvSpPr/>
          <p:nvPr/>
        </p:nvSpPr>
        <p:spPr>
          <a:xfrm>
            <a:off x="571472" y="5143512"/>
            <a:ext cx="250033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2400" dirty="0" smtClean="0"/>
              <a:t>kepuasan harus terukur</a:t>
            </a:r>
            <a:endParaRPr lang="id-ID" sz="2400" dirty="0"/>
          </a:p>
        </p:txBody>
      </p:sp>
      <p:sp>
        <p:nvSpPr>
          <p:cNvPr id="11" name="Right Arrow 10"/>
          <p:cNvSpPr/>
          <p:nvPr/>
        </p:nvSpPr>
        <p:spPr>
          <a:xfrm>
            <a:off x="3000364" y="3857628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flipH="1">
            <a:off x="3143240" y="5286388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Arrow 12"/>
          <p:cNvSpPr/>
          <p:nvPr/>
        </p:nvSpPr>
        <p:spPr>
          <a:xfrm rot="5400000">
            <a:off x="5893603" y="4536289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429652" cy="838200"/>
          </a:xfrm>
        </p:spPr>
        <p:txBody>
          <a:bodyPr/>
          <a:lstStyle/>
          <a:p>
            <a:r>
              <a:rPr lang="en-US" b="1" dirty="0" smtClean="0"/>
              <a:t>8 </a:t>
            </a:r>
            <a:r>
              <a:rPr lang="en-US" b="1" dirty="0" err="1" smtClean="0"/>
              <a:t>Prinsip</a:t>
            </a:r>
            <a:r>
              <a:rPr lang="en-US" b="1" dirty="0" smtClean="0"/>
              <a:t> ISO 9001: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54163"/>
            <a:ext cx="7929618" cy="3160722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Fokus pada pelanggan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Kepemimpinan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Keterlibatan </a:t>
            </a: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personel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 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Pendekatan proses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Pendekatan sistem pada manajemen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Penyempurnaan berkelanjutan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Pendekatan faktual pada pengambilan keputusan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Hubungan dengan pemasok yang saling menguntungkan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6314" y="1428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6143668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ahoma" pitchFamily="34" charset="0"/>
                <a:cs typeface="Tahoma" pitchFamily="34" charset="0"/>
              </a:rPr>
              <a:t>KEMANFAATAN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dengan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ISO 9001:2008</a:t>
            </a:r>
            <a:r>
              <a:rPr lang="en-US" sz="2800" dirty="0" smtClean="0">
                <a:solidFill>
                  <a:prstClr val="black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57224" y="1214422"/>
            <a:ext cx="735811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spcBef>
                <a:spcPts val="6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Adanya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pengakuan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lembaga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internasional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54013" indent="-354013">
              <a:spcBef>
                <a:spcPts val="6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Adanya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kepastian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aturan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prosedur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baku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sinkronisasi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proses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keteraturan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proses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perbaikan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berkesinambungan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dokumentasi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standar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kompetensi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jelas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354013" indent="-354013">
              <a:spcBef>
                <a:spcPts val="600"/>
              </a:spcBef>
              <a:buClr>
                <a:schemeClr val="tx1"/>
              </a:buClr>
              <a:buSzPct val="100000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Setiap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periodik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di-survaillance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tinjau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/audit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ulang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354013" lvl="0" indent="-354013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Lebih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kepercayaan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pelanggan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54013" lvl="0" indent="-354013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Jaminan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kualitas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produk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proses</a:t>
            </a:r>
            <a:r>
              <a:rPr lang="en-US" sz="20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54013" indent="-354013">
              <a:spcBef>
                <a:spcPts val="600"/>
              </a:spcBef>
              <a:buClr>
                <a:schemeClr val="tx1"/>
              </a:buClr>
              <a:buSzPct val="100000"/>
              <a:buAutoNum type="arabicPeriod"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 PRODUK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14348" y="1397000"/>
          <a:ext cx="7429552" cy="467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6CACE1-FB88-434E-847E-70A10478C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A6CACE1-FB88-434E-847E-70A10478C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E70EF5-8772-4543-8586-CFC98A557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BE70EF5-8772-4543-8586-CFC98A557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9F925F-A322-4245-8CC9-C978653D0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B9F925F-A322-4245-8CC9-C978653D0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27587D-8D99-4B59-9B8E-DF74478F4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627587D-8D99-4B59-9B8E-DF74478F4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3C4BDB-0A8C-41EB-9D08-86DE3BDCA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63C4BDB-0A8C-41EB-9D08-86DE3BDCA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FAD9A1-57B1-4C4C-9533-3BB9C479A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3FAD9A1-57B1-4C4C-9533-3BB9C479A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1428736"/>
            <a:ext cx="7715304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produktivitas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motivasi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kinerja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karyawan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hubungan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saling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menguntungkan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dengan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stackeholder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effisiensi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kegiatan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komunikasi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internal;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lang="en-US" sz="2200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eningkatkan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image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positif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terhadap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perpustakaan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Sistem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terdokumentasi</a:t>
            </a:r>
            <a:r>
              <a:rPr lang="en-US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Media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untuk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pelatihan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pendidikan</a:t>
            </a:r>
            <a:r>
              <a:rPr lang="en-US" sz="22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571480"/>
            <a:ext cx="7286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MANFAAT PENERAPAN </a:t>
            </a: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ISO 9001:2008 </a:t>
            </a:r>
            <a:r>
              <a:rPr lang="en-US" sz="24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(</a:t>
            </a:r>
            <a:r>
              <a:rPr lang="en-US" sz="2400" b="1" dirty="0" err="1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lanjutan</a:t>
            </a:r>
            <a:r>
              <a:rPr lang="en-US" sz="24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r>
              <a:rPr lang="en-US" sz="2400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sz="2400" dirty="0" smtClean="0">
                <a:latin typeface="Tahoma" pitchFamily="34" charset="0"/>
                <a:cs typeface="Tahoma" pitchFamily="34" charset="0"/>
              </a:rPr>
              <a:t>TAHAPAN PENERAPAN SMM ISO 9001:2008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br>
              <a:rPr lang="en-US" sz="2400" dirty="0" smtClean="0">
                <a:latin typeface="Tahoma" pitchFamily="34" charset="0"/>
                <a:cs typeface="Tahoma" pitchFamily="34" charset="0"/>
              </a:rPr>
            </a:br>
            <a:r>
              <a:rPr lang="en-US" sz="2400" dirty="0" smtClean="0">
                <a:latin typeface="Tahoma" pitchFamily="34" charset="0"/>
                <a:cs typeface="Tahoma" pitchFamily="34" charset="0"/>
              </a:rPr>
              <a:t>UPT PERPUSTAKAAN UNS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id-ID" sz="2400" dirty="0" smtClean="0">
                <a:latin typeface="Tahoma" pitchFamily="34" charset="0"/>
                <a:cs typeface="Tahoma" pitchFamily="34" charset="0"/>
              </a:rPr>
            </a:b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3042" y="274638"/>
            <a:ext cx="7043758" cy="11430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00" y="1500174"/>
            <a:ext cx="7043758" cy="4525963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Persiapan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Workshop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kesepahaman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persyaratan SMM ISO 9001:2008 dan </a:t>
            </a:r>
            <a:r>
              <a:rPr lang="en-US" sz="3200" dirty="0" err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penyusunan</a:t>
            </a:r>
            <a:r>
              <a:rPr lang="en-US" sz="3200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dokumen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Analisa kesenjangan (peluang perbaikan)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Perancangan dan pengembangan dokumen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Verifikasi dan pengesahan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Pengendalian dokumen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Penerapan SMM ISO 9001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: 2008;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Audit mutu internal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Tinjauan manajemen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Pra sertifikasi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Sertifikasi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Survaillance</a:t>
            </a:r>
            <a:r>
              <a:rPr lang="en-US" sz="3200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audit;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Re-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sertification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rPr>
              <a:t> audit.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28604"/>
            <a:ext cx="5715040" cy="838200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Tahoma" pitchFamily="34" charset="0"/>
                <a:cs typeface="Tahoma" pitchFamily="34" charset="0"/>
              </a:rPr>
              <a:t>ISO BUKAN TANPA BEBAN</a:t>
            </a:r>
            <a:endParaRPr lang="en-US" sz="2400" cap="none" dirty="0"/>
          </a:p>
        </p:txBody>
      </p:sp>
      <p:sp>
        <p:nvSpPr>
          <p:cNvPr id="4" name="Rectangle 3"/>
          <p:cNvSpPr/>
          <p:nvPr/>
        </p:nvSpPr>
        <p:spPr>
          <a:xfrm>
            <a:off x="857224" y="1428736"/>
            <a:ext cx="707236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Secara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umum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beaya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relatif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tinggi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Jika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kekurang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pengertian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komunikasi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antara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pimpinan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menerapkan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ISO;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Jika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ada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keengganan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untuk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berubah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mengikuti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sistem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memerlukan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kecermatan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bertindak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Jika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ada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keengganan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untuk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mempelajari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hal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baru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Jika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merasa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terbebani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penerapan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ISO (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disibukkan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oleh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target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kinerja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urusan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dokumentasi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Jika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staf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terganggu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rutinitas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audit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karena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mereka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telah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disibukkan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tugas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rutinnya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71810"/>
            <a:ext cx="8686800" cy="300831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MATUR NUWUN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MAKNA PRODUK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720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Bagi KONSUMEN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a bundle of perceived benefit that will meet his/her needs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(Kelompok manfaat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yang diterima oleh konsumen disesuaikan dengan kebutuhan mereka)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Bagi PRODUSEN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a  bundle of attribute that ideally will meet consumers needs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(Ciri dari produk yang ideal yang disenangi oleh konsumen)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Bagi PRODUCT MANAGER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way of life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(sebagai jalan/sumber hidup)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Bagi ADVERTYSING AGENCY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 communication challenge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(tantangan dalam mengenalkan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satu produk tertentu)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Bagi TREASURE (pemilik Modal)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source of fund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(sebagai sumber dana)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PENARAWAN PRODUK</a:t>
            </a:r>
            <a:endParaRPr lang="id-ID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21441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605461-4AFB-496A-9F3E-B30E983A4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3605461-4AFB-496A-9F3E-B30E983A4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6D9EEC-C87A-4C27-A43E-EC3E6F7F6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956D9EEC-C87A-4C27-A43E-EC3E6F7F6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92D742-F422-48B4-9CCD-4A8F37C37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F292D742-F422-48B4-9CCD-4A8F37C37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EB5488-CBF6-437C-99F3-15FC6C52D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8BEB5488-CBF6-437C-99F3-15FC6C52D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D9DB48-FB66-402B-B08E-110DC607E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3AD9DB48-FB66-402B-B08E-110DC607E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7BC857-6091-45FE-BFC1-98E18C664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67BC857-6091-45FE-BFC1-98E18C664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TINGKATAN PRODUK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4414" y="1714488"/>
          <a:ext cx="5900750" cy="326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6DA528-3E3F-4F62-BDA0-3D1649042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8ADEBD-BE1B-48D6-B5FC-2EE410509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699BD9-DA2D-43F5-89CC-28D903FF6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 rev="1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TINGKATAN PRODUK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71472" y="1397000"/>
          <a:ext cx="7715304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D3CF1D-25F3-4954-B3BD-CBA9C1836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7EBC8B-D553-4894-9B46-4D5703B36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A7FFF-9718-4EC4-A8AA-8CDF2653E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A32E72-D6D2-4E0A-BD3C-31C2E8BD6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DC61B9-ADA2-4058-9CC4-49D41AC16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6FEBC-FEDC-42B7-9994-C890F0176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17E6F9-BECF-4179-9538-D839B8886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61A190-E524-4232-89BB-4766E605D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C53956-8A88-42B3-B04B-DEF6E62A4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KLASIFIKASI PRODUK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4414" y="1579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7086C-309F-4898-84EF-00455DA1A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67C563-416E-41DD-9238-2FCE6B309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486BFB-5887-4F5C-A7EB-3714A0E75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B0A241-36A7-4720-966D-7EB18D016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7CF0A-C16B-4CA5-BBC9-4B828855A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A9B3F-D60E-4F11-92F9-3D1151EFA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KLASIFIKASI PRODUK</a:t>
            </a:r>
            <a:endParaRPr lang="id-ID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85786" y="1428736"/>
          <a:ext cx="742955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357422" y="1595021"/>
            <a:ext cx="5643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dibeli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konsumsi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, yang </a:t>
            </a:r>
            <a:r>
              <a:rPr lang="en-US" sz="1600" dirty="0" err="1" smtClean="0"/>
              <a:t>diklasifikasikan</a:t>
            </a:r>
            <a:r>
              <a:rPr lang="en-US" sz="1600" dirty="0" smtClean="0"/>
              <a:t>:</a:t>
            </a:r>
            <a:endParaRPr lang="id-ID" sz="16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 err="1" smtClean="0"/>
              <a:t>Produk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sehari-hari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produk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jasa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cepat</a:t>
            </a:r>
            <a:r>
              <a:rPr lang="en-US" sz="1600" dirty="0" smtClean="0"/>
              <a:t> </a:t>
            </a:r>
            <a:r>
              <a:rPr lang="en-US" sz="1600" dirty="0" err="1" smtClean="0"/>
              <a:t>dibeli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sedikit</a:t>
            </a:r>
            <a:r>
              <a:rPr lang="en-US" sz="1600" dirty="0" smtClean="0"/>
              <a:t> </a:t>
            </a:r>
            <a:r>
              <a:rPr lang="en-US" sz="1600" dirty="0" err="1" smtClean="0"/>
              <a:t>membanding-bandingkan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membeli</a:t>
            </a:r>
            <a:r>
              <a:rPr lang="en-US" sz="1600" dirty="0" smtClean="0"/>
              <a:t>/</a:t>
            </a:r>
            <a:r>
              <a:rPr lang="en-US" sz="1600" dirty="0" err="1" smtClean="0"/>
              <a:t>menggunakana</a:t>
            </a:r>
            <a:r>
              <a:rPr lang="en-US" sz="1600" dirty="0" smtClean="0"/>
              <a:t>), </a:t>
            </a:r>
            <a:r>
              <a:rPr lang="en-US" sz="1600" dirty="0" err="1" smtClean="0"/>
              <a:t>misal</a:t>
            </a:r>
            <a:r>
              <a:rPr lang="en-US" sz="1600" dirty="0" smtClean="0"/>
              <a:t>: </a:t>
            </a:r>
            <a:r>
              <a:rPr lang="en-US" sz="1600" dirty="0" err="1" smtClean="0"/>
              <a:t>sabun</a:t>
            </a:r>
            <a:r>
              <a:rPr lang="en-US" sz="1600" dirty="0" smtClean="0"/>
              <a:t>, pasta </a:t>
            </a:r>
            <a:r>
              <a:rPr lang="en-US" sz="1600" dirty="0" err="1" smtClean="0"/>
              <a:t>gigi</a:t>
            </a:r>
            <a:r>
              <a:rPr lang="en-US" sz="1600" dirty="0" smtClean="0"/>
              <a:t>, </a:t>
            </a:r>
            <a:r>
              <a:rPr lang="en-US" sz="1600" dirty="0" err="1" smtClean="0"/>
              <a:t>gula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 err="1" smtClean="0"/>
              <a:t>Produk</a:t>
            </a:r>
            <a:r>
              <a:rPr lang="en-US" sz="1600" b="1" dirty="0" smtClean="0"/>
              <a:t> shopping </a:t>
            </a:r>
            <a:r>
              <a:rPr lang="en-US" sz="1600" dirty="0" smtClean="0"/>
              <a:t>(</a:t>
            </a:r>
            <a:r>
              <a:rPr lang="en-US" sz="1600" dirty="0" err="1" smtClean="0"/>
              <a:t>produk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jasa</a:t>
            </a:r>
            <a:r>
              <a:rPr lang="en-US" sz="1600" dirty="0" smtClean="0"/>
              <a:t> yang </a:t>
            </a:r>
            <a:r>
              <a:rPr lang="en-US" sz="1600" dirty="0" err="1" smtClean="0"/>
              <a:t>jarang</a:t>
            </a:r>
            <a:r>
              <a:rPr lang="en-US" sz="1600" dirty="0" smtClean="0"/>
              <a:t> </a:t>
            </a:r>
            <a:r>
              <a:rPr lang="en-US" sz="1600" dirty="0" err="1" smtClean="0"/>
              <a:t>dibeli</a:t>
            </a:r>
            <a:r>
              <a:rPr lang="en-US" sz="1600" dirty="0" smtClean="0"/>
              <a:t>/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</a:t>
            </a:r>
            <a:r>
              <a:rPr lang="en-US" sz="1600" dirty="0" smtClean="0"/>
              <a:t>.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membandingkan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sejenis</a:t>
            </a:r>
            <a:r>
              <a:rPr lang="en-US" sz="1600" dirty="0" smtClean="0"/>
              <a:t>., </a:t>
            </a:r>
            <a:r>
              <a:rPr lang="en-US" sz="1600" dirty="0" err="1" smtClean="0"/>
              <a:t>misal</a:t>
            </a:r>
            <a:r>
              <a:rPr lang="en-US" sz="1600" dirty="0" smtClean="0"/>
              <a:t>: </a:t>
            </a:r>
            <a:r>
              <a:rPr lang="en-US" sz="1600" dirty="0" err="1" smtClean="0"/>
              <a:t>mobil</a:t>
            </a:r>
            <a:r>
              <a:rPr lang="en-US" sz="1600" dirty="0" smtClean="0"/>
              <a:t>, hotel.</a:t>
            </a:r>
            <a:endParaRPr lang="id-ID" sz="16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 err="1" smtClean="0"/>
              <a:t>Produk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spesial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karakteristik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merek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),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: </a:t>
            </a:r>
            <a:r>
              <a:rPr lang="en-US" sz="1600" dirty="0" err="1" smtClean="0"/>
              <a:t>handphone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merek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, </a:t>
            </a:r>
            <a:r>
              <a:rPr lang="en-US" sz="1600" dirty="0" err="1" smtClean="0"/>
              <a:t>peralatan</a:t>
            </a:r>
            <a:r>
              <a:rPr lang="en-US" sz="1600" dirty="0" smtClean="0"/>
              <a:t> </a:t>
            </a:r>
            <a:r>
              <a:rPr lang="en-US" sz="1600" dirty="0" err="1" smtClean="0"/>
              <a:t>fotografi</a:t>
            </a:r>
            <a:r>
              <a:rPr lang="en-US" sz="1600" dirty="0" smtClean="0"/>
              <a:t>, </a:t>
            </a:r>
            <a:r>
              <a:rPr lang="en-US" sz="1600" dirty="0" err="1" smtClean="0"/>
              <a:t>pakaian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dirancang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desainer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1600" b="1" dirty="0" err="1" smtClean="0"/>
              <a:t>Produk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tidak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dicari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keberadaannya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, </a:t>
            </a:r>
            <a:r>
              <a:rPr lang="en-US" sz="1600" dirty="0" err="1" smtClean="0"/>
              <a:t>walau</a:t>
            </a:r>
            <a:r>
              <a:rPr lang="en-US" sz="1600" dirty="0" smtClean="0"/>
              <a:t> 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terpikir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membelinya</a:t>
            </a:r>
            <a:r>
              <a:rPr lang="en-US" sz="1600" dirty="0" smtClean="0"/>
              <a:t>),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/</a:t>
            </a:r>
            <a:r>
              <a:rPr lang="en-US" sz="1600" dirty="0" err="1" smtClean="0"/>
              <a:t>jasa</a:t>
            </a:r>
            <a:r>
              <a:rPr lang="en-US" sz="1600" dirty="0" smtClean="0"/>
              <a:t> </a:t>
            </a:r>
            <a:r>
              <a:rPr lang="en-US" sz="1600" dirty="0" err="1" smtClean="0"/>
              <a:t>asuransi</a:t>
            </a:r>
            <a:r>
              <a:rPr lang="en-US" sz="1600" dirty="0" smtClean="0"/>
              <a:t>, donor </a:t>
            </a:r>
            <a:r>
              <a:rPr lang="en-US" sz="1600" dirty="0" err="1" smtClean="0"/>
              <a:t>darah</a:t>
            </a:r>
            <a:r>
              <a:rPr lang="en-US" sz="1600" dirty="0" smtClean="0"/>
              <a:t>,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dirty="0" err="1" smtClean="0"/>
              <a:t>antik</a:t>
            </a:r>
            <a:r>
              <a:rPr lang="en-US" sz="1600" dirty="0" smtClean="0"/>
              <a:t>, </a:t>
            </a:r>
            <a:r>
              <a:rPr lang="en-US" sz="1600" dirty="0" err="1" smtClean="0"/>
              <a:t>mobil</a:t>
            </a:r>
            <a:r>
              <a:rPr lang="en-US" sz="1600" dirty="0" smtClean="0"/>
              <a:t>/motor </a:t>
            </a:r>
            <a:r>
              <a:rPr lang="en-US" sz="1600" dirty="0" err="1" smtClean="0"/>
              <a:t>klasik</a:t>
            </a:r>
            <a:r>
              <a:rPr lang="en-US" sz="1600" dirty="0" smtClean="0"/>
              <a:t>.</a:t>
            </a:r>
            <a:endParaRPr lang="id-ID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0A8442-1124-4CAC-ACC2-97BF73FF5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10A8442-1124-4CAC-ACC2-97BF73FF52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824733-AD8F-49AC-8F79-FB8587D0C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9824733-AD8F-49AC-8F79-FB8587D0C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4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KLASIFIKASI PRODUK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4061350" y="333134"/>
            <a:ext cx="2256917" cy="6191734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858324" y="2302318"/>
            <a:ext cx="1235617" cy="2253366"/>
            <a:chOff x="582" y="2601274"/>
            <a:chExt cx="1235617" cy="2253366"/>
          </a:xfrm>
        </p:grpSpPr>
        <p:sp>
          <p:nvSpPr>
            <p:cNvPr id="6" name="Rounded Rectangle 5"/>
            <p:cNvSpPr/>
            <p:nvPr/>
          </p:nvSpPr>
          <p:spPr>
            <a:xfrm>
              <a:off x="582" y="2601274"/>
              <a:ext cx="1235617" cy="22533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60900" y="2661592"/>
              <a:ext cx="1114981" cy="2132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Produk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Industri</a:t>
              </a:r>
              <a:endParaRPr lang="id-ID" sz="1800" kern="1200" dirty="0"/>
            </a:p>
          </p:txBody>
        </p:sp>
      </p:grpSp>
      <p:sp>
        <p:nvSpPr>
          <p:cNvPr id="10" name="Round Same Side Corner Rectangle 4"/>
          <p:cNvSpPr/>
          <p:nvPr/>
        </p:nvSpPr>
        <p:spPr>
          <a:xfrm>
            <a:off x="2214546" y="2428868"/>
            <a:ext cx="6081560" cy="20365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Produk</a:t>
            </a:r>
            <a:r>
              <a:rPr lang="en-US" sz="1800" kern="1200" dirty="0" smtClean="0"/>
              <a:t> yang </a:t>
            </a:r>
            <a:r>
              <a:rPr lang="en-US" sz="1800" kern="1200" dirty="0" err="1" smtClean="0"/>
              <a:t>dibeli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untuk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pemrosesan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lebih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lanjut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atau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penggunaan</a:t>
            </a:r>
            <a:r>
              <a:rPr lang="en-US" sz="1800" kern="1200" dirty="0" smtClean="0"/>
              <a:t> yang </a:t>
            </a:r>
            <a:r>
              <a:rPr lang="en-US" sz="1800" kern="1200" dirty="0" err="1" smtClean="0"/>
              <a:t>terkait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dengan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bisnis</a:t>
            </a:r>
            <a:r>
              <a:rPr lang="en-US" sz="1800" kern="1200" dirty="0" smtClean="0"/>
              <a:t>. </a:t>
            </a:r>
            <a:r>
              <a:rPr lang="en-US" sz="1800" kern="1200" dirty="0" err="1" smtClean="0"/>
              <a:t>Misalnya</a:t>
            </a:r>
            <a:r>
              <a:rPr lang="en-US" sz="1800" kern="1200" dirty="0" smtClean="0"/>
              <a:t>: diesel </a:t>
            </a:r>
            <a:r>
              <a:rPr lang="en-US" sz="1800" kern="1200" dirty="0" err="1" smtClean="0"/>
              <a:t>untuk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usaha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pengairan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sawah</a:t>
            </a:r>
            <a:r>
              <a:rPr lang="en-US" sz="1800" kern="1200" dirty="0" smtClean="0"/>
              <a:t>.</a:t>
            </a:r>
            <a:endParaRPr lang="id-ID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Tiga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kelompok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produk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industri</a:t>
            </a:r>
            <a:r>
              <a:rPr lang="en-US" sz="1800" kern="1200" dirty="0" smtClean="0"/>
              <a:t>:</a:t>
            </a:r>
            <a:endParaRPr lang="id-ID" sz="18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bahan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suku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cadang</a:t>
            </a:r>
            <a:endParaRPr lang="id-ID" sz="18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barang</a:t>
            </a:r>
            <a:r>
              <a:rPr lang="en-US" sz="1800" kern="1200" dirty="0" smtClean="0"/>
              <a:t> modal</a:t>
            </a:r>
            <a:endParaRPr lang="id-ID" sz="18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perlengkapan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dan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jasa</a:t>
            </a:r>
            <a:endParaRPr lang="id-ID" sz="18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1440</Words>
  <Application>Microsoft Office PowerPoint</Application>
  <PresentationFormat>On-screen Show (4:3)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PEMASARAN PRODUK</vt:lpstr>
      <vt:lpstr>DEFINISI PRODUK</vt:lpstr>
      <vt:lpstr>MAKNA PRODUK</vt:lpstr>
      <vt:lpstr>PENARAWAN PRODUK</vt:lpstr>
      <vt:lpstr>TINGKATAN PRODUK</vt:lpstr>
      <vt:lpstr>TINGKATAN PRODUK</vt:lpstr>
      <vt:lpstr>KLASIFIKASI PRODUK</vt:lpstr>
      <vt:lpstr>KLASIFIKASI PRODUK</vt:lpstr>
      <vt:lpstr>KLASIFIKASI PRODUK (lanjutan)</vt:lpstr>
      <vt:lpstr>KLASIFIKASI PRODUK (lanjutan)</vt:lpstr>
      <vt:lpstr>PENGEMBANGAN PRODUK DAN JASA INDIVIDU</vt:lpstr>
      <vt:lpstr>BANYAK RAGAM MENUJU  Customers’ satisfaction oriented</vt:lpstr>
      <vt:lpstr>SEJARAH TQM</vt:lpstr>
      <vt:lpstr>PRINSIP TQM (Poerwowidagdo) </vt:lpstr>
      <vt:lpstr>TQS (Total Quality Services)</vt:lpstr>
      <vt:lpstr>PRINSIP TQS</vt:lpstr>
      <vt:lpstr>ISO 9001: 2008</vt:lpstr>
      <vt:lpstr>8 Prinsip ISO 9001: 2008</vt:lpstr>
      <vt:lpstr>KEMANFAATAN dengan ISO 9001:2008 </vt:lpstr>
      <vt:lpstr>Slide 20</vt:lpstr>
      <vt:lpstr>TAHAPAN PENERAPAN SMM ISO 9001:2008  UPT PERPUSTAKAAN UNS </vt:lpstr>
      <vt:lpstr>ISO BUKAN TANPA BEBAN</vt:lpstr>
      <vt:lpstr>Slide 23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PEMASARAN PRODUK</dc:title>
  <dc:creator>user</dc:creator>
  <cp:lastModifiedBy>user</cp:lastModifiedBy>
  <cp:revision>66</cp:revision>
  <dcterms:created xsi:type="dcterms:W3CDTF">2012-10-28T01:05:30Z</dcterms:created>
  <dcterms:modified xsi:type="dcterms:W3CDTF">2012-10-29T04:47:48Z</dcterms:modified>
</cp:coreProperties>
</file>