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9118ED-C328-1D29-E9F6-E8411ECB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1A44A6E-F141-FA38-E46A-64258548A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7341C8C-F8E9-9CDF-D4D6-5488C519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A5F47C0-6A53-322E-AE59-456D9193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2210FB6-26EB-9AE0-9148-3EB6DECB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52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F00836-1964-DD18-0D8D-41D9C2C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FA7B6B8-A24A-943C-C85C-8043D20F1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1AC28C7-29FF-441D-7750-4ABFF6C5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DA5A08E-DE61-01D9-EC98-239BCD5B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010AD50-6888-7008-EB2E-A49E8714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270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2BD7864-BF05-999E-6699-1D3A8B4CE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E1CFF8F-6F5C-3FBC-5986-FF72C9721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0BD2868-EC30-58EF-713C-344B30E1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F3A5386-59E3-46F3-3F4A-CF0E4304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FB48098-EEE6-7447-262A-87B6D0BD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019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BC6438-0EBE-DCE6-3346-6A407B46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8AEC1F3-4774-F4FA-D89E-57023EAB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3099721-AC35-8F34-6B00-526B7761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1132F6F-D7C0-0C1B-4F44-81E5D9D5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C6539E7-8AF8-C208-0AA3-4508FDC7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92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CCDFD61-A522-BDF8-CE4F-04C10A30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1106B4C-D8FF-EF40-C110-420BB6EA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39B97A6-F516-7AB1-B381-8A7586AA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4BB8271-16B0-4D4A-999F-9C94786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C77703F-C0DA-F05F-4AFC-AE38D5C8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355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E35D6B-50BC-C079-122D-BF4250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386924-8BD8-6F68-B32A-C11AFFE93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BE84D4B-08F7-8A2E-2400-42B0F00E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0B66770-FB31-AE8C-40B9-7412754A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3E0D5BB-A63E-8F0B-C71A-AE252C16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50DECE9-5BDE-B243-F20C-05C0AEDD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857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8AD29F-2988-D199-FD6F-0A040E4A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76846FC-78B8-4C82-EEE0-AD221F14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3A0FD78-332B-286E-A755-E7F1446A8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07BC01E6-7B5F-6EE6-0B44-B60DA43A6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3EDFE17-F17E-7F38-0A3C-E60A7CB2A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293E519C-9FD1-B44C-728A-98BB1E7D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E4C105B-5697-D07D-3652-94DE867D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6E8914B-4F83-023C-0839-B85850F2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53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75AD1C1-F5FC-D875-019F-8AE6ACF8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6712646-FDCF-422A-3946-4D2CFD6A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DC6C4C4-763F-50DD-A4CC-55485FE5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0755876A-CE0E-AF77-EDA8-D3161650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74776F9-8E94-ADBA-B087-4DB86249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F7286306-DD9F-0EFB-BCFC-E2483E7A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3DB3278-4398-7462-3647-23B781E9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65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0A9935-3535-BDEE-2148-1A2531D7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723FE6A-FA48-B5D0-BD65-AB557D9C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9128527-4132-4353-2D8E-90CAE0B44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03EA917-32B8-85C2-A906-42FA234A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A425908-9534-5D75-582B-7BC764AB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B1CC3FD-C4BC-15E3-B87C-5213ED88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6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30D8B8-D9F0-19F3-6995-85E31163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F84FC3D-6D57-0B6B-3C21-494F89513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F0C22E3-3AAA-CC04-933A-1C716FEBC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B6782A7-8CA1-1FB0-D55F-DE39A7D6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8824E13-16A1-3114-C60C-F158B263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15B00FD-CAE5-7B49-8026-D099BA76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546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1EC316A4-F6E1-3839-F54D-1ADA0C52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7487B08-4AA4-B880-9CD1-6F227A78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88343CF-59F9-F7AA-7780-407E84E8A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359A7E-1BDF-4A58-9DF6-C0A4BFEE15C4}" type="datetimeFigureOut">
              <a:rPr lang="fi-FI" smtClean="0"/>
              <a:t>1.10.2025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2330DA4-6DC4-245D-44DC-6B4944A85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9C9DE89-83C8-2B96-D2C4-3B1E9560C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0301A-B4BC-496E-BDA8-777724DF55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831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74CB41-747E-FBF8-4CD1-EE5AE8E62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Rajapintakuvaukset/ </a:t>
            </a:r>
            <a:r>
              <a:rPr lang="fi-FI" dirty="0" err="1"/>
              <a:t>Interface</a:t>
            </a:r>
            <a:r>
              <a:rPr lang="fi-FI" dirty="0"/>
              <a:t> </a:t>
            </a:r>
            <a:r>
              <a:rPr lang="fi-FI" dirty="0" err="1"/>
              <a:t>descriptions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FE63885-6E1E-7796-52EA-7F3C84BCC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https://fintraffic-vts.github.io/mnsw/</a:t>
            </a:r>
          </a:p>
        </p:txBody>
      </p:sp>
    </p:spTree>
    <p:extLst>
      <p:ext uri="{BB962C8B-B14F-4D97-AF65-F5344CB8AC3E}">
        <p14:creationId xmlns:p14="http://schemas.microsoft.com/office/powerpoint/2010/main" val="87492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D6200CFA9AD43747856D8716797BD03E" ma:contentTypeVersion="14" ma:contentTypeDescription="Luo uusi asiakirja." ma:contentTypeScope="" ma:versionID="1e85db201625125747008cfafaf9b51a">
  <xsd:schema xmlns:xsd="http://www.w3.org/2001/XMLSchema" xmlns:xs="http://www.w3.org/2001/XMLSchema" xmlns:p="http://schemas.microsoft.com/office/2006/metadata/properties" xmlns:ns2="668480f5-3e96-4134-8a63-bd1635cbbe32" xmlns:ns3="562a1894-f443-4714-8283-5f366b6fc6b1" targetNamespace="http://schemas.microsoft.com/office/2006/metadata/properties" ma:root="true" ma:fieldsID="fec464b4381a8cbbc367f8bdf8e9ca10" ns2:_="" ns3:_="">
    <xsd:import namespace="668480f5-3e96-4134-8a63-bd1635cbbe32"/>
    <xsd:import namespace="562a1894-f443-4714-8283-5f366b6fc6b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480f5-3e96-4134-8a63-bd1635cbbe3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Kuvien tunnisteet" ma:readOnly="false" ma:fieldId="{5cf76f15-5ced-4ddc-b409-7134ff3c332f}" ma:taxonomyMulti="true" ma:sspId="fcc4ac7b-f7b7-41af-892d-efa2b28cf2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a1894-f443-4714-8283-5f366b6fc6b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181321ff-ff6b-472b-be3c-325b30b58aea}" ma:internalName="TaxCatchAll" ma:showField="CatchAllData" ma:web="562a1894-f443-4714-8283-5f366b6fc6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8480f5-3e96-4134-8a63-bd1635cbbe32">
      <Terms xmlns="http://schemas.microsoft.com/office/infopath/2007/PartnerControls"/>
    </lcf76f155ced4ddcb4097134ff3c332f>
    <TaxCatchAll xmlns="562a1894-f443-4714-8283-5f366b6fc6b1" xsi:nil="true"/>
  </documentManagement>
</p:properties>
</file>

<file path=customXml/itemProps1.xml><?xml version="1.0" encoding="utf-8"?>
<ds:datastoreItem xmlns:ds="http://schemas.openxmlformats.org/officeDocument/2006/customXml" ds:itemID="{3D505718-D24A-45F8-B7F9-ABC26007BE10}"/>
</file>

<file path=customXml/itemProps2.xml><?xml version="1.0" encoding="utf-8"?>
<ds:datastoreItem xmlns:ds="http://schemas.openxmlformats.org/officeDocument/2006/customXml" ds:itemID="{04E8D293-1E99-4441-9868-1D85DE88EC95}"/>
</file>

<file path=customXml/itemProps3.xml><?xml version="1.0" encoding="utf-8"?>
<ds:datastoreItem xmlns:ds="http://schemas.openxmlformats.org/officeDocument/2006/customXml" ds:itemID="{0CA32CC6-B2B4-4A47-9CA1-D96D9EB7FCD6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Laajakuva</PresentationFormat>
  <Paragraphs>2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Rajapintakuvaukset/ Interface descriptions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Vuorenmaa-Lindholm Niina</dc:creator>
  <cp:lastModifiedBy>Vuorenmaa-Lindholm Niina</cp:lastModifiedBy>
  <cp:revision>1</cp:revision>
  <dcterms:created xsi:type="dcterms:W3CDTF">2025-10-01T08:10:51Z</dcterms:created>
  <dcterms:modified xsi:type="dcterms:W3CDTF">2025-10-01T08:12:42Z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0x010100D6200CFA9AD43747856D8716797BD03E</vt:lpwstr>
  </property>
</Properties>
</file>