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69e9afe9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69e9afe9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the predicted value and the true value of the target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are poor at predicting the right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and poly have relatively big norms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decision tree and random forest, two instances are predicted with same values. This can be caused by the same value in num_reviews, which is the most powerful predictor in the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due to limitation in time and knowledge, the 4 models in this project fail to accurately predict the num_subscribers based on the features in the dataset. Improvements in data preprocessing can potentially increase model performance, and I would also recommend taking different approaches in modeling to find the best fit model on this dataset.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69e9afe9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69e9afe9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69e9afe9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69e9afe9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69e9afe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69e9afe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Levels: All Levels, Beginner </a:t>
            </a:r>
            <a:r>
              <a:rPr lang="en"/>
              <a:t>level, intermediate level, expert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Subjects: 'Graphic Design', 'Business Finance', 'Web Development', 'Musical Instruments'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69e9afe9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69e9afe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</a:t>
            </a:r>
            <a:r>
              <a:rPr lang="en"/>
              <a:t>multicollinearity</a:t>
            </a:r>
            <a:r>
              <a:rPr lang="en"/>
              <a:t> between features, for example, num_lectures can be correlated with course duration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69e9afe9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69e9afe9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smaller coefficients, but many are close to 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69e9afe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69e9afe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69e9afe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769e9afe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norms in coefficients → large absolute values in min and max coef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and MAE are generally big → data does not fit these models so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test score increases, MSE and MAE decrease accordingly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69e9afe9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69e9afe9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hyperlink" Target="https://www.kaggle.com/andrewmvd/udemy-cours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Project 1: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Regression Analysis on Udemy online course data</a:t>
            </a:r>
            <a:endParaRPr sz="3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Fiona Lee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 30300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87900" y="1489824"/>
            <a:ext cx="83682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first two instances from the testing set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0" y="1950050"/>
            <a:ext cx="8525102" cy="7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825" y="3218475"/>
            <a:ext cx="2807500" cy="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825" y="4076175"/>
            <a:ext cx="2807500" cy="55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575" y="3228000"/>
            <a:ext cx="2912450" cy="5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0575" y="4076175"/>
            <a:ext cx="2912450" cy="552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87900" y="3228000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87900" y="4044875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Polynomial Regression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572000" y="3196700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Decision Tree Regressor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424325" y="4044875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Random Forest Regressor</a:t>
            </a:r>
            <a:endParaRPr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predict popularity based on features of Udemy online course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preprocessing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Build different regression models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Predict number of subscribers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73175"/>
            <a:ext cx="83682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size: 3678 instances</a:t>
            </a:r>
            <a:r>
              <a:rPr lang="en"/>
              <a:t>, 12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numerical features, 2 categorical, 2 textual, 1 boolean, 1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training and testing datasets randomly with a 70:30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features in total: 4 numerical, 2 categorical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Target: 1 </a:t>
            </a:r>
            <a:r>
              <a:rPr lang="en"/>
              <a:t>numerical</a:t>
            </a:r>
            <a:r>
              <a:rPr lang="en"/>
              <a:t> feature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3137175"/>
            <a:ext cx="8756101" cy="163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426" y="458050"/>
            <a:ext cx="2226374" cy="18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425" y="2444439"/>
            <a:ext cx="2226374" cy="5791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7900" y="4770375"/>
            <a:ext cx="79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Data source (Kaggle):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https://www.kaggle.com/andrewmvd/udemy-courses</a:t>
            </a:r>
            <a:endParaRPr sz="1200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473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features show right skewness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Cleaning: drop 0 lecture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features: log transformation for skewness, scale for standardization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features: OrdinalEncoder for ordinal “levels”, OneHotEncoder for “subjects”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50" y="131988"/>
            <a:ext cx="3327601" cy="23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62" y="2505150"/>
            <a:ext cx="3570575" cy="24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5"/>
            <a:ext cx="4315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fit_intercept =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testing set: score = 0.28479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5F5F5"/>
                </a:solidFill>
              </a:rPr>
              <a:t>Top feature: num_reviews</a:t>
            </a:r>
            <a:endParaRPr sz="2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00" y="3096225"/>
            <a:ext cx="2391950" cy="18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888920" y="3333396"/>
            <a:ext cx="711300" cy="2241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14486" y="3749425"/>
            <a:ext cx="676500" cy="1842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5720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572000" y="1459975"/>
            <a:ext cx="43155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PolynomialFeatures: degree = 2, including_bias = True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Ridge Regression: fit_intercept = True, random_state = 42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testing set: score = 0.53844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Creates 55 features, max coefficient = 3352.75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 = 4 (2**4 = 16 &gt; 9 = number of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testing set: score = 0.579997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5F5F5"/>
                </a:solidFill>
              </a:rPr>
              <a:t>Top feature: num_reviews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5" y="2517475"/>
            <a:ext cx="8870451" cy="250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75" y="360225"/>
            <a:ext cx="2496150" cy="21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7554645" y="630848"/>
            <a:ext cx="647700" cy="2205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113704" y="417747"/>
            <a:ext cx="647700" cy="176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61800" y="27767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Num_reviews, content_duration, price, num_lectures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 = 4 (2**4 = 16 &gt; 9 = number of 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testing set: score = 0.63318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5F5F5"/>
                </a:solidFill>
              </a:rPr>
              <a:t>Top feature: num_reviews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675" y="1214812"/>
            <a:ext cx="3321974" cy="27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827000" y="1534675"/>
            <a:ext cx="846300" cy="279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235300" y="1255675"/>
            <a:ext cx="846300" cy="279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927175" y="1813675"/>
            <a:ext cx="846300" cy="279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302800" y="2131400"/>
            <a:ext cx="846300" cy="279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performance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1525"/>
            <a:ext cx="8839200" cy="139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7900" y="1356575"/>
            <a:ext cx="4773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SelectKBest and f_regression to select features that have strong correlation with target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Retrain Decision Tree Regressor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3 features, max_depth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on test set = 0.40093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13" y="3184973"/>
            <a:ext cx="2210912" cy="181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975" y="1305450"/>
            <a:ext cx="3922400" cy="36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752725" y="4317350"/>
            <a:ext cx="191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F-value from </a:t>
            </a:r>
            <a:r>
              <a:rPr i="1" lang="en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rPr>
              <a:t>correlation value</a:t>
            </a:r>
            <a:endParaRPr i="1">
              <a:solidFill>
                <a:srgbClr val="F5F5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