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5" r:id="rId5"/>
    <p:sldId id="262" r:id="rId6"/>
    <p:sldId id="266" r:id="rId7"/>
    <p:sldId id="259" r:id="rId8"/>
    <p:sldId id="273" r:id="rId9"/>
    <p:sldId id="276" r:id="rId10"/>
    <p:sldId id="260" r:id="rId11"/>
    <p:sldId id="274" r:id="rId12"/>
    <p:sldId id="261" r:id="rId13"/>
    <p:sldId id="268" r:id="rId14"/>
    <p:sldId id="26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9A1"/>
    <a:srgbClr val="476263"/>
    <a:srgbClr val="1E2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18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F670F-E4FB-499B-AFDD-F818AC21AFA9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78D29-CA01-41B1-9AF7-0F3BC13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3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39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9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8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63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6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5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0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8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8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6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8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1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8D29-CA01-41B1-9AF7-0F3BC1354F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6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6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58E9-91E6-413F-AC23-B278DEEA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3A7A2-F1ED-4553-8572-48613C8FF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6FB4E-6A4C-4ECB-8E1E-77012755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C6DE-69D5-46E4-89A4-EFD763D819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EE74D-E908-4475-9375-11758341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23BA3-E052-4918-9191-ECFF20A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698-A685-4B93-B70C-991C8148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090613-718D-4B3D-ADAC-BBF1BB0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05BA1-67C5-48F5-AF43-78FA923B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B32BE-4D2F-4B58-9EE7-892A7465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C6DE-69D5-46E4-89A4-EFD763D819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13807-F500-4D47-AC31-A202EF5D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9C3DA-C1E1-43A6-9EA6-FE45A1A5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698-A685-4B93-B70C-991C8148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3"/>
            <a:ext cx="12195015" cy="68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8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3"/>
            <a:ext cx="12195015" cy="68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AFE5-3561-4B63-A3AA-EC5B2A51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19B23-0EC5-4FF5-9AFB-0EB8C4500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783720-08E4-41A6-9D97-06ED2873E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BB4DC-E869-4E9D-AF5F-B3B8CFF1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C6DE-69D5-46E4-89A4-EFD763D819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FDADC-411D-4F42-898B-F97FCE5E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9C0F1-B9A7-495C-A039-A37C707D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698-A685-4B93-B70C-991C8148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1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928FD-1323-45D4-85E9-14E24443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5F937-2728-4F14-A610-ACF6BABF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D78C8-67F4-4273-A316-D9DCAEC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1B3845-6F7B-4CFD-BA09-A70592003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B7AF01-E56E-4A73-A7BA-DE1B02B33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B4E6FF-EBFC-4469-82EA-C02027F5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C6DE-69D5-46E4-89A4-EFD763D819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02AE6-9B7E-4C6B-8568-E8BCCFDF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A9DE8A-991E-44A3-9A9C-217162BF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698-A685-4B93-B70C-991C814806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551249" y="59167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8332552" y="58013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6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F5416-0038-49F6-AAA3-9881E0C0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21A3BE-0802-45F2-A55C-49B16D58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C6DE-69D5-46E4-89A4-EFD763D819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21A7D-9DFD-4DA9-B7C2-741C2B27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64F469-A233-479B-B220-042A0A5A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698-A685-4B93-B70C-991C8148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0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E9B82C-920B-483E-9E6D-06E8896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C6DE-69D5-46E4-89A4-EFD763D819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0BE612-471D-46A7-915F-E8878BF5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443E37-79F1-4702-A1C6-45653B0F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698-A685-4B93-B70C-991C8148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5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0A5D7-2C06-4E03-A6B9-77A77F64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1224A-37B0-4310-9CC8-8A2E7880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0898F-1BC8-4B14-9791-D97F37D6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2C510-E088-4273-A748-9A65E37E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C6DE-69D5-46E4-89A4-EFD763D819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B5356-3978-414C-8876-8D61836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DC0EB-1825-4896-8E9C-A764C769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698-A685-4B93-B70C-991C8148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56001-48B7-4DA2-A92F-3F8FB4B5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364219-289E-4E3A-BF67-6A2B6F24A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DEFE9-4008-4CB8-8D79-4F71C13F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4FD76-F360-407B-AACE-FDA13CFF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C6DE-69D5-46E4-89A4-EFD763D819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3CFDC-DDAE-4384-BAC1-41930FEB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AE3F8-4E42-4222-B73B-BA636149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698-A685-4B93-B70C-991C8148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5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7EF0A7-456D-461A-B015-04D282C6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333A3-1CB1-4028-AB71-E0AD75F3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13A57-0B5B-4E8B-9920-BF6413E60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C6DE-69D5-46E4-89A4-EFD763D819D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F7E07-5A3B-4CE8-851F-6418DE9F2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6F73E-4D8B-4D7E-B1EC-6CE6F440B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8698-A685-4B93-B70C-991C8148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7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notesSlide" Target="../notesSlides/notesSlide1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image" Target="../media/image10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image" Target="../media/image9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AA623A-5527-4F1C-8A60-B26D8E4203B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8775" y="209666"/>
            <a:ext cx="1952625" cy="2076450"/>
          </a:xfrm>
          <a:prstGeom prst="rect">
            <a:avLst/>
          </a:prstGeom>
        </p:spPr>
      </p:pic>
      <p:sp>
        <p:nvSpPr>
          <p:cNvPr id="4" name="PA_文本框 22">
            <a:extLst>
              <a:ext uri="{FF2B5EF4-FFF2-40B4-BE49-F238E27FC236}">
                <a16:creationId xmlns:a16="http://schemas.microsoft.com/office/drawing/2014/main" id="{8D57D0AA-FD1E-4F33-AC14-963AAEEB25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8519" y="2397013"/>
            <a:ext cx="7515225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47626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银之森</a:t>
            </a:r>
            <a:r>
              <a:rPr lang="en-US" altLang="zh-CN" sz="6600" dirty="0">
                <a:solidFill>
                  <a:srgbClr val="47626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——</a:t>
            </a:r>
            <a:r>
              <a:rPr lang="zh-CN" altLang="en-US" sz="6600" dirty="0">
                <a:solidFill>
                  <a:srgbClr val="47626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心灵的栖息地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9ACB7F-B8D0-4F1B-9712-5277ABF67332}"/>
              </a:ext>
            </a:extLst>
          </p:cNvPr>
          <p:cNvGrpSpPr/>
          <p:nvPr/>
        </p:nvGrpSpPr>
        <p:grpSpPr>
          <a:xfrm>
            <a:off x="3138775" y="5591032"/>
            <a:ext cx="2047002" cy="539687"/>
            <a:chOff x="4902198" y="3898900"/>
            <a:chExt cx="2387602" cy="604133"/>
          </a:xfrm>
          <a:solidFill>
            <a:srgbClr val="476263"/>
          </a:solidFill>
          <a:effectLst/>
        </p:grpSpPr>
        <p:sp>
          <p:nvSpPr>
            <p:cNvPr id="7" name="PA_圆角矩形 7">
              <a:extLst>
                <a:ext uri="{FF2B5EF4-FFF2-40B4-BE49-F238E27FC236}">
                  <a16:creationId xmlns:a16="http://schemas.microsoft.com/office/drawing/2014/main" id="{02EB29FA-4024-4101-970D-DDD43B868A8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02198" y="3898900"/>
              <a:ext cx="2387602" cy="3754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gradFill>
                  <a:gsLst>
                    <a:gs pos="0">
                      <a:srgbClr val="DFAB75">
                        <a:shade val="30000"/>
                        <a:satMod val="115000"/>
                      </a:srgbClr>
                    </a:gs>
                    <a:gs pos="50000">
                      <a:srgbClr val="DFAB75">
                        <a:shade val="67500"/>
                        <a:satMod val="115000"/>
                      </a:srgbClr>
                    </a:gs>
                    <a:gs pos="100000">
                      <a:srgbClr val="DFAB75">
                        <a:shade val="100000"/>
                        <a:satMod val="115000"/>
                      </a:srgbClr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" name="PA_文本框 6">
              <a:extLst>
                <a:ext uri="{FF2B5EF4-FFF2-40B4-BE49-F238E27FC236}">
                  <a16:creationId xmlns:a16="http://schemas.microsoft.com/office/drawing/2014/main" id="{14DFC67A-8905-40D8-9DE3-805B3A6B7DD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000255" y="3917333"/>
              <a:ext cx="2179464" cy="585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汇报人：第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14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组</a:t>
              </a:r>
            </a:p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TextBox 19">
            <a:extLst>
              <a:ext uri="{FF2B5EF4-FFF2-40B4-BE49-F238E27FC236}">
                <a16:creationId xmlns:a16="http://schemas.microsoft.com/office/drawing/2014/main" id="{6FC63569-5ED7-43B1-84B0-E61D6FCD3A50}"/>
              </a:ext>
            </a:extLst>
          </p:cNvPr>
          <p:cNvSpPr txBox="1"/>
          <p:nvPr/>
        </p:nvSpPr>
        <p:spPr>
          <a:xfrm>
            <a:off x="3094230" y="4486842"/>
            <a:ext cx="2343807" cy="289611"/>
          </a:xfrm>
          <a:prstGeom prst="rect">
            <a:avLst/>
          </a:prstGeom>
          <a:noFill/>
        </p:spPr>
        <p:txBody>
          <a:bodyPr wrap="none" lIns="42970" tIns="21485" rIns="42970" bIns="21485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笔友社区及心理咨询服务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2241BE-13D9-4ED8-B98A-0E93306A799A}"/>
              </a:ext>
            </a:extLst>
          </p:cNvPr>
          <p:cNvSpPr/>
          <p:nvPr/>
        </p:nvSpPr>
        <p:spPr>
          <a:xfrm>
            <a:off x="1874786" y="4885775"/>
            <a:ext cx="4572794" cy="507839"/>
          </a:xfrm>
          <a:prstGeom prst="rect">
            <a:avLst/>
          </a:prstGeom>
        </p:spPr>
        <p:txBody>
          <a:bodyPr lIns="91448" tIns="45724" rIns="91448" bIns="45724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Chinese  companies  will no longer remain in the hard stage and they are also promoting a culture Chinese  companies  will no longer remain </a:t>
            </a:r>
          </a:p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in the hard stage and they are also wang ling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yan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 a culture</a:t>
            </a:r>
          </a:p>
        </p:txBody>
      </p:sp>
    </p:spTree>
    <p:extLst>
      <p:ext uri="{BB962C8B-B14F-4D97-AF65-F5344CB8AC3E}">
        <p14:creationId xmlns:p14="http://schemas.microsoft.com/office/powerpoint/2010/main" val="13157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01693B-9177-4E2E-A8D7-0D6C66A29E4B}"/>
              </a:ext>
            </a:extLst>
          </p:cNvPr>
          <p:cNvSpPr txBox="1"/>
          <p:nvPr/>
        </p:nvSpPr>
        <p:spPr>
          <a:xfrm>
            <a:off x="3406609" y="1256366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12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03</a:t>
            </a:r>
          </a:p>
        </p:txBody>
      </p:sp>
      <p:sp>
        <p:nvSpPr>
          <p:cNvPr id="3" name="PA_文本框 22">
            <a:extLst>
              <a:ext uri="{FF2B5EF4-FFF2-40B4-BE49-F238E27FC236}">
                <a16:creationId xmlns:a16="http://schemas.microsoft.com/office/drawing/2014/main" id="{E5F4C9EA-6F58-4278-9883-DAC94D9D798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92178" y="3364324"/>
            <a:ext cx="595241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7626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技术评估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92D8D1-3061-4ED6-BC9F-91DD13A6DFAA}"/>
              </a:ext>
            </a:extLst>
          </p:cNvPr>
          <p:cNvSpPr/>
          <p:nvPr/>
        </p:nvSpPr>
        <p:spPr>
          <a:xfrm>
            <a:off x="1981986" y="4478529"/>
            <a:ext cx="4572794" cy="507839"/>
          </a:xfrm>
          <a:prstGeom prst="rect">
            <a:avLst/>
          </a:prstGeom>
        </p:spPr>
        <p:txBody>
          <a:bodyPr lIns="91448" tIns="45724" rIns="91448" bIns="45724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Chinese  companies  will no longer remain in the hard stage and they are also promoting a culture Chinese  companies  will no longer remain </a:t>
            </a:r>
          </a:p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in the hard stage and they are also wang ling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yan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 a culture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6E1291-965F-4C7B-A34D-2E4AAE0128EC}"/>
              </a:ext>
            </a:extLst>
          </p:cNvPr>
          <p:cNvGrpSpPr/>
          <p:nvPr/>
        </p:nvGrpSpPr>
        <p:grpSpPr>
          <a:xfrm>
            <a:off x="3244883" y="5831872"/>
            <a:ext cx="2047002" cy="335372"/>
            <a:chOff x="4902198" y="3898900"/>
            <a:chExt cx="2387602" cy="375420"/>
          </a:xfrm>
          <a:solidFill>
            <a:srgbClr val="476263"/>
          </a:solidFill>
          <a:effectLst/>
        </p:grpSpPr>
        <p:sp>
          <p:nvSpPr>
            <p:cNvPr id="7" name="PA_圆角矩形 7">
              <a:extLst>
                <a:ext uri="{FF2B5EF4-FFF2-40B4-BE49-F238E27FC236}">
                  <a16:creationId xmlns:a16="http://schemas.microsoft.com/office/drawing/2014/main" id="{F341A8BA-B140-4C86-9704-C56E7481CE8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02198" y="3898900"/>
              <a:ext cx="2387602" cy="3754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gradFill>
                  <a:gsLst>
                    <a:gs pos="0">
                      <a:srgbClr val="DFAB75">
                        <a:shade val="30000"/>
                        <a:satMod val="115000"/>
                      </a:srgbClr>
                    </a:gs>
                    <a:gs pos="50000">
                      <a:srgbClr val="DFAB75">
                        <a:shade val="67500"/>
                        <a:satMod val="115000"/>
                      </a:srgbClr>
                    </a:gs>
                    <a:gs pos="100000">
                      <a:srgbClr val="DFAB75">
                        <a:shade val="100000"/>
                        <a:satMod val="115000"/>
                      </a:srgbClr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" name="PA_文本框 6">
              <a:extLst>
                <a:ext uri="{FF2B5EF4-FFF2-40B4-BE49-F238E27FC236}">
                  <a16:creationId xmlns:a16="http://schemas.microsoft.com/office/drawing/2014/main" id="{CBD46101-306E-4E0D-B2AF-680C850D298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004992" y="3917333"/>
              <a:ext cx="2179464" cy="356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THE PART THREE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764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5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E2BDB7-A4A1-4691-B8D2-9DCB2A3F7193}"/>
              </a:ext>
            </a:extLst>
          </p:cNvPr>
          <p:cNvSpPr txBox="1"/>
          <p:nvPr/>
        </p:nvSpPr>
        <p:spPr>
          <a:xfrm>
            <a:off x="378037" y="358474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6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DA5770-901B-41A4-B404-B6E470EE2F79}"/>
              </a:ext>
            </a:extLst>
          </p:cNvPr>
          <p:cNvSpPr txBox="1"/>
          <p:nvPr/>
        </p:nvSpPr>
        <p:spPr>
          <a:xfrm>
            <a:off x="1560616" y="5739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476263"/>
                </a:solidFill>
                <a:latin typeface="Arial"/>
                <a:ea typeface="微软雅黑"/>
              </a:rPr>
              <a:t>技术评估</a:t>
            </a:r>
          </a:p>
        </p:txBody>
      </p:sp>
      <p:sp>
        <p:nvSpPr>
          <p:cNvPr id="32" name="Shape 2525">
            <a:extLst>
              <a:ext uri="{FF2B5EF4-FFF2-40B4-BE49-F238E27FC236}">
                <a16:creationId xmlns:a16="http://schemas.microsoft.com/office/drawing/2014/main" id="{A1845180-EE88-4289-BEAC-2EB0F968F3A0}"/>
              </a:ext>
            </a:extLst>
          </p:cNvPr>
          <p:cNvSpPr/>
          <p:nvPr/>
        </p:nvSpPr>
        <p:spPr>
          <a:xfrm>
            <a:off x="2101220" y="2291549"/>
            <a:ext cx="501191" cy="5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47">
            <a:extLst>
              <a:ext uri="{FF2B5EF4-FFF2-40B4-BE49-F238E27FC236}">
                <a16:creationId xmlns:a16="http://schemas.microsoft.com/office/drawing/2014/main" id="{CA38C46E-1E97-4A61-8F2B-09DD1A87B25D}"/>
              </a:ext>
            </a:extLst>
          </p:cNvPr>
          <p:cNvSpPr/>
          <p:nvPr/>
        </p:nvSpPr>
        <p:spPr>
          <a:xfrm>
            <a:off x="8370387" y="2282660"/>
            <a:ext cx="501191" cy="5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87">
            <a:extLst>
              <a:ext uri="{FF2B5EF4-FFF2-40B4-BE49-F238E27FC236}">
                <a16:creationId xmlns:a16="http://schemas.microsoft.com/office/drawing/2014/main" id="{15E09931-0350-468C-B9B2-44E37C08BB13}"/>
              </a:ext>
            </a:extLst>
          </p:cNvPr>
          <p:cNvSpPr/>
          <p:nvPr/>
        </p:nvSpPr>
        <p:spPr>
          <a:xfrm>
            <a:off x="5235804" y="2282659"/>
            <a:ext cx="501191" cy="5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F73E9D9-DB00-42E9-93C4-C6106494A064}"/>
              </a:ext>
            </a:extLst>
          </p:cNvPr>
          <p:cNvSpPr/>
          <p:nvPr/>
        </p:nvSpPr>
        <p:spPr>
          <a:xfrm>
            <a:off x="4119696" y="1831243"/>
            <a:ext cx="2733408" cy="2916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A4A5108-D0FE-4554-9DAE-C97D6A201C66}"/>
              </a:ext>
            </a:extLst>
          </p:cNvPr>
          <p:cNvSpPr/>
          <p:nvPr/>
        </p:nvSpPr>
        <p:spPr>
          <a:xfrm>
            <a:off x="985112" y="1840132"/>
            <a:ext cx="2733408" cy="2916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213446-1536-4EFF-8646-F5BA6EACE051}"/>
              </a:ext>
            </a:extLst>
          </p:cNvPr>
          <p:cNvSpPr/>
          <p:nvPr/>
        </p:nvSpPr>
        <p:spPr>
          <a:xfrm>
            <a:off x="7254279" y="1831243"/>
            <a:ext cx="2733408" cy="2916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4F66A5B-AB22-45B0-8090-B8CEB7EDE0BE}"/>
              </a:ext>
            </a:extLst>
          </p:cNvPr>
          <p:cNvSpPr txBox="1"/>
          <p:nvPr/>
        </p:nvSpPr>
        <p:spPr>
          <a:xfrm>
            <a:off x="1083163" y="3298464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前端技术</a:t>
            </a: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7B97E6DB-25B8-430F-898D-4B51F622EC93}"/>
              </a:ext>
            </a:extLst>
          </p:cNvPr>
          <p:cNvSpPr/>
          <p:nvPr/>
        </p:nvSpPr>
        <p:spPr>
          <a:xfrm>
            <a:off x="1168103" y="3679294"/>
            <a:ext cx="2367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Vue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框架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+CSS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部分自定格式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+jquery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动画效果</a:t>
            </a:r>
            <a:endParaRPr lang="en-US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AB219B-3CA4-49BC-AA0E-DF313CC1E550}"/>
              </a:ext>
            </a:extLst>
          </p:cNvPr>
          <p:cNvSpPr txBox="1"/>
          <p:nvPr/>
        </p:nvSpPr>
        <p:spPr>
          <a:xfrm>
            <a:off x="4218511" y="3298465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后端技术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21CDB529-511E-4720-83D7-8CDDDC26B3C1}"/>
              </a:ext>
            </a:extLst>
          </p:cNvPr>
          <p:cNvSpPr/>
          <p:nvPr/>
        </p:nvSpPr>
        <p:spPr>
          <a:xfrm>
            <a:off x="4303451" y="3679295"/>
            <a:ext cx="2367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sz="2000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和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nodejs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E646291-2797-45CD-ACD6-42DA6B7E8E8C}"/>
              </a:ext>
            </a:extLst>
          </p:cNvPr>
          <p:cNvSpPr txBox="1"/>
          <p:nvPr/>
        </p:nvSpPr>
        <p:spPr>
          <a:xfrm>
            <a:off x="7328411" y="3289575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数据库</a:t>
            </a: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6C6D8BBB-1ECE-477B-8761-6093FEFDD66E}"/>
              </a:ext>
            </a:extLst>
          </p:cNvPr>
          <p:cNvSpPr/>
          <p:nvPr/>
        </p:nvSpPr>
        <p:spPr>
          <a:xfrm>
            <a:off x="7413351" y="3670405"/>
            <a:ext cx="2367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sqlite</a:t>
            </a:r>
            <a:endParaRPr lang="en-US" sz="2400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944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8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3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9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01693B-9177-4E2E-A8D7-0D6C66A29E4B}"/>
              </a:ext>
            </a:extLst>
          </p:cNvPr>
          <p:cNvSpPr txBox="1"/>
          <p:nvPr/>
        </p:nvSpPr>
        <p:spPr>
          <a:xfrm>
            <a:off x="3406609" y="1256366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12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04</a:t>
            </a:r>
          </a:p>
        </p:txBody>
      </p:sp>
      <p:sp>
        <p:nvSpPr>
          <p:cNvPr id="3" name="PA_文本框 22">
            <a:extLst>
              <a:ext uri="{FF2B5EF4-FFF2-40B4-BE49-F238E27FC236}">
                <a16:creationId xmlns:a16="http://schemas.microsoft.com/office/drawing/2014/main" id="{E5F4C9EA-6F58-4278-9883-DAC94D9D798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92178" y="3364324"/>
            <a:ext cx="595241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7626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开发计划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92D8D1-3061-4ED6-BC9F-91DD13A6DFAA}"/>
              </a:ext>
            </a:extLst>
          </p:cNvPr>
          <p:cNvSpPr/>
          <p:nvPr/>
        </p:nvSpPr>
        <p:spPr>
          <a:xfrm>
            <a:off x="1981986" y="4478529"/>
            <a:ext cx="4572794" cy="507839"/>
          </a:xfrm>
          <a:prstGeom prst="rect">
            <a:avLst/>
          </a:prstGeom>
        </p:spPr>
        <p:txBody>
          <a:bodyPr lIns="91448" tIns="45724" rIns="91448" bIns="45724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Chinese  companies  will no longer remain in the hard stage and they are also promoting a culture Chinese  companies  will no longer remain </a:t>
            </a:r>
          </a:p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in the hard stage and they are also wang ling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yan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 a culture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58FA39-9FFC-4BD6-887C-C78BDCC8BF12}"/>
              </a:ext>
            </a:extLst>
          </p:cNvPr>
          <p:cNvGrpSpPr/>
          <p:nvPr/>
        </p:nvGrpSpPr>
        <p:grpSpPr>
          <a:xfrm>
            <a:off x="3244883" y="5831872"/>
            <a:ext cx="2047002" cy="335372"/>
            <a:chOff x="4902198" y="3898900"/>
            <a:chExt cx="2387602" cy="375420"/>
          </a:xfrm>
          <a:solidFill>
            <a:srgbClr val="476263"/>
          </a:solidFill>
          <a:effectLst/>
        </p:grpSpPr>
        <p:sp>
          <p:nvSpPr>
            <p:cNvPr id="7" name="PA_圆角矩形 7">
              <a:extLst>
                <a:ext uri="{FF2B5EF4-FFF2-40B4-BE49-F238E27FC236}">
                  <a16:creationId xmlns:a16="http://schemas.microsoft.com/office/drawing/2014/main" id="{20CAD599-5A42-442A-B11E-A3B837C2DD3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02198" y="3898900"/>
              <a:ext cx="2387602" cy="3754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gradFill>
                  <a:gsLst>
                    <a:gs pos="0">
                      <a:srgbClr val="DFAB75">
                        <a:shade val="30000"/>
                        <a:satMod val="115000"/>
                      </a:srgbClr>
                    </a:gs>
                    <a:gs pos="50000">
                      <a:srgbClr val="DFAB75">
                        <a:shade val="67500"/>
                        <a:satMod val="115000"/>
                      </a:srgbClr>
                    </a:gs>
                    <a:gs pos="100000">
                      <a:srgbClr val="DFAB75">
                        <a:shade val="100000"/>
                        <a:satMod val="115000"/>
                      </a:srgbClr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" name="PA_文本框 6">
              <a:extLst>
                <a:ext uri="{FF2B5EF4-FFF2-40B4-BE49-F238E27FC236}">
                  <a16:creationId xmlns:a16="http://schemas.microsoft.com/office/drawing/2014/main" id="{938F453C-BE96-4C4D-ACAB-DF3DBBF2AD7A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004992" y="3917333"/>
              <a:ext cx="2179464" cy="356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THE PART FOUR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62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5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E2BDB7-A4A1-4691-B8D2-9DCB2A3F7193}"/>
              </a:ext>
            </a:extLst>
          </p:cNvPr>
          <p:cNvSpPr txBox="1"/>
          <p:nvPr/>
        </p:nvSpPr>
        <p:spPr>
          <a:xfrm>
            <a:off x="378037" y="358474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6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DA5770-901B-41A4-B404-B6E470EE2F79}"/>
              </a:ext>
            </a:extLst>
          </p:cNvPr>
          <p:cNvSpPr txBox="1"/>
          <p:nvPr/>
        </p:nvSpPr>
        <p:spPr>
          <a:xfrm>
            <a:off x="1560616" y="5739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476263"/>
                </a:solidFill>
                <a:latin typeface="Arial"/>
                <a:ea typeface="微软雅黑"/>
              </a:rPr>
              <a:t>开发计划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6D7E61C-D019-45EF-9AE3-BC58D22DE44C}"/>
              </a:ext>
            </a:extLst>
          </p:cNvPr>
          <p:cNvGrpSpPr/>
          <p:nvPr/>
        </p:nvGrpSpPr>
        <p:grpSpPr>
          <a:xfrm>
            <a:off x="1898243" y="1121995"/>
            <a:ext cx="6675913" cy="5227043"/>
            <a:chOff x="3552825" y="1925639"/>
            <a:chExt cx="4725988" cy="4211637"/>
          </a:xfrm>
        </p:grpSpPr>
        <p:cxnSp>
          <p:nvCxnSpPr>
            <p:cNvPr id="85" name="MH_Other_2">
              <a:extLst>
                <a:ext uri="{FF2B5EF4-FFF2-40B4-BE49-F238E27FC236}">
                  <a16:creationId xmlns:a16="http://schemas.microsoft.com/office/drawing/2014/main" id="{F617CECD-31FB-4F65-8E45-A41B2A20939A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>
              <a:off x="5907088" y="1925639"/>
              <a:ext cx="0" cy="421163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86" name="MH_Other_3">
              <a:extLst>
                <a:ext uri="{FF2B5EF4-FFF2-40B4-BE49-F238E27FC236}">
                  <a16:creationId xmlns:a16="http://schemas.microsoft.com/office/drawing/2014/main" id="{6EF7695B-666E-4CDE-9DF2-94542442BD3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7089" y="5402263"/>
              <a:ext cx="2193925" cy="639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7" name="MH_Other_4">
              <a:extLst>
                <a:ext uri="{FF2B5EF4-FFF2-40B4-BE49-F238E27FC236}">
                  <a16:creationId xmlns:a16="http://schemas.microsoft.com/office/drawing/2014/main" id="{91675034-8D1D-468C-9A24-1BFC7B46A7D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7089" y="3852864"/>
              <a:ext cx="219392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8" name="MH_Other_5">
              <a:extLst>
                <a:ext uri="{FF2B5EF4-FFF2-40B4-BE49-F238E27FC236}">
                  <a16:creationId xmlns:a16="http://schemas.microsoft.com/office/drawing/2014/main" id="{9A17C8C2-8EE7-430F-A6C7-EDC67EF2F0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7089" y="2290764"/>
              <a:ext cx="219392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9" name="MH_Other_6">
              <a:extLst>
                <a:ext uri="{FF2B5EF4-FFF2-40B4-BE49-F238E27FC236}">
                  <a16:creationId xmlns:a16="http://schemas.microsoft.com/office/drawing/2014/main" id="{D9B60793-FF1B-41D8-8488-7D02CCD7DD8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826" y="4630738"/>
              <a:ext cx="23653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0" name="MH_Other_7">
              <a:extLst>
                <a:ext uri="{FF2B5EF4-FFF2-40B4-BE49-F238E27FC236}">
                  <a16:creationId xmlns:a16="http://schemas.microsoft.com/office/drawing/2014/main" id="{8464A3E7-5C81-4610-875F-C41DAE35BB2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826" y="3059113"/>
              <a:ext cx="23653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MH_Text_1">
              <a:extLst>
                <a:ext uri="{FF2B5EF4-FFF2-40B4-BE49-F238E27FC236}">
                  <a16:creationId xmlns:a16="http://schemas.microsoft.com/office/drawing/2014/main" id="{21E58CCD-9CD8-418A-9D2B-ECE026F33F44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234113" y="2282825"/>
              <a:ext cx="2044700" cy="363538"/>
            </a:xfrm>
            <a:custGeom>
              <a:avLst/>
              <a:gdLst>
                <a:gd name="T0" fmla="*/ 2017911 w 2385"/>
                <a:gd name="T1" fmla="*/ 0 h 425"/>
                <a:gd name="T2" fmla="*/ 0 w 2385"/>
                <a:gd name="T3" fmla="*/ 0 h 425"/>
                <a:gd name="T4" fmla="*/ 0 w 2385"/>
                <a:gd name="T5" fmla="*/ 363852 h 425"/>
                <a:gd name="T6" fmla="*/ 2017911 w 2385"/>
                <a:gd name="T7" fmla="*/ 363852 h 425"/>
                <a:gd name="T8" fmla="*/ 2045354 w 2385"/>
                <a:gd name="T9" fmla="*/ 336456 h 425"/>
                <a:gd name="T10" fmla="*/ 2045354 w 2385"/>
                <a:gd name="T11" fmla="*/ 27396 h 425"/>
                <a:gd name="T12" fmla="*/ 2017911 w 2385"/>
                <a:gd name="T13" fmla="*/ 0 h 4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85"/>
                <a:gd name="T22" fmla="*/ 0 h 425"/>
                <a:gd name="T23" fmla="*/ 2385 w 2385"/>
                <a:gd name="T24" fmla="*/ 425 h 4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85" h="425">
                  <a:moveTo>
                    <a:pt x="23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2353" y="425"/>
                    <a:pt x="2353" y="425"/>
                    <a:pt x="2353" y="425"/>
                  </a:cubicBezTo>
                  <a:cubicBezTo>
                    <a:pt x="2370" y="425"/>
                    <a:pt x="2385" y="411"/>
                    <a:pt x="2385" y="393"/>
                  </a:cubicBezTo>
                  <a:cubicBezTo>
                    <a:pt x="2385" y="32"/>
                    <a:pt x="2385" y="32"/>
                    <a:pt x="2385" y="32"/>
                  </a:cubicBezTo>
                  <a:cubicBezTo>
                    <a:pt x="2385" y="15"/>
                    <a:pt x="2370" y="0"/>
                    <a:pt x="2353" y="0"/>
                  </a:cubicBezTo>
                  <a:close/>
                </a:path>
              </a:pathLst>
            </a:custGeom>
            <a:solidFill>
              <a:srgbClr val="47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3600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ts val="1500"/>
                </a:lnSpc>
                <a:defRPr/>
              </a:pPr>
              <a:r>
                <a:rPr lang="zh-CN" altLang="en-US" sz="14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基础设计和技术评估</a:t>
              </a:r>
            </a:p>
          </p:txBody>
        </p:sp>
        <p:sp>
          <p:nvSpPr>
            <p:cNvPr id="172" name="MH_SubTitle_1">
              <a:extLst>
                <a:ext uri="{FF2B5EF4-FFF2-40B4-BE49-F238E27FC236}">
                  <a16:creationId xmlns:a16="http://schemas.microsoft.com/office/drawing/2014/main" id="{3168F4C2-BD7A-48AC-8B76-8D343C0D40A5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603875" y="2282825"/>
              <a:ext cx="630238" cy="457200"/>
            </a:xfrm>
            <a:custGeom>
              <a:avLst/>
              <a:gdLst>
                <a:gd name="connsiteX0" fmla="*/ 27417 w 628879"/>
                <a:gd name="connsiteY0" fmla="*/ 0 h 456686"/>
                <a:gd name="connsiteX1" fmla="*/ 628879 w 628879"/>
                <a:gd name="connsiteY1" fmla="*/ 0 h 456686"/>
                <a:gd name="connsiteX2" fmla="*/ 628879 w 628879"/>
                <a:gd name="connsiteY2" fmla="*/ 363852 h 456686"/>
                <a:gd name="connsiteX3" fmla="*/ 433433 w 628879"/>
                <a:gd name="connsiteY3" fmla="*/ 363852 h 456686"/>
                <a:gd name="connsiteX4" fmla="*/ 407274 w 628879"/>
                <a:gd name="connsiteY4" fmla="*/ 363852 h 456686"/>
                <a:gd name="connsiteX5" fmla="*/ 314440 w 628879"/>
                <a:gd name="connsiteY5" fmla="*/ 456686 h 456686"/>
                <a:gd name="connsiteX6" fmla="*/ 221606 w 628879"/>
                <a:gd name="connsiteY6" fmla="*/ 363852 h 456686"/>
                <a:gd name="connsiteX7" fmla="*/ 133289 w 628879"/>
                <a:gd name="connsiteY7" fmla="*/ 363852 h 456686"/>
                <a:gd name="connsiteX8" fmla="*/ 27417 w 628879"/>
                <a:gd name="connsiteY8" fmla="*/ 363852 h 456686"/>
                <a:gd name="connsiteX9" fmla="*/ 0 w 628879"/>
                <a:gd name="connsiteY9" fmla="*/ 336456 h 456686"/>
                <a:gd name="connsiteX10" fmla="*/ 0 w 628879"/>
                <a:gd name="connsiteY10" fmla="*/ 27396 h 456686"/>
                <a:gd name="connsiteX11" fmla="*/ 27417 w 628879"/>
                <a:gd name="connsiteY11" fmla="*/ 0 h 45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879" h="456686">
                  <a:moveTo>
                    <a:pt x="27417" y="0"/>
                  </a:moveTo>
                  <a:lnTo>
                    <a:pt x="628879" y="0"/>
                  </a:lnTo>
                  <a:cubicBezTo>
                    <a:pt x="628879" y="0"/>
                    <a:pt x="628879" y="0"/>
                    <a:pt x="628879" y="363852"/>
                  </a:cubicBezTo>
                  <a:cubicBezTo>
                    <a:pt x="628879" y="363852"/>
                    <a:pt x="628879" y="363852"/>
                    <a:pt x="433433" y="363852"/>
                  </a:cubicBezTo>
                  <a:lnTo>
                    <a:pt x="407274" y="363852"/>
                  </a:lnTo>
                  <a:lnTo>
                    <a:pt x="314440" y="456686"/>
                  </a:lnTo>
                  <a:lnTo>
                    <a:pt x="221606" y="363852"/>
                  </a:lnTo>
                  <a:lnTo>
                    <a:pt x="133289" y="363852"/>
                  </a:lnTo>
                  <a:cubicBezTo>
                    <a:pt x="100250" y="363852"/>
                    <a:pt x="65008" y="363852"/>
                    <a:pt x="27417" y="363852"/>
                  </a:cubicBezTo>
                  <a:cubicBezTo>
                    <a:pt x="11995" y="363852"/>
                    <a:pt x="0" y="351866"/>
                    <a:pt x="0" y="336456"/>
                  </a:cubicBezTo>
                  <a:cubicBezTo>
                    <a:pt x="0" y="336456"/>
                    <a:pt x="0" y="336456"/>
                    <a:pt x="0" y="27396"/>
                  </a:cubicBezTo>
                  <a:cubicBezTo>
                    <a:pt x="0" y="12842"/>
                    <a:pt x="11995" y="0"/>
                    <a:pt x="27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ysClr val="windowText" lastClr="000000">
                  <a:alpha val="40000"/>
                </a:sys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72000" anchor="ctr" anchorCtr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332A3B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2A3B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MH_Text_3">
              <a:extLst>
                <a:ext uri="{FF2B5EF4-FFF2-40B4-BE49-F238E27FC236}">
                  <a16:creationId xmlns:a16="http://schemas.microsoft.com/office/drawing/2014/main" id="{60AE27F8-C0C1-4D4B-A613-F4CB09958770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227763" y="3833814"/>
              <a:ext cx="2044700" cy="363537"/>
            </a:xfrm>
            <a:custGeom>
              <a:avLst/>
              <a:gdLst>
                <a:gd name="T0" fmla="*/ 2353 w 2385"/>
                <a:gd name="T1" fmla="*/ 0 h 425"/>
                <a:gd name="T2" fmla="*/ 0 w 2385"/>
                <a:gd name="T3" fmla="*/ 0 h 425"/>
                <a:gd name="T4" fmla="*/ 0 w 2385"/>
                <a:gd name="T5" fmla="*/ 425 h 425"/>
                <a:gd name="T6" fmla="*/ 2353 w 2385"/>
                <a:gd name="T7" fmla="*/ 425 h 425"/>
                <a:gd name="T8" fmla="*/ 2385 w 2385"/>
                <a:gd name="T9" fmla="*/ 393 h 425"/>
                <a:gd name="T10" fmla="*/ 2385 w 2385"/>
                <a:gd name="T11" fmla="*/ 32 h 425"/>
                <a:gd name="T12" fmla="*/ 2353 w 2385"/>
                <a:gd name="T13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5" h="425">
                  <a:moveTo>
                    <a:pt x="23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2353" y="425"/>
                    <a:pt x="2353" y="425"/>
                    <a:pt x="2353" y="425"/>
                  </a:cubicBezTo>
                  <a:cubicBezTo>
                    <a:pt x="2371" y="425"/>
                    <a:pt x="2385" y="411"/>
                    <a:pt x="2385" y="393"/>
                  </a:cubicBezTo>
                  <a:cubicBezTo>
                    <a:pt x="2385" y="32"/>
                    <a:pt x="2385" y="32"/>
                    <a:pt x="2385" y="32"/>
                  </a:cubicBezTo>
                  <a:cubicBezTo>
                    <a:pt x="2385" y="15"/>
                    <a:pt x="2371" y="0"/>
                    <a:pt x="2353" y="0"/>
                  </a:cubicBezTo>
                  <a:close/>
                </a:path>
              </a:pathLst>
            </a:custGeom>
            <a:solidFill>
              <a:srgbClr val="476263"/>
            </a:solidFill>
            <a:ln>
              <a:noFill/>
            </a:ln>
          </p:spPr>
          <p:txBody>
            <a:bodyPr lIns="108000" tIns="0" rIns="0" bIns="36000" anchor="ctr">
              <a:noAutofit/>
            </a:bodyPr>
            <a:lstStyle/>
            <a:p>
              <a:pPr lvl="0" algn="ctr">
                <a:lnSpc>
                  <a:spcPts val="1500"/>
                </a:lnSpc>
                <a:defRPr/>
              </a:pPr>
              <a:r>
                <a:rPr lang="zh-CN" altLang="en-US" sz="14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分块进行功能实现</a:t>
              </a:r>
            </a:p>
          </p:txBody>
        </p:sp>
        <p:sp>
          <p:nvSpPr>
            <p:cNvPr id="174" name="MH_SubTitle_2">
              <a:extLst>
                <a:ext uri="{FF2B5EF4-FFF2-40B4-BE49-F238E27FC236}">
                  <a16:creationId xmlns:a16="http://schemas.microsoft.com/office/drawing/2014/main" id="{690095C0-AF46-42D3-8879-66119E2B9DC7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600701" y="3833813"/>
              <a:ext cx="627063" cy="457200"/>
            </a:xfrm>
            <a:custGeom>
              <a:avLst/>
              <a:gdLst>
                <a:gd name="connsiteX0" fmla="*/ 27389 w 627382"/>
                <a:gd name="connsiteY0" fmla="*/ 0 h 456687"/>
                <a:gd name="connsiteX1" fmla="*/ 627382 w 627382"/>
                <a:gd name="connsiteY1" fmla="*/ 0 h 456687"/>
                <a:gd name="connsiteX2" fmla="*/ 627382 w 627382"/>
                <a:gd name="connsiteY2" fmla="*/ 363852 h 456687"/>
                <a:gd name="connsiteX3" fmla="*/ 432414 w 627382"/>
                <a:gd name="connsiteY3" fmla="*/ 363852 h 456687"/>
                <a:gd name="connsiteX4" fmla="*/ 405778 w 627382"/>
                <a:gd name="connsiteY4" fmla="*/ 363852 h 456687"/>
                <a:gd name="connsiteX5" fmla="*/ 312943 w 627382"/>
                <a:gd name="connsiteY5" fmla="*/ 456687 h 456687"/>
                <a:gd name="connsiteX6" fmla="*/ 220108 w 627382"/>
                <a:gd name="connsiteY6" fmla="*/ 363852 h 456687"/>
                <a:gd name="connsiteX7" fmla="*/ 133003 w 627382"/>
                <a:gd name="connsiteY7" fmla="*/ 363852 h 456687"/>
                <a:gd name="connsiteX8" fmla="*/ 27389 w 627382"/>
                <a:gd name="connsiteY8" fmla="*/ 363852 h 456687"/>
                <a:gd name="connsiteX9" fmla="*/ 0 w 627382"/>
                <a:gd name="connsiteY9" fmla="*/ 336456 h 456687"/>
                <a:gd name="connsiteX10" fmla="*/ 0 w 627382"/>
                <a:gd name="connsiteY10" fmla="*/ 27396 h 456687"/>
                <a:gd name="connsiteX11" fmla="*/ 27389 w 627382"/>
                <a:gd name="connsiteY11" fmla="*/ 0 h 45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7382" h="456687">
                  <a:moveTo>
                    <a:pt x="27389" y="0"/>
                  </a:moveTo>
                  <a:lnTo>
                    <a:pt x="627382" y="0"/>
                  </a:lnTo>
                  <a:cubicBezTo>
                    <a:pt x="627382" y="0"/>
                    <a:pt x="627382" y="0"/>
                    <a:pt x="627382" y="363852"/>
                  </a:cubicBezTo>
                  <a:cubicBezTo>
                    <a:pt x="627382" y="363852"/>
                    <a:pt x="627382" y="363852"/>
                    <a:pt x="432414" y="363852"/>
                  </a:cubicBezTo>
                  <a:lnTo>
                    <a:pt x="405778" y="363852"/>
                  </a:lnTo>
                  <a:lnTo>
                    <a:pt x="312943" y="456687"/>
                  </a:lnTo>
                  <a:lnTo>
                    <a:pt x="220108" y="363852"/>
                  </a:lnTo>
                  <a:lnTo>
                    <a:pt x="133003" y="363852"/>
                  </a:lnTo>
                  <a:cubicBezTo>
                    <a:pt x="100044" y="363852"/>
                    <a:pt x="64888" y="363852"/>
                    <a:pt x="27389" y="363852"/>
                  </a:cubicBezTo>
                  <a:cubicBezTo>
                    <a:pt x="11983" y="363852"/>
                    <a:pt x="0" y="351866"/>
                    <a:pt x="0" y="336456"/>
                  </a:cubicBezTo>
                  <a:cubicBezTo>
                    <a:pt x="0" y="336456"/>
                    <a:pt x="0" y="336456"/>
                    <a:pt x="0" y="27396"/>
                  </a:cubicBezTo>
                  <a:cubicBezTo>
                    <a:pt x="0" y="12842"/>
                    <a:pt x="11983" y="0"/>
                    <a:pt x="27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ysClr val="windowText" lastClr="000000">
                  <a:alpha val="40000"/>
                </a:sys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72000" anchor="ctr" anchorCtr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332A3B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2A3B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MH_Text_5">
              <a:extLst>
                <a:ext uri="{FF2B5EF4-FFF2-40B4-BE49-F238E27FC236}">
                  <a16:creationId xmlns:a16="http://schemas.microsoft.com/office/drawing/2014/main" id="{DACD6DD9-F488-4D53-A236-2CAFEA0945E7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227763" y="5383214"/>
              <a:ext cx="2044700" cy="365125"/>
            </a:xfrm>
            <a:custGeom>
              <a:avLst/>
              <a:gdLst>
                <a:gd name="T0" fmla="*/ 2017911 w 2385"/>
                <a:gd name="T1" fmla="*/ 0 h 425"/>
                <a:gd name="T2" fmla="*/ 0 w 2385"/>
                <a:gd name="T3" fmla="*/ 0 h 425"/>
                <a:gd name="T4" fmla="*/ 0 w 2385"/>
                <a:gd name="T5" fmla="*/ 363852 h 425"/>
                <a:gd name="T6" fmla="*/ 2017911 w 2385"/>
                <a:gd name="T7" fmla="*/ 363852 h 425"/>
                <a:gd name="T8" fmla="*/ 2045354 w 2385"/>
                <a:gd name="T9" fmla="*/ 336456 h 425"/>
                <a:gd name="T10" fmla="*/ 2045354 w 2385"/>
                <a:gd name="T11" fmla="*/ 27396 h 425"/>
                <a:gd name="T12" fmla="*/ 2017911 w 2385"/>
                <a:gd name="T13" fmla="*/ 0 h 4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85"/>
                <a:gd name="T22" fmla="*/ 0 h 425"/>
                <a:gd name="T23" fmla="*/ 2385 w 2385"/>
                <a:gd name="T24" fmla="*/ 425 h 4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85" h="425">
                  <a:moveTo>
                    <a:pt x="23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2353" y="425"/>
                    <a:pt x="2353" y="425"/>
                    <a:pt x="2353" y="425"/>
                  </a:cubicBezTo>
                  <a:cubicBezTo>
                    <a:pt x="2371" y="425"/>
                    <a:pt x="2385" y="410"/>
                    <a:pt x="2385" y="393"/>
                  </a:cubicBezTo>
                  <a:cubicBezTo>
                    <a:pt x="2385" y="32"/>
                    <a:pt x="2385" y="32"/>
                    <a:pt x="2385" y="32"/>
                  </a:cubicBezTo>
                  <a:cubicBezTo>
                    <a:pt x="2385" y="14"/>
                    <a:pt x="2371" y="0"/>
                    <a:pt x="2353" y="0"/>
                  </a:cubicBezTo>
                  <a:close/>
                </a:path>
              </a:pathLst>
            </a:custGeom>
            <a:solidFill>
              <a:srgbClr val="47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3600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ts val="1500"/>
                </a:lnSpc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继续整合修改细节</a:t>
              </a:r>
              <a:endParaRPr lang="zh-CN" altLang="en-US" sz="1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MH_SubTitle_3">
              <a:extLst>
                <a:ext uri="{FF2B5EF4-FFF2-40B4-BE49-F238E27FC236}">
                  <a16:creationId xmlns:a16="http://schemas.microsoft.com/office/drawing/2014/main" id="{8D71D14B-3279-400E-85CD-5E46B186A481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600701" y="5383213"/>
              <a:ext cx="627063" cy="457200"/>
            </a:xfrm>
            <a:custGeom>
              <a:avLst/>
              <a:gdLst>
                <a:gd name="connsiteX0" fmla="*/ 27389 w 627382"/>
                <a:gd name="connsiteY0" fmla="*/ 0 h 456686"/>
                <a:gd name="connsiteX1" fmla="*/ 627382 w 627382"/>
                <a:gd name="connsiteY1" fmla="*/ 0 h 456686"/>
                <a:gd name="connsiteX2" fmla="*/ 627382 w 627382"/>
                <a:gd name="connsiteY2" fmla="*/ 363852 h 456686"/>
                <a:gd name="connsiteX3" fmla="*/ 432414 w 627382"/>
                <a:gd name="connsiteY3" fmla="*/ 363852 h 456686"/>
                <a:gd name="connsiteX4" fmla="*/ 405777 w 627382"/>
                <a:gd name="connsiteY4" fmla="*/ 363852 h 456686"/>
                <a:gd name="connsiteX5" fmla="*/ 312943 w 627382"/>
                <a:gd name="connsiteY5" fmla="*/ 456686 h 456686"/>
                <a:gd name="connsiteX6" fmla="*/ 220109 w 627382"/>
                <a:gd name="connsiteY6" fmla="*/ 363852 h 456686"/>
                <a:gd name="connsiteX7" fmla="*/ 133003 w 627382"/>
                <a:gd name="connsiteY7" fmla="*/ 363852 h 456686"/>
                <a:gd name="connsiteX8" fmla="*/ 27389 w 627382"/>
                <a:gd name="connsiteY8" fmla="*/ 363852 h 456686"/>
                <a:gd name="connsiteX9" fmla="*/ 0 w 627382"/>
                <a:gd name="connsiteY9" fmla="*/ 336456 h 456686"/>
                <a:gd name="connsiteX10" fmla="*/ 0 w 627382"/>
                <a:gd name="connsiteY10" fmla="*/ 27396 h 456686"/>
                <a:gd name="connsiteX11" fmla="*/ 27389 w 627382"/>
                <a:gd name="connsiteY11" fmla="*/ 0 h 45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7382" h="456686">
                  <a:moveTo>
                    <a:pt x="27389" y="0"/>
                  </a:moveTo>
                  <a:lnTo>
                    <a:pt x="627382" y="0"/>
                  </a:lnTo>
                  <a:cubicBezTo>
                    <a:pt x="627382" y="0"/>
                    <a:pt x="627382" y="0"/>
                    <a:pt x="627382" y="363852"/>
                  </a:cubicBezTo>
                  <a:cubicBezTo>
                    <a:pt x="627382" y="363852"/>
                    <a:pt x="627382" y="363852"/>
                    <a:pt x="432414" y="363852"/>
                  </a:cubicBezTo>
                  <a:lnTo>
                    <a:pt x="405777" y="363852"/>
                  </a:lnTo>
                  <a:lnTo>
                    <a:pt x="312943" y="456686"/>
                  </a:lnTo>
                  <a:lnTo>
                    <a:pt x="220109" y="363852"/>
                  </a:lnTo>
                  <a:lnTo>
                    <a:pt x="133003" y="363852"/>
                  </a:lnTo>
                  <a:cubicBezTo>
                    <a:pt x="100044" y="363852"/>
                    <a:pt x="64888" y="363852"/>
                    <a:pt x="27389" y="363852"/>
                  </a:cubicBezTo>
                  <a:cubicBezTo>
                    <a:pt x="11983" y="363852"/>
                    <a:pt x="0" y="351010"/>
                    <a:pt x="0" y="336456"/>
                  </a:cubicBezTo>
                  <a:cubicBezTo>
                    <a:pt x="0" y="336456"/>
                    <a:pt x="0" y="336456"/>
                    <a:pt x="0" y="27396"/>
                  </a:cubicBezTo>
                  <a:cubicBezTo>
                    <a:pt x="0" y="11985"/>
                    <a:pt x="11983" y="0"/>
                    <a:pt x="27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ysClr val="windowText" lastClr="000000">
                  <a:alpha val="40000"/>
                </a:sys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72000" anchor="ctr" anchorCtr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332A3B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2A3B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MH_Text_2">
              <a:extLst>
                <a:ext uri="{FF2B5EF4-FFF2-40B4-BE49-F238E27FC236}">
                  <a16:creationId xmlns:a16="http://schemas.microsoft.com/office/drawing/2014/main" id="{2D2E96EA-B684-4920-93E5-B433F5438831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552825" y="3057526"/>
              <a:ext cx="2044700" cy="365125"/>
            </a:xfrm>
            <a:custGeom>
              <a:avLst/>
              <a:gdLst>
                <a:gd name="T0" fmla="*/ 27423 w 2385"/>
                <a:gd name="T1" fmla="*/ 0 h 425"/>
                <a:gd name="T2" fmla="*/ 2043856 w 2385"/>
                <a:gd name="T3" fmla="*/ 0 h 425"/>
                <a:gd name="T4" fmla="*/ 2043856 w 2385"/>
                <a:gd name="T5" fmla="*/ 363852 h 425"/>
                <a:gd name="T6" fmla="*/ 27423 w 2385"/>
                <a:gd name="T7" fmla="*/ 363852 h 425"/>
                <a:gd name="T8" fmla="*/ 0 w 2385"/>
                <a:gd name="T9" fmla="*/ 336456 h 425"/>
                <a:gd name="T10" fmla="*/ 0 w 2385"/>
                <a:gd name="T11" fmla="*/ 27396 h 425"/>
                <a:gd name="T12" fmla="*/ 27423 w 2385"/>
                <a:gd name="T13" fmla="*/ 0 h 4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85"/>
                <a:gd name="T22" fmla="*/ 0 h 425"/>
                <a:gd name="T23" fmla="*/ 2385 w 2385"/>
                <a:gd name="T24" fmla="*/ 425 h 4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85" h="425">
                  <a:moveTo>
                    <a:pt x="32" y="0"/>
                  </a:moveTo>
                  <a:cubicBezTo>
                    <a:pt x="2385" y="0"/>
                    <a:pt x="2385" y="0"/>
                    <a:pt x="2385" y="0"/>
                  </a:cubicBezTo>
                  <a:cubicBezTo>
                    <a:pt x="2385" y="425"/>
                    <a:pt x="2385" y="425"/>
                    <a:pt x="2385" y="425"/>
                  </a:cubicBezTo>
                  <a:cubicBezTo>
                    <a:pt x="32" y="425"/>
                    <a:pt x="32" y="425"/>
                    <a:pt x="32" y="425"/>
                  </a:cubicBezTo>
                  <a:cubicBezTo>
                    <a:pt x="15" y="425"/>
                    <a:pt x="0" y="410"/>
                    <a:pt x="0" y="3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lose/>
                </a:path>
              </a:pathLst>
            </a:custGeom>
            <a:solidFill>
              <a:srgbClr val="97B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08000" bIns="3600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ts val="1500"/>
                </a:lnSpc>
                <a:defRPr/>
              </a:pPr>
              <a:r>
                <a:rPr lang="zh-CN" altLang="en-US" sz="14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具体设计和原型建立</a:t>
              </a:r>
            </a:p>
          </p:txBody>
        </p:sp>
        <p:sp>
          <p:nvSpPr>
            <p:cNvPr id="178" name="MH_SubTitle_4">
              <a:extLst>
                <a:ext uri="{FF2B5EF4-FFF2-40B4-BE49-F238E27FC236}">
                  <a16:creationId xmlns:a16="http://schemas.microsoft.com/office/drawing/2014/main" id="{DAD1573B-F245-4E33-879D-6AFDD78A86BE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597525" y="3057525"/>
              <a:ext cx="628650" cy="457200"/>
            </a:xfrm>
            <a:custGeom>
              <a:avLst/>
              <a:gdLst>
                <a:gd name="connsiteX0" fmla="*/ 0 w 628879"/>
                <a:gd name="connsiteY0" fmla="*/ 0 h 456686"/>
                <a:gd name="connsiteX1" fmla="*/ 601462 w 628879"/>
                <a:gd name="connsiteY1" fmla="*/ 0 h 456686"/>
                <a:gd name="connsiteX2" fmla="*/ 628879 w 628879"/>
                <a:gd name="connsiteY2" fmla="*/ 27396 h 456686"/>
                <a:gd name="connsiteX3" fmla="*/ 628879 w 628879"/>
                <a:gd name="connsiteY3" fmla="*/ 336456 h 456686"/>
                <a:gd name="connsiteX4" fmla="*/ 601462 w 628879"/>
                <a:gd name="connsiteY4" fmla="*/ 363852 h 456686"/>
                <a:gd name="connsiteX5" fmla="*/ 495590 w 628879"/>
                <a:gd name="connsiteY5" fmla="*/ 363852 h 456686"/>
                <a:gd name="connsiteX6" fmla="*/ 407273 w 628879"/>
                <a:gd name="connsiteY6" fmla="*/ 363852 h 456686"/>
                <a:gd name="connsiteX7" fmla="*/ 314439 w 628879"/>
                <a:gd name="connsiteY7" fmla="*/ 456686 h 456686"/>
                <a:gd name="connsiteX8" fmla="*/ 221605 w 628879"/>
                <a:gd name="connsiteY8" fmla="*/ 363852 h 456686"/>
                <a:gd name="connsiteX9" fmla="*/ 195446 w 628879"/>
                <a:gd name="connsiteY9" fmla="*/ 363852 h 456686"/>
                <a:gd name="connsiteX10" fmla="*/ 0 w 628879"/>
                <a:gd name="connsiteY10" fmla="*/ 363852 h 456686"/>
                <a:gd name="connsiteX11" fmla="*/ 0 w 628879"/>
                <a:gd name="connsiteY11" fmla="*/ 0 h 45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879" h="456686">
                  <a:moveTo>
                    <a:pt x="0" y="0"/>
                  </a:moveTo>
                  <a:lnTo>
                    <a:pt x="601462" y="0"/>
                  </a:lnTo>
                  <a:cubicBezTo>
                    <a:pt x="616884" y="0"/>
                    <a:pt x="628879" y="12842"/>
                    <a:pt x="628879" y="27396"/>
                  </a:cubicBezTo>
                  <a:cubicBezTo>
                    <a:pt x="628879" y="336456"/>
                    <a:pt x="628879" y="336456"/>
                    <a:pt x="628879" y="336456"/>
                  </a:cubicBezTo>
                  <a:cubicBezTo>
                    <a:pt x="628879" y="351010"/>
                    <a:pt x="616884" y="363852"/>
                    <a:pt x="601462" y="363852"/>
                  </a:cubicBezTo>
                  <a:cubicBezTo>
                    <a:pt x="563871" y="363852"/>
                    <a:pt x="528629" y="363852"/>
                    <a:pt x="495590" y="363852"/>
                  </a:cubicBezTo>
                  <a:lnTo>
                    <a:pt x="407273" y="363852"/>
                  </a:lnTo>
                  <a:lnTo>
                    <a:pt x="314439" y="456686"/>
                  </a:lnTo>
                  <a:lnTo>
                    <a:pt x="221605" y="363852"/>
                  </a:lnTo>
                  <a:lnTo>
                    <a:pt x="195446" y="363852"/>
                  </a:lnTo>
                  <a:cubicBezTo>
                    <a:pt x="0" y="363852"/>
                    <a:pt x="0" y="363852"/>
                    <a:pt x="0" y="36385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ysClr val="windowText" lastClr="000000">
                  <a:alpha val="40000"/>
                </a:sys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72000" anchor="ctr" anchorCtr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MH_Text_4">
              <a:extLst>
                <a:ext uri="{FF2B5EF4-FFF2-40B4-BE49-F238E27FC236}">
                  <a16:creationId xmlns:a16="http://schemas.microsoft.com/office/drawing/2014/main" id="{7D57193F-A745-4771-93A6-7FFC6038E72E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552825" y="4610100"/>
              <a:ext cx="2044700" cy="363538"/>
            </a:xfrm>
            <a:custGeom>
              <a:avLst/>
              <a:gdLst>
                <a:gd name="T0" fmla="*/ 32 w 2385"/>
                <a:gd name="T1" fmla="*/ 0 h 424"/>
                <a:gd name="T2" fmla="*/ 2385 w 2385"/>
                <a:gd name="T3" fmla="*/ 0 h 424"/>
                <a:gd name="T4" fmla="*/ 2385 w 2385"/>
                <a:gd name="T5" fmla="*/ 424 h 424"/>
                <a:gd name="T6" fmla="*/ 32 w 2385"/>
                <a:gd name="T7" fmla="*/ 424 h 424"/>
                <a:gd name="T8" fmla="*/ 0 w 2385"/>
                <a:gd name="T9" fmla="*/ 392 h 424"/>
                <a:gd name="T10" fmla="*/ 0 w 2385"/>
                <a:gd name="T11" fmla="*/ 32 h 424"/>
                <a:gd name="T12" fmla="*/ 32 w 2385"/>
                <a:gd name="T1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5" h="424">
                  <a:moveTo>
                    <a:pt x="32" y="0"/>
                  </a:moveTo>
                  <a:cubicBezTo>
                    <a:pt x="2385" y="0"/>
                    <a:pt x="2385" y="0"/>
                    <a:pt x="2385" y="0"/>
                  </a:cubicBezTo>
                  <a:cubicBezTo>
                    <a:pt x="2385" y="424"/>
                    <a:pt x="2385" y="424"/>
                    <a:pt x="2385" y="424"/>
                  </a:cubicBezTo>
                  <a:cubicBezTo>
                    <a:pt x="32" y="424"/>
                    <a:pt x="32" y="424"/>
                    <a:pt x="32" y="424"/>
                  </a:cubicBezTo>
                  <a:cubicBezTo>
                    <a:pt x="15" y="424"/>
                    <a:pt x="0" y="410"/>
                    <a:pt x="0" y="39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lose/>
                </a:path>
              </a:pathLst>
            </a:custGeom>
            <a:solidFill>
              <a:srgbClr val="97B9A1"/>
            </a:solidFill>
            <a:ln>
              <a:noFill/>
            </a:ln>
          </p:spPr>
          <p:txBody>
            <a:bodyPr lIns="0" tIns="0" rIns="108000" bIns="36000" anchor="ctr">
              <a:noAutofit/>
            </a:bodyPr>
            <a:lstStyle/>
            <a:p>
              <a:pPr lvl="0" algn="ctr">
                <a:lnSpc>
                  <a:spcPts val="1500"/>
                </a:lnSpc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继续进行功能实现，并完成整合</a:t>
              </a:r>
              <a:endParaRPr lang="zh-CN" altLang="en-US" sz="1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MH_SubTitle_5">
              <a:extLst>
                <a:ext uri="{FF2B5EF4-FFF2-40B4-BE49-F238E27FC236}">
                  <a16:creationId xmlns:a16="http://schemas.microsoft.com/office/drawing/2014/main" id="{775467DF-09BA-4469-9362-3052489ACE1C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5597525" y="4610101"/>
              <a:ext cx="628650" cy="454025"/>
            </a:xfrm>
            <a:custGeom>
              <a:avLst/>
              <a:gdLst>
                <a:gd name="connsiteX0" fmla="*/ 0 w 628879"/>
                <a:gd name="connsiteY0" fmla="*/ 0 h 455188"/>
                <a:gd name="connsiteX1" fmla="*/ 601462 w 628879"/>
                <a:gd name="connsiteY1" fmla="*/ 0 h 455188"/>
                <a:gd name="connsiteX2" fmla="*/ 628879 w 628879"/>
                <a:gd name="connsiteY2" fmla="*/ 27460 h 455188"/>
                <a:gd name="connsiteX3" fmla="*/ 628879 w 628879"/>
                <a:gd name="connsiteY3" fmla="*/ 336392 h 455188"/>
                <a:gd name="connsiteX4" fmla="*/ 601462 w 628879"/>
                <a:gd name="connsiteY4" fmla="*/ 363852 h 455188"/>
                <a:gd name="connsiteX5" fmla="*/ 495590 w 628879"/>
                <a:gd name="connsiteY5" fmla="*/ 363852 h 455188"/>
                <a:gd name="connsiteX6" fmla="*/ 405775 w 628879"/>
                <a:gd name="connsiteY6" fmla="*/ 363852 h 455188"/>
                <a:gd name="connsiteX7" fmla="*/ 314439 w 628879"/>
                <a:gd name="connsiteY7" fmla="*/ 455188 h 455188"/>
                <a:gd name="connsiteX8" fmla="*/ 223103 w 628879"/>
                <a:gd name="connsiteY8" fmla="*/ 363852 h 455188"/>
                <a:gd name="connsiteX9" fmla="*/ 195446 w 628879"/>
                <a:gd name="connsiteY9" fmla="*/ 363852 h 455188"/>
                <a:gd name="connsiteX10" fmla="*/ 0 w 628879"/>
                <a:gd name="connsiteY10" fmla="*/ 363852 h 455188"/>
                <a:gd name="connsiteX11" fmla="*/ 0 w 628879"/>
                <a:gd name="connsiteY11" fmla="*/ 0 h 4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879" h="455188">
                  <a:moveTo>
                    <a:pt x="0" y="0"/>
                  </a:moveTo>
                  <a:lnTo>
                    <a:pt x="601462" y="0"/>
                  </a:lnTo>
                  <a:cubicBezTo>
                    <a:pt x="616884" y="0"/>
                    <a:pt x="628879" y="12014"/>
                    <a:pt x="628879" y="27460"/>
                  </a:cubicBezTo>
                  <a:cubicBezTo>
                    <a:pt x="628879" y="336392"/>
                    <a:pt x="628879" y="336392"/>
                    <a:pt x="628879" y="336392"/>
                  </a:cubicBezTo>
                  <a:cubicBezTo>
                    <a:pt x="628879" y="351838"/>
                    <a:pt x="616884" y="363852"/>
                    <a:pt x="601462" y="363852"/>
                  </a:cubicBezTo>
                  <a:cubicBezTo>
                    <a:pt x="563871" y="363852"/>
                    <a:pt x="528629" y="363852"/>
                    <a:pt x="495590" y="363852"/>
                  </a:cubicBezTo>
                  <a:lnTo>
                    <a:pt x="405775" y="363852"/>
                  </a:lnTo>
                  <a:lnTo>
                    <a:pt x="314439" y="455188"/>
                  </a:lnTo>
                  <a:lnTo>
                    <a:pt x="223103" y="363852"/>
                  </a:lnTo>
                  <a:lnTo>
                    <a:pt x="195446" y="363852"/>
                  </a:lnTo>
                  <a:cubicBezTo>
                    <a:pt x="0" y="363852"/>
                    <a:pt x="0" y="363852"/>
                    <a:pt x="0" y="36385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ysClr val="windowText" lastClr="000000">
                  <a:alpha val="40000"/>
                </a:sys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72000" anchor="ctr" anchorCtr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1" name="矩形 180">
            <a:extLst>
              <a:ext uri="{FF2B5EF4-FFF2-40B4-BE49-F238E27FC236}">
                <a16:creationId xmlns:a16="http://schemas.microsoft.com/office/drawing/2014/main" id="{0D912518-FA59-4F83-AF23-4DE841E4F8C7}"/>
              </a:ext>
            </a:extLst>
          </p:cNvPr>
          <p:cNvSpPr/>
          <p:nvPr/>
        </p:nvSpPr>
        <p:spPr>
          <a:xfrm>
            <a:off x="6644907" y="2201488"/>
            <a:ext cx="3356179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确定主题，确定框架，选用技术手段，建立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仓库和博客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8D405A22-F952-41C9-96F5-E6527398BA74}"/>
              </a:ext>
            </a:extLst>
          </p:cNvPr>
          <p:cNvSpPr/>
          <p:nvPr/>
        </p:nvSpPr>
        <p:spPr>
          <a:xfrm>
            <a:off x="808893" y="3276031"/>
            <a:ext cx="3356179" cy="26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设计各种细节，并利用墨刀等建立设计原型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A61484B-2B1B-4813-A4F0-0A506BAC268A}"/>
              </a:ext>
            </a:extLst>
          </p:cNvPr>
          <p:cNvSpPr/>
          <p:nvPr/>
        </p:nvSpPr>
        <p:spPr>
          <a:xfrm>
            <a:off x="6702089" y="4120376"/>
            <a:ext cx="3356179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分块进行功能实现，包括外观、动画效果在内的各个模块相对独立地进行实现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4511604-A4D3-4902-B935-A306D8C10807}"/>
              </a:ext>
            </a:extLst>
          </p:cNvPr>
          <p:cNvSpPr/>
          <p:nvPr/>
        </p:nvSpPr>
        <p:spPr>
          <a:xfrm>
            <a:off x="892166" y="5071126"/>
            <a:ext cx="3356179" cy="26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继续完成各模块的实现，并对各个模块进行初步整合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76C803E-1173-4E76-8FC7-D7B72BE911F4}"/>
              </a:ext>
            </a:extLst>
          </p:cNvPr>
          <p:cNvSpPr/>
          <p:nvPr/>
        </p:nvSpPr>
        <p:spPr>
          <a:xfrm>
            <a:off x="6797429" y="6040041"/>
            <a:ext cx="3356179" cy="26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完成各个功能点的开发，并根据最终效果进行微调</a:t>
            </a:r>
          </a:p>
        </p:txBody>
      </p:sp>
    </p:spTree>
    <p:extLst>
      <p:ext uri="{BB962C8B-B14F-4D97-AF65-F5344CB8AC3E}">
        <p14:creationId xmlns:p14="http://schemas.microsoft.com/office/powerpoint/2010/main" val="58847961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1" grpId="0"/>
      <p:bldP spid="182" grpId="0"/>
      <p:bldP spid="183" grpId="0"/>
      <p:bldP spid="184" grpId="0"/>
      <p:bldP spid="1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AA623A-5527-4F1C-8A60-B26D8E4203B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2957" y="913160"/>
            <a:ext cx="1952625" cy="2076450"/>
          </a:xfrm>
          <a:prstGeom prst="rect">
            <a:avLst/>
          </a:prstGeom>
        </p:spPr>
      </p:pic>
      <p:sp>
        <p:nvSpPr>
          <p:cNvPr id="4" name="PA_文本框 22">
            <a:extLst>
              <a:ext uri="{FF2B5EF4-FFF2-40B4-BE49-F238E27FC236}">
                <a16:creationId xmlns:a16="http://schemas.microsoft.com/office/drawing/2014/main" id="{8D57D0AA-FD1E-4F33-AC14-963AAEEB25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6070" y="3253080"/>
            <a:ext cx="5952413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47626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谢谢观看！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9ACB7F-B8D0-4F1B-9712-5277ABF67332}"/>
              </a:ext>
            </a:extLst>
          </p:cNvPr>
          <p:cNvGrpSpPr/>
          <p:nvPr/>
        </p:nvGrpSpPr>
        <p:grpSpPr>
          <a:xfrm>
            <a:off x="3138775" y="6010776"/>
            <a:ext cx="2047002" cy="335372"/>
            <a:chOff x="4902198" y="3898900"/>
            <a:chExt cx="2387602" cy="375420"/>
          </a:xfrm>
          <a:solidFill>
            <a:srgbClr val="476263"/>
          </a:solidFill>
          <a:effectLst/>
        </p:grpSpPr>
        <p:sp>
          <p:nvSpPr>
            <p:cNvPr id="7" name="PA_圆角矩形 7">
              <a:extLst>
                <a:ext uri="{FF2B5EF4-FFF2-40B4-BE49-F238E27FC236}">
                  <a16:creationId xmlns:a16="http://schemas.microsoft.com/office/drawing/2014/main" id="{02EB29FA-4024-4101-970D-DDD43B868A8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02198" y="3898900"/>
              <a:ext cx="2387602" cy="3754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gradFill>
                  <a:gsLst>
                    <a:gs pos="0">
                      <a:srgbClr val="DFAB75">
                        <a:shade val="30000"/>
                        <a:satMod val="115000"/>
                      </a:srgbClr>
                    </a:gs>
                    <a:gs pos="50000">
                      <a:srgbClr val="DFAB75">
                        <a:shade val="67500"/>
                        <a:satMod val="115000"/>
                      </a:srgbClr>
                    </a:gs>
                    <a:gs pos="100000">
                      <a:srgbClr val="DFAB75">
                        <a:shade val="100000"/>
                        <a:satMod val="115000"/>
                      </a:srgbClr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" name="PA_文本框 6">
              <a:extLst>
                <a:ext uri="{FF2B5EF4-FFF2-40B4-BE49-F238E27FC236}">
                  <a16:creationId xmlns:a16="http://schemas.microsoft.com/office/drawing/2014/main" id="{14DFC67A-8905-40D8-9DE3-805B3A6B7DD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004992" y="3917333"/>
              <a:ext cx="2179464" cy="356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2020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月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25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</a:t>
              </a:r>
            </a:p>
          </p:txBody>
        </p:sp>
      </p:grpSp>
      <p:sp>
        <p:nvSpPr>
          <p:cNvPr id="9" name="TextBox 19">
            <a:extLst>
              <a:ext uri="{FF2B5EF4-FFF2-40B4-BE49-F238E27FC236}">
                <a16:creationId xmlns:a16="http://schemas.microsoft.com/office/drawing/2014/main" id="{6FC63569-5ED7-43B1-84B0-E61D6FCD3A50}"/>
              </a:ext>
            </a:extLst>
          </p:cNvPr>
          <p:cNvSpPr txBox="1"/>
          <p:nvPr/>
        </p:nvSpPr>
        <p:spPr>
          <a:xfrm>
            <a:off x="2688653" y="4895684"/>
            <a:ext cx="2947242" cy="289611"/>
          </a:xfrm>
          <a:prstGeom prst="rect">
            <a:avLst/>
          </a:prstGeom>
          <a:noFill/>
        </p:spPr>
        <p:txBody>
          <a:bodyPr wrap="none" lIns="42970" tIns="21485" rIns="42970" bIns="21485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 REPORT PPT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2241BE-13D9-4ED8-B98A-0E93306A799A}"/>
              </a:ext>
            </a:extLst>
          </p:cNvPr>
          <p:cNvSpPr/>
          <p:nvPr/>
        </p:nvSpPr>
        <p:spPr>
          <a:xfrm>
            <a:off x="1875879" y="5247155"/>
            <a:ext cx="4572794" cy="507839"/>
          </a:xfrm>
          <a:prstGeom prst="rect">
            <a:avLst/>
          </a:prstGeom>
        </p:spPr>
        <p:txBody>
          <a:bodyPr lIns="91448" tIns="45724" rIns="91448" bIns="45724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Chinese  companies  will no longer remain in the hard stage and they are also promoting a culture Chinese  companies  will no longer remain </a:t>
            </a:r>
          </a:p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in the hard stage and they are also wang ling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yan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 a culture</a:t>
            </a:r>
          </a:p>
        </p:txBody>
      </p:sp>
    </p:spTree>
    <p:extLst>
      <p:ext uri="{BB962C8B-B14F-4D97-AF65-F5344CB8AC3E}">
        <p14:creationId xmlns:p14="http://schemas.microsoft.com/office/powerpoint/2010/main" val="3274502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60A36AC-15C9-41F9-B79B-54F42E8942BB}"/>
              </a:ext>
            </a:extLst>
          </p:cNvPr>
          <p:cNvSpPr txBox="1"/>
          <p:nvPr/>
        </p:nvSpPr>
        <p:spPr>
          <a:xfrm>
            <a:off x="6545356" y="892852"/>
            <a:ext cx="4232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6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CONTENTS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8D8EB6-D9A2-4C85-B6DA-36E0D4512B4B}"/>
              </a:ext>
            </a:extLst>
          </p:cNvPr>
          <p:cNvGrpSpPr/>
          <p:nvPr/>
        </p:nvGrpSpPr>
        <p:grpSpPr>
          <a:xfrm>
            <a:off x="8087310" y="2673940"/>
            <a:ext cx="2646879" cy="638664"/>
            <a:chOff x="6915848" y="1685854"/>
            <a:chExt cx="4249057" cy="63866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A933F6-17DB-4673-9094-F9D62972B98A}"/>
                </a:ext>
              </a:extLst>
            </p:cNvPr>
            <p:cNvSpPr txBox="1"/>
            <p:nvPr/>
          </p:nvSpPr>
          <p:spPr>
            <a:xfrm>
              <a:off x="6915850" y="1685854"/>
              <a:ext cx="4249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b="1" dirty="0">
                  <a:solidFill>
                    <a:srgbClr val="476263"/>
                  </a:solidFill>
                  <a:latin typeface="Arial"/>
                  <a:ea typeface="微软雅黑"/>
                </a:rPr>
                <a:t>主题及功能点介绍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373748-0B68-4274-BBA4-E345D1ABD19A}"/>
                </a:ext>
              </a:extLst>
            </p:cNvPr>
            <p:cNvSpPr txBox="1"/>
            <p:nvPr/>
          </p:nvSpPr>
          <p:spPr>
            <a:xfrm>
              <a:off x="6915848" y="2070089"/>
              <a:ext cx="3866451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76263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Part one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5F281FD-8649-41B5-8422-0AC83AFCB87F}"/>
              </a:ext>
            </a:extLst>
          </p:cNvPr>
          <p:cNvGrpSpPr/>
          <p:nvPr/>
        </p:nvGrpSpPr>
        <p:grpSpPr>
          <a:xfrm>
            <a:off x="8087310" y="3527458"/>
            <a:ext cx="2408541" cy="638664"/>
            <a:chOff x="6915848" y="1685854"/>
            <a:chExt cx="3866451" cy="63866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8D276-B6C4-4022-91DF-D046F2931A08}"/>
                </a:ext>
              </a:extLst>
            </p:cNvPr>
            <p:cNvSpPr txBox="1"/>
            <p:nvPr/>
          </p:nvSpPr>
          <p:spPr>
            <a:xfrm>
              <a:off x="6915850" y="1685854"/>
              <a:ext cx="3626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b="1" dirty="0">
                  <a:solidFill>
                    <a:srgbClr val="476263"/>
                  </a:solidFill>
                  <a:latin typeface="Arial"/>
                  <a:ea typeface="微软雅黑"/>
                </a:rPr>
                <a:t>分区介绍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17A9FFB-E6E2-4D03-8247-65591337C54E}"/>
                </a:ext>
              </a:extLst>
            </p:cNvPr>
            <p:cNvSpPr txBox="1"/>
            <p:nvPr/>
          </p:nvSpPr>
          <p:spPr>
            <a:xfrm>
              <a:off x="6915848" y="2070089"/>
              <a:ext cx="3866451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rgbClr val="476263"/>
                  </a:solidFill>
                  <a:latin typeface="微软雅黑"/>
                  <a:ea typeface="微软雅黑"/>
                </a:rPr>
                <a:t>Part tow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476263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A7F019-E3D1-4783-9AED-D952F8FB6FBE}"/>
              </a:ext>
            </a:extLst>
          </p:cNvPr>
          <p:cNvGrpSpPr/>
          <p:nvPr/>
        </p:nvGrpSpPr>
        <p:grpSpPr>
          <a:xfrm>
            <a:off x="8087310" y="4352962"/>
            <a:ext cx="2408541" cy="638664"/>
            <a:chOff x="6915848" y="1685854"/>
            <a:chExt cx="3866451" cy="63866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C9897C4-4781-44AE-8385-E9F814564771}"/>
                </a:ext>
              </a:extLst>
            </p:cNvPr>
            <p:cNvSpPr txBox="1"/>
            <p:nvPr/>
          </p:nvSpPr>
          <p:spPr>
            <a:xfrm>
              <a:off x="6915848" y="1685854"/>
              <a:ext cx="2954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b="1" dirty="0">
                  <a:solidFill>
                    <a:srgbClr val="476263"/>
                  </a:solidFill>
                  <a:latin typeface="Arial"/>
                  <a:ea typeface="微软雅黑"/>
                </a:rPr>
                <a:t>技术评估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7B93F58-CEC5-4602-8652-271E9508E704}"/>
                </a:ext>
              </a:extLst>
            </p:cNvPr>
            <p:cNvSpPr txBox="1"/>
            <p:nvPr/>
          </p:nvSpPr>
          <p:spPr>
            <a:xfrm>
              <a:off x="6915848" y="2070089"/>
              <a:ext cx="3866451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76263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Part three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C2E5B49-E19A-4172-91C8-F335BDFA0DE7}"/>
              </a:ext>
            </a:extLst>
          </p:cNvPr>
          <p:cNvGrpSpPr/>
          <p:nvPr/>
        </p:nvGrpSpPr>
        <p:grpSpPr>
          <a:xfrm>
            <a:off x="8087310" y="5187750"/>
            <a:ext cx="2408541" cy="638664"/>
            <a:chOff x="6915848" y="1685854"/>
            <a:chExt cx="3866451" cy="63866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ED8299-DCB4-4775-8C39-3079E7A385B9}"/>
                </a:ext>
              </a:extLst>
            </p:cNvPr>
            <p:cNvSpPr txBox="1"/>
            <p:nvPr/>
          </p:nvSpPr>
          <p:spPr>
            <a:xfrm>
              <a:off x="6915850" y="1685854"/>
              <a:ext cx="22727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b="1" dirty="0">
                  <a:solidFill>
                    <a:srgbClr val="476263"/>
                  </a:solidFill>
                  <a:latin typeface="Arial"/>
                  <a:ea typeface="微软雅黑"/>
                </a:rPr>
                <a:t>开发计划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CE5AB02-B9F5-4722-8BB4-9EC27565A72D}"/>
                </a:ext>
              </a:extLst>
            </p:cNvPr>
            <p:cNvSpPr txBox="1"/>
            <p:nvPr/>
          </p:nvSpPr>
          <p:spPr>
            <a:xfrm>
              <a:off x="6915848" y="2070089"/>
              <a:ext cx="3866451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76263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Part four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0E0C63F3-8E7F-4D2E-8046-7E2ADC0742F5}"/>
              </a:ext>
            </a:extLst>
          </p:cNvPr>
          <p:cNvSpPr txBox="1"/>
          <p:nvPr/>
        </p:nvSpPr>
        <p:spPr>
          <a:xfrm>
            <a:off x="7361280" y="260471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922887-9D4F-4DEF-B713-C430B0DCEE50}"/>
              </a:ext>
            </a:extLst>
          </p:cNvPr>
          <p:cNvSpPr txBox="1"/>
          <p:nvPr/>
        </p:nvSpPr>
        <p:spPr>
          <a:xfrm>
            <a:off x="7361280" y="344636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0CA7E1-87BB-4A70-B384-68EE0774BAD4}"/>
              </a:ext>
            </a:extLst>
          </p:cNvPr>
          <p:cNvSpPr txBox="1"/>
          <p:nvPr/>
        </p:nvSpPr>
        <p:spPr>
          <a:xfrm>
            <a:off x="7361280" y="428800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03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FC7EC6-F5E8-4E87-AC96-485511DA2397}"/>
              </a:ext>
            </a:extLst>
          </p:cNvPr>
          <p:cNvSpPr txBox="1"/>
          <p:nvPr/>
        </p:nvSpPr>
        <p:spPr>
          <a:xfrm>
            <a:off x="7361280" y="512965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7109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50"/>
                            </p:stCondLst>
                            <p:childTnLst>
                              <p:par>
                                <p:cTn id="37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01693B-9177-4E2E-A8D7-0D6C66A29E4B}"/>
              </a:ext>
            </a:extLst>
          </p:cNvPr>
          <p:cNvSpPr txBox="1"/>
          <p:nvPr/>
        </p:nvSpPr>
        <p:spPr>
          <a:xfrm>
            <a:off x="3406610" y="1256366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12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01</a:t>
            </a:r>
          </a:p>
        </p:txBody>
      </p:sp>
      <p:sp>
        <p:nvSpPr>
          <p:cNvPr id="3" name="PA_文本框 22">
            <a:extLst>
              <a:ext uri="{FF2B5EF4-FFF2-40B4-BE49-F238E27FC236}">
                <a16:creationId xmlns:a16="http://schemas.microsoft.com/office/drawing/2014/main" id="{E5F4C9EA-6F58-4278-9883-DAC94D9D798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92178" y="3364324"/>
            <a:ext cx="651754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7626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汉仪菱心体简" panose="02010609000101010101" pitchFamily="49" charset="-122"/>
                <a:ea typeface="汉仪菱心体简" panose="02010609000101010101" pitchFamily="49" charset="-122"/>
              </a:rPr>
              <a:t>主题及功能点介绍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92D8D1-3061-4ED6-BC9F-91DD13A6DFAA}"/>
              </a:ext>
            </a:extLst>
          </p:cNvPr>
          <p:cNvSpPr/>
          <p:nvPr/>
        </p:nvSpPr>
        <p:spPr>
          <a:xfrm>
            <a:off x="1981987" y="4478529"/>
            <a:ext cx="4572794" cy="507839"/>
          </a:xfrm>
          <a:prstGeom prst="rect">
            <a:avLst/>
          </a:prstGeom>
        </p:spPr>
        <p:txBody>
          <a:bodyPr lIns="91448" tIns="45724" rIns="91448" bIns="45724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Chinese  companies  will no longer remain in the hard stage and they are also promoting a culture Chinese  companies  will no longer remain </a:t>
            </a:r>
          </a:p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in the hard stage and they are also wang ling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yan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 a culture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DBB9820-BC71-4D60-831A-F7709638B7B0}"/>
              </a:ext>
            </a:extLst>
          </p:cNvPr>
          <p:cNvGrpSpPr/>
          <p:nvPr/>
        </p:nvGrpSpPr>
        <p:grpSpPr>
          <a:xfrm>
            <a:off x="3244883" y="5831872"/>
            <a:ext cx="2047002" cy="335372"/>
            <a:chOff x="4902198" y="3898900"/>
            <a:chExt cx="2387602" cy="375420"/>
          </a:xfrm>
          <a:solidFill>
            <a:srgbClr val="476263"/>
          </a:solidFill>
          <a:effectLst/>
        </p:grpSpPr>
        <p:sp>
          <p:nvSpPr>
            <p:cNvPr id="7" name="PA_圆角矩形 7">
              <a:extLst>
                <a:ext uri="{FF2B5EF4-FFF2-40B4-BE49-F238E27FC236}">
                  <a16:creationId xmlns:a16="http://schemas.microsoft.com/office/drawing/2014/main" id="{5272B73F-70DE-44A6-9A0D-17FF4492234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02198" y="3898900"/>
              <a:ext cx="2387602" cy="3754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gradFill>
                  <a:gsLst>
                    <a:gs pos="0">
                      <a:srgbClr val="DFAB75">
                        <a:shade val="30000"/>
                        <a:satMod val="115000"/>
                      </a:srgbClr>
                    </a:gs>
                    <a:gs pos="50000">
                      <a:srgbClr val="DFAB75">
                        <a:shade val="67500"/>
                        <a:satMod val="115000"/>
                      </a:srgbClr>
                    </a:gs>
                    <a:gs pos="100000">
                      <a:srgbClr val="DFAB75">
                        <a:shade val="100000"/>
                        <a:satMod val="115000"/>
                      </a:srgbClr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" name="PA_文本框 6">
              <a:extLst>
                <a:ext uri="{FF2B5EF4-FFF2-40B4-BE49-F238E27FC236}">
                  <a16:creationId xmlns:a16="http://schemas.microsoft.com/office/drawing/2014/main" id="{7D6304E9-6672-4990-82F6-F1FB4A28F123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004992" y="3917333"/>
              <a:ext cx="2179464" cy="356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THE PART ONE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474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5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E2BDB7-A4A1-4691-B8D2-9DCB2A3F7193}"/>
              </a:ext>
            </a:extLst>
          </p:cNvPr>
          <p:cNvSpPr txBox="1"/>
          <p:nvPr/>
        </p:nvSpPr>
        <p:spPr>
          <a:xfrm>
            <a:off x="467805" y="35847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6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DA5770-901B-41A4-B404-B6E470EE2F79}"/>
              </a:ext>
            </a:extLst>
          </p:cNvPr>
          <p:cNvSpPr txBox="1"/>
          <p:nvPr/>
        </p:nvSpPr>
        <p:spPr>
          <a:xfrm>
            <a:off x="1560616" y="57391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476263"/>
                </a:solidFill>
                <a:latin typeface="Arial"/>
                <a:ea typeface="微软雅黑"/>
              </a:rPr>
              <a:t>主题及功能点介绍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3568121A-163A-4E43-AAD6-06FEB7775A26}"/>
              </a:ext>
            </a:extLst>
          </p:cNvPr>
          <p:cNvSpPr txBox="1"/>
          <p:nvPr/>
        </p:nvSpPr>
        <p:spPr>
          <a:xfrm>
            <a:off x="6537586" y="1955377"/>
            <a:ext cx="3206915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笔友服务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E1C60ADF-1D8F-4417-8B27-96B8502431F3}"/>
              </a:ext>
            </a:extLst>
          </p:cNvPr>
          <p:cNvSpPr/>
          <p:nvPr/>
        </p:nvSpPr>
        <p:spPr>
          <a:xfrm>
            <a:off x="5842975" y="2610809"/>
            <a:ext cx="4031817" cy="290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高度私密的匿名、干净的笔友服务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BFC35CF0-9801-469C-A929-65B0F88D3ECD}"/>
              </a:ext>
            </a:extLst>
          </p:cNvPr>
          <p:cNvSpPr txBox="1"/>
          <p:nvPr/>
        </p:nvSpPr>
        <p:spPr>
          <a:xfrm>
            <a:off x="6537585" y="4996288"/>
            <a:ext cx="2363941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展览板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45D4D7F-1D61-457B-8C0F-4F2771964DC9}"/>
              </a:ext>
            </a:extLst>
          </p:cNvPr>
          <p:cNvSpPr/>
          <p:nvPr/>
        </p:nvSpPr>
        <p:spPr>
          <a:xfrm>
            <a:off x="5842975" y="5651720"/>
            <a:ext cx="4031817" cy="290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供用户发布随笔等稿件，向陌生人分享自己的心灵世界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7" name="TextBox 29">
            <a:extLst>
              <a:ext uri="{FF2B5EF4-FFF2-40B4-BE49-F238E27FC236}">
                <a16:creationId xmlns:a16="http://schemas.microsoft.com/office/drawing/2014/main" id="{8EDE4979-942B-4441-8456-8F6B97A23BAE}"/>
              </a:ext>
            </a:extLst>
          </p:cNvPr>
          <p:cNvSpPr txBox="1"/>
          <p:nvPr/>
        </p:nvSpPr>
        <p:spPr>
          <a:xfrm>
            <a:off x="6537586" y="3475832"/>
            <a:ext cx="2851660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心理咨询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0EBC2C5D-E60F-41B6-B6A9-69F6C60AC8E7}"/>
              </a:ext>
            </a:extLst>
          </p:cNvPr>
          <p:cNvSpPr/>
          <p:nvPr/>
        </p:nvSpPr>
        <p:spPr>
          <a:xfrm>
            <a:off x="5842975" y="4131264"/>
            <a:ext cx="4031817" cy="290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提供匿名、专业性的心理咨询服务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9" name="Freeform 173">
            <a:extLst>
              <a:ext uri="{FF2B5EF4-FFF2-40B4-BE49-F238E27FC236}">
                <a16:creationId xmlns:a16="http://schemas.microsoft.com/office/drawing/2014/main" id="{BCA7B146-9A05-45DC-AC3D-FAD09DC7985A}"/>
              </a:ext>
            </a:extLst>
          </p:cNvPr>
          <p:cNvSpPr>
            <a:spLocks noEditPoints="1"/>
          </p:cNvSpPr>
          <p:nvPr/>
        </p:nvSpPr>
        <p:spPr bwMode="auto">
          <a:xfrm>
            <a:off x="5956070" y="3566283"/>
            <a:ext cx="448091" cy="418466"/>
          </a:xfrm>
          <a:custGeom>
            <a:avLst/>
            <a:gdLst>
              <a:gd name="T0" fmla="*/ 31 w 182"/>
              <a:gd name="T1" fmla="*/ 97 h 170"/>
              <a:gd name="T2" fmla="*/ 5 w 182"/>
              <a:gd name="T3" fmla="*/ 93 h 170"/>
              <a:gd name="T4" fmla="*/ 12 w 182"/>
              <a:gd name="T5" fmla="*/ 49 h 170"/>
              <a:gd name="T6" fmla="*/ 25 w 182"/>
              <a:gd name="T7" fmla="*/ 55 h 170"/>
              <a:gd name="T8" fmla="*/ 49 w 182"/>
              <a:gd name="T9" fmla="*/ 54 h 170"/>
              <a:gd name="T10" fmla="*/ 56 w 182"/>
              <a:gd name="T11" fmla="*/ 85 h 170"/>
              <a:gd name="T12" fmla="*/ 61 w 182"/>
              <a:gd name="T13" fmla="*/ 24 h 170"/>
              <a:gd name="T14" fmla="*/ 36 w 182"/>
              <a:gd name="T15" fmla="*/ 49 h 170"/>
              <a:gd name="T16" fmla="*/ 12 w 182"/>
              <a:gd name="T17" fmla="*/ 24 h 170"/>
              <a:gd name="T18" fmla="*/ 36 w 182"/>
              <a:gd name="T19" fmla="*/ 0 h 170"/>
              <a:gd name="T20" fmla="*/ 157 w 182"/>
              <a:gd name="T21" fmla="*/ 145 h 170"/>
              <a:gd name="T22" fmla="*/ 132 w 182"/>
              <a:gd name="T23" fmla="*/ 170 h 170"/>
              <a:gd name="T24" fmla="*/ 31 w 182"/>
              <a:gd name="T25" fmla="*/ 163 h 170"/>
              <a:gd name="T26" fmla="*/ 25 w 182"/>
              <a:gd name="T27" fmla="*/ 135 h 170"/>
              <a:gd name="T28" fmla="*/ 28 w 182"/>
              <a:gd name="T29" fmla="*/ 115 h 170"/>
              <a:gd name="T30" fmla="*/ 38 w 182"/>
              <a:gd name="T31" fmla="*/ 98 h 170"/>
              <a:gd name="T32" fmla="*/ 57 w 182"/>
              <a:gd name="T33" fmla="*/ 91 h 170"/>
              <a:gd name="T34" fmla="*/ 68 w 182"/>
              <a:gd name="T35" fmla="*/ 98 h 170"/>
              <a:gd name="T36" fmla="*/ 91 w 182"/>
              <a:gd name="T37" fmla="*/ 104 h 170"/>
              <a:gd name="T38" fmla="*/ 114 w 182"/>
              <a:gd name="T39" fmla="*/ 98 h 170"/>
              <a:gd name="T40" fmla="*/ 125 w 182"/>
              <a:gd name="T41" fmla="*/ 91 h 170"/>
              <a:gd name="T42" fmla="*/ 143 w 182"/>
              <a:gd name="T43" fmla="*/ 98 h 170"/>
              <a:gd name="T44" fmla="*/ 153 w 182"/>
              <a:gd name="T45" fmla="*/ 115 h 170"/>
              <a:gd name="T46" fmla="*/ 157 w 182"/>
              <a:gd name="T47" fmla="*/ 135 h 170"/>
              <a:gd name="T48" fmla="*/ 116 w 182"/>
              <a:gd name="T49" fmla="*/ 35 h 170"/>
              <a:gd name="T50" fmla="*/ 116 w 182"/>
              <a:gd name="T51" fmla="*/ 86 h 170"/>
              <a:gd name="T52" fmla="*/ 65 w 182"/>
              <a:gd name="T53" fmla="*/ 86 h 170"/>
              <a:gd name="T54" fmla="*/ 65 w 182"/>
              <a:gd name="T55" fmla="*/ 35 h 170"/>
              <a:gd name="T56" fmla="*/ 116 w 182"/>
              <a:gd name="T57" fmla="*/ 35 h 170"/>
              <a:gd name="T58" fmla="*/ 169 w 182"/>
              <a:gd name="T59" fmla="*/ 24 h 170"/>
              <a:gd name="T60" fmla="*/ 145 w 182"/>
              <a:gd name="T61" fmla="*/ 49 h 170"/>
              <a:gd name="T62" fmla="*/ 121 w 182"/>
              <a:gd name="T63" fmla="*/ 24 h 170"/>
              <a:gd name="T64" fmla="*/ 145 w 182"/>
              <a:gd name="T65" fmla="*/ 0 h 170"/>
              <a:gd name="T66" fmla="*/ 182 w 182"/>
              <a:gd name="T67" fmla="*/ 82 h 170"/>
              <a:gd name="T68" fmla="*/ 163 w 182"/>
              <a:gd name="T69" fmla="*/ 97 h 170"/>
              <a:gd name="T70" fmla="*/ 125 w 182"/>
              <a:gd name="T71" fmla="*/ 85 h 170"/>
              <a:gd name="T72" fmla="*/ 133 w 182"/>
              <a:gd name="T73" fmla="*/ 54 h 170"/>
              <a:gd name="T74" fmla="*/ 156 w 182"/>
              <a:gd name="T75" fmla="*/ 55 h 170"/>
              <a:gd name="T76" fmla="*/ 170 w 182"/>
              <a:gd name="T77" fmla="*/ 4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2" h="170">
                <a:moveTo>
                  <a:pt x="56" y="85"/>
                </a:moveTo>
                <a:cubicBezTo>
                  <a:pt x="46" y="85"/>
                  <a:pt x="37" y="89"/>
                  <a:pt x="31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3" y="97"/>
                  <a:pt x="9" y="96"/>
                  <a:pt x="5" y="93"/>
                </a:cubicBezTo>
                <a:cubicBezTo>
                  <a:pt x="2" y="91"/>
                  <a:pt x="0" y="87"/>
                  <a:pt x="0" y="82"/>
                </a:cubicBezTo>
                <a:cubicBezTo>
                  <a:pt x="0" y="60"/>
                  <a:pt x="4" y="49"/>
                  <a:pt x="12" y="49"/>
                </a:cubicBezTo>
                <a:cubicBezTo>
                  <a:pt x="12" y="49"/>
                  <a:pt x="13" y="49"/>
                  <a:pt x="16" y="51"/>
                </a:cubicBezTo>
                <a:cubicBezTo>
                  <a:pt x="18" y="52"/>
                  <a:pt x="21" y="53"/>
                  <a:pt x="25" y="55"/>
                </a:cubicBezTo>
                <a:cubicBezTo>
                  <a:pt x="29" y="56"/>
                  <a:pt x="33" y="57"/>
                  <a:pt x="36" y="57"/>
                </a:cubicBezTo>
                <a:cubicBezTo>
                  <a:pt x="41" y="57"/>
                  <a:pt x="45" y="56"/>
                  <a:pt x="49" y="54"/>
                </a:cubicBezTo>
                <a:cubicBezTo>
                  <a:pt x="49" y="57"/>
                  <a:pt x="48" y="59"/>
                  <a:pt x="48" y="61"/>
                </a:cubicBezTo>
                <a:cubicBezTo>
                  <a:pt x="48" y="69"/>
                  <a:pt x="51" y="78"/>
                  <a:pt x="56" y="85"/>
                </a:cubicBezTo>
                <a:close/>
                <a:moveTo>
                  <a:pt x="53" y="7"/>
                </a:moveTo>
                <a:cubicBezTo>
                  <a:pt x="58" y="12"/>
                  <a:pt x="61" y="18"/>
                  <a:pt x="61" y="24"/>
                </a:cubicBezTo>
                <a:cubicBezTo>
                  <a:pt x="61" y="31"/>
                  <a:pt x="58" y="37"/>
                  <a:pt x="53" y="42"/>
                </a:cubicBezTo>
                <a:cubicBezTo>
                  <a:pt x="49" y="46"/>
                  <a:pt x="43" y="49"/>
                  <a:pt x="36" y="49"/>
                </a:cubicBezTo>
                <a:cubicBezTo>
                  <a:pt x="30" y="49"/>
                  <a:pt x="24" y="46"/>
                  <a:pt x="19" y="42"/>
                </a:cubicBezTo>
                <a:cubicBezTo>
                  <a:pt x="14" y="37"/>
                  <a:pt x="12" y="31"/>
                  <a:pt x="12" y="24"/>
                </a:cubicBezTo>
                <a:cubicBezTo>
                  <a:pt x="12" y="18"/>
                  <a:pt x="14" y="12"/>
                  <a:pt x="19" y="7"/>
                </a:cubicBezTo>
                <a:cubicBezTo>
                  <a:pt x="24" y="3"/>
                  <a:pt x="30" y="0"/>
                  <a:pt x="36" y="0"/>
                </a:cubicBezTo>
                <a:cubicBezTo>
                  <a:pt x="43" y="0"/>
                  <a:pt x="49" y="3"/>
                  <a:pt x="53" y="7"/>
                </a:cubicBezTo>
                <a:close/>
                <a:moveTo>
                  <a:pt x="157" y="145"/>
                </a:moveTo>
                <a:cubicBezTo>
                  <a:pt x="157" y="153"/>
                  <a:pt x="155" y="159"/>
                  <a:pt x="150" y="163"/>
                </a:cubicBezTo>
                <a:cubicBezTo>
                  <a:pt x="146" y="167"/>
                  <a:pt x="140" y="170"/>
                  <a:pt x="132" y="170"/>
                </a:cubicBezTo>
                <a:cubicBezTo>
                  <a:pt x="49" y="170"/>
                  <a:pt x="49" y="170"/>
                  <a:pt x="49" y="170"/>
                </a:cubicBezTo>
                <a:cubicBezTo>
                  <a:pt x="42" y="170"/>
                  <a:pt x="36" y="167"/>
                  <a:pt x="31" y="163"/>
                </a:cubicBezTo>
                <a:cubicBezTo>
                  <a:pt x="26" y="159"/>
                  <a:pt x="24" y="153"/>
                  <a:pt x="24" y="145"/>
                </a:cubicBezTo>
                <a:cubicBezTo>
                  <a:pt x="24" y="142"/>
                  <a:pt x="24" y="139"/>
                  <a:pt x="25" y="135"/>
                </a:cubicBezTo>
                <a:cubicBezTo>
                  <a:pt x="25" y="132"/>
                  <a:pt x="25" y="129"/>
                  <a:pt x="26" y="125"/>
                </a:cubicBezTo>
                <a:cubicBezTo>
                  <a:pt x="27" y="121"/>
                  <a:pt x="27" y="118"/>
                  <a:pt x="28" y="115"/>
                </a:cubicBezTo>
                <a:cubicBezTo>
                  <a:pt x="29" y="112"/>
                  <a:pt x="31" y="109"/>
                  <a:pt x="32" y="106"/>
                </a:cubicBezTo>
                <a:cubicBezTo>
                  <a:pt x="34" y="103"/>
                  <a:pt x="36" y="100"/>
                  <a:pt x="38" y="98"/>
                </a:cubicBezTo>
                <a:cubicBezTo>
                  <a:pt x="40" y="96"/>
                  <a:pt x="43" y="94"/>
                  <a:pt x="46" y="93"/>
                </a:cubicBezTo>
                <a:cubicBezTo>
                  <a:pt x="50" y="92"/>
                  <a:pt x="53" y="91"/>
                  <a:pt x="57" y="91"/>
                </a:cubicBezTo>
                <a:cubicBezTo>
                  <a:pt x="58" y="91"/>
                  <a:pt x="59" y="92"/>
                  <a:pt x="61" y="93"/>
                </a:cubicBezTo>
                <a:cubicBezTo>
                  <a:pt x="63" y="94"/>
                  <a:pt x="65" y="96"/>
                  <a:pt x="68" y="98"/>
                </a:cubicBezTo>
                <a:cubicBezTo>
                  <a:pt x="70" y="99"/>
                  <a:pt x="74" y="101"/>
                  <a:pt x="78" y="102"/>
                </a:cubicBezTo>
                <a:cubicBezTo>
                  <a:pt x="82" y="103"/>
                  <a:pt x="86" y="104"/>
                  <a:pt x="91" y="104"/>
                </a:cubicBezTo>
                <a:cubicBezTo>
                  <a:pt x="95" y="104"/>
                  <a:pt x="99" y="103"/>
                  <a:pt x="104" y="102"/>
                </a:cubicBezTo>
                <a:cubicBezTo>
                  <a:pt x="108" y="101"/>
                  <a:pt x="111" y="99"/>
                  <a:pt x="114" y="98"/>
                </a:cubicBezTo>
                <a:cubicBezTo>
                  <a:pt x="116" y="96"/>
                  <a:pt x="118" y="94"/>
                  <a:pt x="121" y="93"/>
                </a:cubicBezTo>
                <a:cubicBezTo>
                  <a:pt x="123" y="92"/>
                  <a:pt x="124" y="91"/>
                  <a:pt x="125" y="91"/>
                </a:cubicBezTo>
                <a:cubicBezTo>
                  <a:pt x="128" y="91"/>
                  <a:pt x="132" y="92"/>
                  <a:pt x="135" y="93"/>
                </a:cubicBezTo>
                <a:cubicBezTo>
                  <a:pt x="138" y="94"/>
                  <a:pt x="141" y="96"/>
                  <a:pt x="143" y="98"/>
                </a:cubicBezTo>
                <a:cubicBezTo>
                  <a:pt x="145" y="100"/>
                  <a:pt x="147" y="103"/>
                  <a:pt x="149" y="106"/>
                </a:cubicBezTo>
                <a:cubicBezTo>
                  <a:pt x="151" y="109"/>
                  <a:pt x="152" y="112"/>
                  <a:pt x="153" y="115"/>
                </a:cubicBezTo>
                <a:cubicBezTo>
                  <a:pt x="154" y="118"/>
                  <a:pt x="155" y="121"/>
                  <a:pt x="156" y="125"/>
                </a:cubicBezTo>
                <a:cubicBezTo>
                  <a:pt x="156" y="129"/>
                  <a:pt x="157" y="132"/>
                  <a:pt x="157" y="135"/>
                </a:cubicBezTo>
                <a:cubicBezTo>
                  <a:pt x="157" y="139"/>
                  <a:pt x="157" y="142"/>
                  <a:pt x="157" y="145"/>
                </a:cubicBezTo>
                <a:close/>
                <a:moveTo>
                  <a:pt x="116" y="35"/>
                </a:moveTo>
                <a:cubicBezTo>
                  <a:pt x="124" y="42"/>
                  <a:pt x="127" y="51"/>
                  <a:pt x="127" y="61"/>
                </a:cubicBezTo>
                <a:cubicBezTo>
                  <a:pt x="127" y="71"/>
                  <a:pt x="124" y="79"/>
                  <a:pt x="116" y="86"/>
                </a:cubicBezTo>
                <a:cubicBezTo>
                  <a:pt x="109" y="93"/>
                  <a:pt x="101" y="97"/>
                  <a:pt x="91" y="97"/>
                </a:cubicBezTo>
                <a:cubicBezTo>
                  <a:pt x="81" y="97"/>
                  <a:pt x="72" y="93"/>
                  <a:pt x="65" y="86"/>
                </a:cubicBezTo>
                <a:cubicBezTo>
                  <a:pt x="58" y="79"/>
                  <a:pt x="54" y="71"/>
                  <a:pt x="54" y="61"/>
                </a:cubicBezTo>
                <a:cubicBezTo>
                  <a:pt x="54" y="51"/>
                  <a:pt x="58" y="42"/>
                  <a:pt x="65" y="35"/>
                </a:cubicBezTo>
                <a:cubicBezTo>
                  <a:pt x="72" y="28"/>
                  <a:pt x="81" y="24"/>
                  <a:pt x="91" y="24"/>
                </a:cubicBezTo>
                <a:cubicBezTo>
                  <a:pt x="101" y="24"/>
                  <a:pt x="109" y="28"/>
                  <a:pt x="116" y="35"/>
                </a:cubicBezTo>
                <a:close/>
                <a:moveTo>
                  <a:pt x="162" y="7"/>
                </a:moveTo>
                <a:cubicBezTo>
                  <a:pt x="167" y="12"/>
                  <a:pt x="169" y="18"/>
                  <a:pt x="169" y="24"/>
                </a:cubicBezTo>
                <a:cubicBezTo>
                  <a:pt x="169" y="31"/>
                  <a:pt x="167" y="37"/>
                  <a:pt x="162" y="42"/>
                </a:cubicBezTo>
                <a:cubicBezTo>
                  <a:pt x="158" y="46"/>
                  <a:pt x="152" y="49"/>
                  <a:pt x="145" y="49"/>
                </a:cubicBezTo>
                <a:cubicBezTo>
                  <a:pt x="139" y="49"/>
                  <a:pt x="133" y="46"/>
                  <a:pt x="128" y="42"/>
                </a:cubicBezTo>
                <a:cubicBezTo>
                  <a:pt x="123" y="37"/>
                  <a:pt x="121" y="31"/>
                  <a:pt x="121" y="24"/>
                </a:cubicBezTo>
                <a:cubicBezTo>
                  <a:pt x="121" y="18"/>
                  <a:pt x="123" y="12"/>
                  <a:pt x="128" y="7"/>
                </a:cubicBezTo>
                <a:cubicBezTo>
                  <a:pt x="133" y="3"/>
                  <a:pt x="139" y="0"/>
                  <a:pt x="145" y="0"/>
                </a:cubicBezTo>
                <a:cubicBezTo>
                  <a:pt x="152" y="0"/>
                  <a:pt x="158" y="3"/>
                  <a:pt x="162" y="7"/>
                </a:cubicBezTo>
                <a:close/>
                <a:moveTo>
                  <a:pt x="182" y="82"/>
                </a:moveTo>
                <a:cubicBezTo>
                  <a:pt x="182" y="87"/>
                  <a:pt x="180" y="91"/>
                  <a:pt x="176" y="93"/>
                </a:cubicBezTo>
                <a:cubicBezTo>
                  <a:pt x="173" y="96"/>
                  <a:pt x="168" y="97"/>
                  <a:pt x="163" y="97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4" y="89"/>
                  <a:pt x="136" y="85"/>
                  <a:pt x="125" y="85"/>
                </a:cubicBezTo>
                <a:cubicBezTo>
                  <a:pt x="131" y="78"/>
                  <a:pt x="133" y="69"/>
                  <a:pt x="133" y="61"/>
                </a:cubicBezTo>
                <a:cubicBezTo>
                  <a:pt x="133" y="59"/>
                  <a:pt x="133" y="57"/>
                  <a:pt x="133" y="54"/>
                </a:cubicBezTo>
                <a:cubicBezTo>
                  <a:pt x="137" y="56"/>
                  <a:pt x="141" y="57"/>
                  <a:pt x="145" y="57"/>
                </a:cubicBezTo>
                <a:cubicBezTo>
                  <a:pt x="149" y="57"/>
                  <a:pt x="153" y="56"/>
                  <a:pt x="156" y="55"/>
                </a:cubicBezTo>
                <a:cubicBezTo>
                  <a:pt x="160" y="53"/>
                  <a:pt x="163" y="52"/>
                  <a:pt x="166" y="51"/>
                </a:cubicBezTo>
                <a:cubicBezTo>
                  <a:pt x="168" y="49"/>
                  <a:pt x="169" y="49"/>
                  <a:pt x="170" y="49"/>
                </a:cubicBezTo>
                <a:cubicBezTo>
                  <a:pt x="178" y="49"/>
                  <a:pt x="182" y="60"/>
                  <a:pt x="182" y="82"/>
                </a:cubicBezTo>
                <a:close/>
              </a:path>
            </a:pathLst>
          </a:custGeom>
          <a:solidFill>
            <a:srgbClr val="476263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C07377D-774F-45AE-94CF-CDB8839A77F5}"/>
              </a:ext>
            </a:extLst>
          </p:cNvPr>
          <p:cNvGrpSpPr/>
          <p:nvPr/>
        </p:nvGrpSpPr>
        <p:grpSpPr>
          <a:xfrm>
            <a:off x="-2071235" y="2066962"/>
            <a:ext cx="7114083" cy="4405550"/>
            <a:chOff x="3356900" y="3497356"/>
            <a:chExt cx="2763405" cy="1723668"/>
          </a:xfrm>
        </p:grpSpPr>
        <p:pic>
          <p:nvPicPr>
            <p:cNvPr id="42" name="Picture 65">
              <a:extLst>
                <a:ext uri="{FF2B5EF4-FFF2-40B4-BE49-F238E27FC236}">
                  <a16:creationId xmlns:a16="http://schemas.microsoft.com/office/drawing/2014/main" id="{9DC33707-933F-4557-B4BD-3A64BC45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00" y="3497356"/>
              <a:ext cx="2763405" cy="1723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19">
              <a:extLst>
                <a:ext uri="{FF2B5EF4-FFF2-40B4-BE49-F238E27FC236}">
                  <a16:creationId xmlns:a16="http://schemas.microsoft.com/office/drawing/2014/main" id="{6A0A3B26-ADF1-46DA-BA6B-CB63B41A2451}"/>
                </a:ext>
              </a:extLst>
            </p:cNvPr>
            <p:cNvSpPr/>
            <p:nvPr/>
          </p:nvSpPr>
          <p:spPr>
            <a:xfrm>
              <a:off x="3893483" y="3717042"/>
              <a:ext cx="1680052" cy="1056258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algn="ctr" defTabSz="913924"/>
              <a:endParaRPr lang="zh-CN" altLang="zh-CN" sz="1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6" name="Freeform 173">
            <a:extLst>
              <a:ext uri="{FF2B5EF4-FFF2-40B4-BE49-F238E27FC236}">
                <a16:creationId xmlns:a16="http://schemas.microsoft.com/office/drawing/2014/main" id="{D14380E6-DCA1-4F67-9695-B475BFFEA2CB}"/>
              </a:ext>
            </a:extLst>
          </p:cNvPr>
          <p:cNvSpPr>
            <a:spLocks noEditPoints="1"/>
          </p:cNvSpPr>
          <p:nvPr/>
        </p:nvSpPr>
        <p:spPr bwMode="auto">
          <a:xfrm>
            <a:off x="5964487" y="2045828"/>
            <a:ext cx="448091" cy="418466"/>
          </a:xfrm>
          <a:custGeom>
            <a:avLst/>
            <a:gdLst>
              <a:gd name="T0" fmla="*/ 31 w 182"/>
              <a:gd name="T1" fmla="*/ 97 h 170"/>
              <a:gd name="T2" fmla="*/ 5 w 182"/>
              <a:gd name="T3" fmla="*/ 93 h 170"/>
              <a:gd name="T4" fmla="*/ 12 w 182"/>
              <a:gd name="T5" fmla="*/ 49 h 170"/>
              <a:gd name="T6" fmla="*/ 25 w 182"/>
              <a:gd name="T7" fmla="*/ 55 h 170"/>
              <a:gd name="T8" fmla="*/ 49 w 182"/>
              <a:gd name="T9" fmla="*/ 54 h 170"/>
              <a:gd name="T10" fmla="*/ 56 w 182"/>
              <a:gd name="T11" fmla="*/ 85 h 170"/>
              <a:gd name="T12" fmla="*/ 61 w 182"/>
              <a:gd name="T13" fmla="*/ 24 h 170"/>
              <a:gd name="T14" fmla="*/ 36 w 182"/>
              <a:gd name="T15" fmla="*/ 49 h 170"/>
              <a:gd name="T16" fmla="*/ 12 w 182"/>
              <a:gd name="T17" fmla="*/ 24 h 170"/>
              <a:gd name="T18" fmla="*/ 36 w 182"/>
              <a:gd name="T19" fmla="*/ 0 h 170"/>
              <a:gd name="T20" fmla="*/ 157 w 182"/>
              <a:gd name="T21" fmla="*/ 145 h 170"/>
              <a:gd name="T22" fmla="*/ 132 w 182"/>
              <a:gd name="T23" fmla="*/ 170 h 170"/>
              <a:gd name="T24" fmla="*/ 31 w 182"/>
              <a:gd name="T25" fmla="*/ 163 h 170"/>
              <a:gd name="T26" fmla="*/ 25 w 182"/>
              <a:gd name="T27" fmla="*/ 135 h 170"/>
              <a:gd name="T28" fmla="*/ 28 w 182"/>
              <a:gd name="T29" fmla="*/ 115 h 170"/>
              <a:gd name="T30" fmla="*/ 38 w 182"/>
              <a:gd name="T31" fmla="*/ 98 h 170"/>
              <a:gd name="T32" fmla="*/ 57 w 182"/>
              <a:gd name="T33" fmla="*/ 91 h 170"/>
              <a:gd name="T34" fmla="*/ 68 w 182"/>
              <a:gd name="T35" fmla="*/ 98 h 170"/>
              <a:gd name="T36" fmla="*/ 91 w 182"/>
              <a:gd name="T37" fmla="*/ 104 h 170"/>
              <a:gd name="T38" fmla="*/ 114 w 182"/>
              <a:gd name="T39" fmla="*/ 98 h 170"/>
              <a:gd name="T40" fmla="*/ 125 w 182"/>
              <a:gd name="T41" fmla="*/ 91 h 170"/>
              <a:gd name="T42" fmla="*/ 143 w 182"/>
              <a:gd name="T43" fmla="*/ 98 h 170"/>
              <a:gd name="T44" fmla="*/ 153 w 182"/>
              <a:gd name="T45" fmla="*/ 115 h 170"/>
              <a:gd name="T46" fmla="*/ 157 w 182"/>
              <a:gd name="T47" fmla="*/ 135 h 170"/>
              <a:gd name="T48" fmla="*/ 116 w 182"/>
              <a:gd name="T49" fmla="*/ 35 h 170"/>
              <a:gd name="T50" fmla="*/ 116 w 182"/>
              <a:gd name="T51" fmla="*/ 86 h 170"/>
              <a:gd name="T52" fmla="*/ 65 w 182"/>
              <a:gd name="T53" fmla="*/ 86 h 170"/>
              <a:gd name="T54" fmla="*/ 65 w 182"/>
              <a:gd name="T55" fmla="*/ 35 h 170"/>
              <a:gd name="T56" fmla="*/ 116 w 182"/>
              <a:gd name="T57" fmla="*/ 35 h 170"/>
              <a:gd name="T58" fmla="*/ 169 w 182"/>
              <a:gd name="T59" fmla="*/ 24 h 170"/>
              <a:gd name="T60" fmla="*/ 145 w 182"/>
              <a:gd name="T61" fmla="*/ 49 h 170"/>
              <a:gd name="T62" fmla="*/ 121 w 182"/>
              <a:gd name="T63" fmla="*/ 24 h 170"/>
              <a:gd name="T64" fmla="*/ 145 w 182"/>
              <a:gd name="T65" fmla="*/ 0 h 170"/>
              <a:gd name="T66" fmla="*/ 182 w 182"/>
              <a:gd name="T67" fmla="*/ 82 h 170"/>
              <a:gd name="T68" fmla="*/ 163 w 182"/>
              <a:gd name="T69" fmla="*/ 97 h 170"/>
              <a:gd name="T70" fmla="*/ 125 w 182"/>
              <a:gd name="T71" fmla="*/ 85 h 170"/>
              <a:gd name="T72" fmla="*/ 133 w 182"/>
              <a:gd name="T73" fmla="*/ 54 h 170"/>
              <a:gd name="T74" fmla="*/ 156 w 182"/>
              <a:gd name="T75" fmla="*/ 55 h 170"/>
              <a:gd name="T76" fmla="*/ 170 w 182"/>
              <a:gd name="T77" fmla="*/ 4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2" h="170">
                <a:moveTo>
                  <a:pt x="56" y="85"/>
                </a:moveTo>
                <a:cubicBezTo>
                  <a:pt x="46" y="85"/>
                  <a:pt x="37" y="89"/>
                  <a:pt x="31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3" y="97"/>
                  <a:pt x="9" y="96"/>
                  <a:pt x="5" y="93"/>
                </a:cubicBezTo>
                <a:cubicBezTo>
                  <a:pt x="2" y="91"/>
                  <a:pt x="0" y="87"/>
                  <a:pt x="0" y="82"/>
                </a:cubicBezTo>
                <a:cubicBezTo>
                  <a:pt x="0" y="60"/>
                  <a:pt x="4" y="49"/>
                  <a:pt x="12" y="49"/>
                </a:cubicBezTo>
                <a:cubicBezTo>
                  <a:pt x="12" y="49"/>
                  <a:pt x="13" y="49"/>
                  <a:pt x="16" y="51"/>
                </a:cubicBezTo>
                <a:cubicBezTo>
                  <a:pt x="18" y="52"/>
                  <a:pt x="21" y="53"/>
                  <a:pt x="25" y="55"/>
                </a:cubicBezTo>
                <a:cubicBezTo>
                  <a:pt x="29" y="56"/>
                  <a:pt x="33" y="57"/>
                  <a:pt x="36" y="57"/>
                </a:cubicBezTo>
                <a:cubicBezTo>
                  <a:pt x="41" y="57"/>
                  <a:pt x="45" y="56"/>
                  <a:pt x="49" y="54"/>
                </a:cubicBezTo>
                <a:cubicBezTo>
                  <a:pt x="49" y="57"/>
                  <a:pt x="48" y="59"/>
                  <a:pt x="48" y="61"/>
                </a:cubicBezTo>
                <a:cubicBezTo>
                  <a:pt x="48" y="69"/>
                  <a:pt x="51" y="78"/>
                  <a:pt x="56" y="85"/>
                </a:cubicBezTo>
                <a:close/>
                <a:moveTo>
                  <a:pt x="53" y="7"/>
                </a:moveTo>
                <a:cubicBezTo>
                  <a:pt x="58" y="12"/>
                  <a:pt x="61" y="18"/>
                  <a:pt x="61" y="24"/>
                </a:cubicBezTo>
                <a:cubicBezTo>
                  <a:pt x="61" y="31"/>
                  <a:pt x="58" y="37"/>
                  <a:pt x="53" y="42"/>
                </a:cubicBezTo>
                <a:cubicBezTo>
                  <a:pt x="49" y="46"/>
                  <a:pt x="43" y="49"/>
                  <a:pt x="36" y="49"/>
                </a:cubicBezTo>
                <a:cubicBezTo>
                  <a:pt x="30" y="49"/>
                  <a:pt x="24" y="46"/>
                  <a:pt x="19" y="42"/>
                </a:cubicBezTo>
                <a:cubicBezTo>
                  <a:pt x="14" y="37"/>
                  <a:pt x="12" y="31"/>
                  <a:pt x="12" y="24"/>
                </a:cubicBezTo>
                <a:cubicBezTo>
                  <a:pt x="12" y="18"/>
                  <a:pt x="14" y="12"/>
                  <a:pt x="19" y="7"/>
                </a:cubicBezTo>
                <a:cubicBezTo>
                  <a:pt x="24" y="3"/>
                  <a:pt x="30" y="0"/>
                  <a:pt x="36" y="0"/>
                </a:cubicBezTo>
                <a:cubicBezTo>
                  <a:pt x="43" y="0"/>
                  <a:pt x="49" y="3"/>
                  <a:pt x="53" y="7"/>
                </a:cubicBezTo>
                <a:close/>
                <a:moveTo>
                  <a:pt x="157" y="145"/>
                </a:moveTo>
                <a:cubicBezTo>
                  <a:pt x="157" y="153"/>
                  <a:pt x="155" y="159"/>
                  <a:pt x="150" y="163"/>
                </a:cubicBezTo>
                <a:cubicBezTo>
                  <a:pt x="146" y="167"/>
                  <a:pt x="140" y="170"/>
                  <a:pt x="132" y="170"/>
                </a:cubicBezTo>
                <a:cubicBezTo>
                  <a:pt x="49" y="170"/>
                  <a:pt x="49" y="170"/>
                  <a:pt x="49" y="170"/>
                </a:cubicBezTo>
                <a:cubicBezTo>
                  <a:pt x="42" y="170"/>
                  <a:pt x="36" y="167"/>
                  <a:pt x="31" y="163"/>
                </a:cubicBezTo>
                <a:cubicBezTo>
                  <a:pt x="26" y="159"/>
                  <a:pt x="24" y="153"/>
                  <a:pt x="24" y="145"/>
                </a:cubicBezTo>
                <a:cubicBezTo>
                  <a:pt x="24" y="142"/>
                  <a:pt x="24" y="139"/>
                  <a:pt x="25" y="135"/>
                </a:cubicBezTo>
                <a:cubicBezTo>
                  <a:pt x="25" y="132"/>
                  <a:pt x="25" y="129"/>
                  <a:pt x="26" y="125"/>
                </a:cubicBezTo>
                <a:cubicBezTo>
                  <a:pt x="27" y="121"/>
                  <a:pt x="27" y="118"/>
                  <a:pt x="28" y="115"/>
                </a:cubicBezTo>
                <a:cubicBezTo>
                  <a:pt x="29" y="112"/>
                  <a:pt x="31" y="109"/>
                  <a:pt x="32" y="106"/>
                </a:cubicBezTo>
                <a:cubicBezTo>
                  <a:pt x="34" y="103"/>
                  <a:pt x="36" y="100"/>
                  <a:pt x="38" y="98"/>
                </a:cubicBezTo>
                <a:cubicBezTo>
                  <a:pt x="40" y="96"/>
                  <a:pt x="43" y="94"/>
                  <a:pt x="46" y="93"/>
                </a:cubicBezTo>
                <a:cubicBezTo>
                  <a:pt x="50" y="92"/>
                  <a:pt x="53" y="91"/>
                  <a:pt x="57" y="91"/>
                </a:cubicBezTo>
                <a:cubicBezTo>
                  <a:pt x="58" y="91"/>
                  <a:pt x="59" y="92"/>
                  <a:pt x="61" y="93"/>
                </a:cubicBezTo>
                <a:cubicBezTo>
                  <a:pt x="63" y="94"/>
                  <a:pt x="65" y="96"/>
                  <a:pt x="68" y="98"/>
                </a:cubicBezTo>
                <a:cubicBezTo>
                  <a:pt x="70" y="99"/>
                  <a:pt x="74" y="101"/>
                  <a:pt x="78" y="102"/>
                </a:cubicBezTo>
                <a:cubicBezTo>
                  <a:pt x="82" y="103"/>
                  <a:pt x="86" y="104"/>
                  <a:pt x="91" y="104"/>
                </a:cubicBezTo>
                <a:cubicBezTo>
                  <a:pt x="95" y="104"/>
                  <a:pt x="99" y="103"/>
                  <a:pt x="104" y="102"/>
                </a:cubicBezTo>
                <a:cubicBezTo>
                  <a:pt x="108" y="101"/>
                  <a:pt x="111" y="99"/>
                  <a:pt x="114" y="98"/>
                </a:cubicBezTo>
                <a:cubicBezTo>
                  <a:pt x="116" y="96"/>
                  <a:pt x="118" y="94"/>
                  <a:pt x="121" y="93"/>
                </a:cubicBezTo>
                <a:cubicBezTo>
                  <a:pt x="123" y="92"/>
                  <a:pt x="124" y="91"/>
                  <a:pt x="125" y="91"/>
                </a:cubicBezTo>
                <a:cubicBezTo>
                  <a:pt x="128" y="91"/>
                  <a:pt x="132" y="92"/>
                  <a:pt x="135" y="93"/>
                </a:cubicBezTo>
                <a:cubicBezTo>
                  <a:pt x="138" y="94"/>
                  <a:pt x="141" y="96"/>
                  <a:pt x="143" y="98"/>
                </a:cubicBezTo>
                <a:cubicBezTo>
                  <a:pt x="145" y="100"/>
                  <a:pt x="147" y="103"/>
                  <a:pt x="149" y="106"/>
                </a:cubicBezTo>
                <a:cubicBezTo>
                  <a:pt x="151" y="109"/>
                  <a:pt x="152" y="112"/>
                  <a:pt x="153" y="115"/>
                </a:cubicBezTo>
                <a:cubicBezTo>
                  <a:pt x="154" y="118"/>
                  <a:pt x="155" y="121"/>
                  <a:pt x="156" y="125"/>
                </a:cubicBezTo>
                <a:cubicBezTo>
                  <a:pt x="156" y="129"/>
                  <a:pt x="157" y="132"/>
                  <a:pt x="157" y="135"/>
                </a:cubicBezTo>
                <a:cubicBezTo>
                  <a:pt x="157" y="139"/>
                  <a:pt x="157" y="142"/>
                  <a:pt x="157" y="145"/>
                </a:cubicBezTo>
                <a:close/>
                <a:moveTo>
                  <a:pt x="116" y="35"/>
                </a:moveTo>
                <a:cubicBezTo>
                  <a:pt x="124" y="42"/>
                  <a:pt x="127" y="51"/>
                  <a:pt x="127" y="61"/>
                </a:cubicBezTo>
                <a:cubicBezTo>
                  <a:pt x="127" y="71"/>
                  <a:pt x="124" y="79"/>
                  <a:pt x="116" y="86"/>
                </a:cubicBezTo>
                <a:cubicBezTo>
                  <a:pt x="109" y="93"/>
                  <a:pt x="101" y="97"/>
                  <a:pt x="91" y="97"/>
                </a:cubicBezTo>
                <a:cubicBezTo>
                  <a:pt x="81" y="97"/>
                  <a:pt x="72" y="93"/>
                  <a:pt x="65" y="86"/>
                </a:cubicBezTo>
                <a:cubicBezTo>
                  <a:pt x="58" y="79"/>
                  <a:pt x="54" y="71"/>
                  <a:pt x="54" y="61"/>
                </a:cubicBezTo>
                <a:cubicBezTo>
                  <a:pt x="54" y="51"/>
                  <a:pt x="58" y="42"/>
                  <a:pt x="65" y="35"/>
                </a:cubicBezTo>
                <a:cubicBezTo>
                  <a:pt x="72" y="28"/>
                  <a:pt x="81" y="24"/>
                  <a:pt x="91" y="24"/>
                </a:cubicBezTo>
                <a:cubicBezTo>
                  <a:pt x="101" y="24"/>
                  <a:pt x="109" y="28"/>
                  <a:pt x="116" y="35"/>
                </a:cubicBezTo>
                <a:close/>
                <a:moveTo>
                  <a:pt x="162" y="7"/>
                </a:moveTo>
                <a:cubicBezTo>
                  <a:pt x="167" y="12"/>
                  <a:pt x="169" y="18"/>
                  <a:pt x="169" y="24"/>
                </a:cubicBezTo>
                <a:cubicBezTo>
                  <a:pt x="169" y="31"/>
                  <a:pt x="167" y="37"/>
                  <a:pt x="162" y="42"/>
                </a:cubicBezTo>
                <a:cubicBezTo>
                  <a:pt x="158" y="46"/>
                  <a:pt x="152" y="49"/>
                  <a:pt x="145" y="49"/>
                </a:cubicBezTo>
                <a:cubicBezTo>
                  <a:pt x="139" y="49"/>
                  <a:pt x="133" y="46"/>
                  <a:pt x="128" y="42"/>
                </a:cubicBezTo>
                <a:cubicBezTo>
                  <a:pt x="123" y="37"/>
                  <a:pt x="121" y="31"/>
                  <a:pt x="121" y="24"/>
                </a:cubicBezTo>
                <a:cubicBezTo>
                  <a:pt x="121" y="18"/>
                  <a:pt x="123" y="12"/>
                  <a:pt x="128" y="7"/>
                </a:cubicBezTo>
                <a:cubicBezTo>
                  <a:pt x="133" y="3"/>
                  <a:pt x="139" y="0"/>
                  <a:pt x="145" y="0"/>
                </a:cubicBezTo>
                <a:cubicBezTo>
                  <a:pt x="152" y="0"/>
                  <a:pt x="158" y="3"/>
                  <a:pt x="162" y="7"/>
                </a:cubicBezTo>
                <a:close/>
                <a:moveTo>
                  <a:pt x="182" y="82"/>
                </a:moveTo>
                <a:cubicBezTo>
                  <a:pt x="182" y="87"/>
                  <a:pt x="180" y="91"/>
                  <a:pt x="176" y="93"/>
                </a:cubicBezTo>
                <a:cubicBezTo>
                  <a:pt x="173" y="96"/>
                  <a:pt x="168" y="97"/>
                  <a:pt x="163" y="97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4" y="89"/>
                  <a:pt x="136" y="85"/>
                  <a:pt x="125" y="85"/>
                </a:cubicBezTo>
                <a:cubicBezTo>
                  <a:pt x="131" y="78"/>
                  <a:pt x="133" y="69"/>
                  <a:pt x="133" y="61"/>
                </a:cubicBezTo>
                <a:cubicBezTo>
                  <a:pt x="133" y="59"/>
                  <a:pt x="133" y="57"/>
                  <a:pt x="133" y="54"/>
                </a:cubicBezTo>
                <a:cubicBezTo>
                  <a:pt x="137" y="56"/>
                  <a:pt x="141" y="57"/>
                  <a:pt x="145" y="57"/>
                </a:cubicBezTo>
                <a:cubicBezTo>
                  <a:pt x="149" y="57"/>
                  <a:pt x="153" y="56"/>
                  <a:pt x="156" y="55"/>
                </a:cubicBezTo>
                <a:cubicBezTo>
                  <a:pt x="160" y="53"/>
                  <a:pt x="163" y="52"/>
                  <a:pt x="166" y="51"/>
                </a:cubicBezTo>
                <a:cubicBezTo>
                  <a:pt x="168" y="49"/>
                  <a:pt x="169" y="49"/>
                  <a:pt x="170" y="49"/>
                </a:cubicBezTo>
                <a:cubicBezTo>
                  <a:pt x="178" y="49"/>
                  <a:pt x="182" y="60"/>
                  <a:pt x="182" y="82"/>
                </a:cubicBezTo>
                <a:close/>
              </a:path>
            </a:pathLst>
          </a:custGeom>
          <a:solidFill>
            <a:srgbClr val="476263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7" name="Freeform 173">
            <a:extLst>
              <a:ext uri="{FF2B5EF4-FFF2-40B4-BE49-F238E27FC236}">
                <a16:creationId xmlns:a16="http://schemas.microsoft.com/office/drawing/2014/main" id="{AA86E53D-F784-47B0-9007-7E1D741D04CD}"/>
              </a:ext>
            </a:extLst>
          </p:cNvPr>
          <p:cNvSpPr>
            <a:spLocks noEditPoints="1"/>
          </p:cNvSpPr>
          <p:nvPr/>
        </p:nvSpPr>
        <p:spPr bwMode="auto">
          <a:xfrm>
            <a:off x="5956070" y="5118934"/>
            <a:ext cx="448091" cy="418466"/>
          </a:xfrm>
          <a:custGeom>
            <a:avLst/>
            <a:gdLst>
              <a:gd name="T0" fmla="*/ 31 w 182"/>
              <a:gd name="T1" fmla="*/ 97 h 170"/>
              <a:gd name="T2" fmla="*/ 5 w 182"/>
              <a:gd name="T3" fmla="*/ 93 h 170"/>
              <a:gd name="T4" fmla="*/ 12 w 182"/>
              <a:gd name="T5" fmla="*/ 49 h 170"/>
              <a:gd name="T6" fmla="*/ 25 w 182"/>
              <a:gd name="T7" fmla="*/ 55 h 170"/>
              <a:gd name="T8" fmla="*/ 49 w 182"/>
              <a:gd name="T9" fmla="*/ 54 h 170"/>
              <a:gd name="T10" fmla="*/ 56 w 182"/>
              <a:gd name="T11" fmla="*/ 85 h 170"/>
              <a:gd name="T12" fmla="*/ 61 w 182"/>
              <a:gd name="T13" fmla="*/ 24 h 170"/>
              <a:gd name="T14" fmla="*/ 36 w 182"/>
              <a:gd name="T15" fmla="*/ 49 h 170"/>
              <a:gd name="T16" fmla="*/ 12 w 182"/>
              <a:gd name="T17" fmla="*/ 24 h 170"/>
              <a:gd name="T18" fmla="*/ 36 w 182"/>
              <a:gd name="T19" fmla="*/ 0 h 170"/>
              <a:gd name="T20" fmla="*/ 157 w 182"/>
              <a:gd name="T21" fmla="*/ 145 h 170"/>
              <a:gd name="T22" fmla="*/ 132 w 182"/>
              <a:gd name="T23" fmla="*/ 170 h 170"/>
              <a:gd name="T24" fmla="*/ 31 w 182"/>
              <a:gd name="T25" fmla="*/ 163 h 170"/>
              <a:gd name="T26" fmla="*/ 25 w 182"/>
              <a:gd name="T27" fmla="*/ 135 h 170"/>
              <a:gd name="T28" fmla="*/ 28 w 182"/>
              <a:gd name="T29" fmla="*/ 115 h 170"/>
              <a:gd name="T30" fmla="*/ 38 w 182"/>
              <a:gd name="T31" fmla="*/ 98 h 170"/>
              <a:gd name="T32" fmla="*/ 57 w 182"/>
              <a:gd name="T33" fmla="*/ 91 h 170"/>
              <a:gd name="T34" fmla="*/ 68 w 182"/>
              <a:gd name="T35" fmla="*/ 98 h 170"/>
              <a:gd name="T36" fmla="*/ 91 w 182"/>
              <a:gd name="T37" fmla="*/ 104 h 170"/>
              <a:gd name="T38" fmla="*/ 114 w 182"/>
              <a:gd name="T39" fmla="*/ 98 h 170"/>
              <a:gd name="T40" fmla="*/ 125 w 182"/>
              <a:gd name="T41" fmla="*/ 91 h 170"/>
              <a:gd name="T42" fmla="*/ 143 w 182"/>
              <a:gd name="T43" fmla="*/ 98 h 170"/>
              <a:gd name="T44" fmla="*/ 153 w 182"/>
              <a:gd name="T45" fmla="*/ 115 h 170"/>
              <a:gd name="T46" fmla="*/ 157 w 182"/>
              <a:gd name="T47" fmla="*/ 135 h 170"/>
              <a:gd name="T48" fmla="*/ 116 w 182"/>
              <a:gd name="T49" fmla="*/ 35 h 170"/>
              <a:gd name="T50" fmla="*/ 116 w 182"/>
              <a:gd name="T51" fmla="*/ 86 h 170"/>
              <a:gd name="T52" fmla="*/ 65 w 182"/>
              <a:gd name="T53" fmla="*/ 86 h 170"/>
              <a:gd name="T54" fmla="*/ 65 w 182"/>
              <a:gd name="T55" fmla="*/ 35 h 170"/>
              <a:gd name="T56" fmla="*/ 116 w 182"/>
              <a:gd name="T57" fmla="*/ 35 h 170"/>
              <a:gd name="T58" fmla="*/ 169 w 182"/>
              <a:gd name="T59" fmla="*/ 24 h 170"/>
              <a:gd name="T60" fmla="*/ 145 w 182"/>
              <a:gd name="T61" fmla="*/ 49 h 170"/>
              <a:gd name="T62" fmla="*/ 121 w 182"/>
              <a:gd name="T63" fmla="*/ 24 h 170"/>
              <a:gd name="T64" fmla="*/ 145 w 182"/>
              <a:gd name="T65" fmla="*/ 0 h 170"/>
              <a:gd name="T66" fmla="*/ 182 w 182"/>
              <a:gd name="T67" fmla="*/ 82 h 170"/>
              <a:gd name="T68" fmla="*/ 163 w 182"/>
              <a:gd name="T69" fmla="*/ 97 h 170"/>
              <a:gd name="T70" fmla="*/ 125 w 182"/>
              <a:gd name="T71" fmla="*/ 85 h 170"/>
              <a:gd name="T72" fmla="*/ 133 w 182"/>
              <a:gd name="T73" fmla="*/ 54 h 170"/>
              <a:gd name="T74" fmla="*/ 156 w 182"/>
              <a:gd name="T75" fmla="*/ 55 h 170"/>
              <a:gd name="T76" fmla="*/ 170 w 182"/>
              <a:gd name="T77" fmla="*/ 4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2" h="170">
                <a:moveTo>
                  <a:pt x="56" y="85"/>
                </a:moveTo>
                <a:cubicBezTo>
                  <a:pt x="46" y="85"/>
                  <a:pt x="37" y="89"/>
                  <a:pt x="31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3" y="97"/>
                  <a:pt x="9" y="96"/>
                  <a:pt x="5" y="93"/>
                </a:cubicBezTo>
                <a:cubicBezTo>
                  <a:pt x="2" y="91"/>
                  <a:pt x="0" y="87"/>
                  <a:pt x="0" y="82"/>
                </a:cubicBezTo>
                <a:cubicBezTo>
                  <a:pt x="0" y="60"/>
                  <a:pt x="4" y="49"/>
                  <a:pt x="12" y="49"/>
                </a:cubicBezTo>
                <a:cubicBezTo>
                  <a:pt x="12" y="49"/>
                  <a:pt x="13" y="49"/>
                  <a:pt x="16" y="51"/>
                </a:cubicBezTo>
                <a:cubicBezTo>
                  <a:pt x="18" y="52"/>
                  <a:pt x="21" y="53"/>
                  <a:pt x="25" y="55"/>
                </a:cubicBezTo>
                <a:cubicBezTo>
                  <a:pt x="29" y="56"/>
                  <a:pt x="33" y="57"/>
                  <a:pt x="36" y="57"/>
                </a:cubicBezTo>
                <a:cubicBezTo>
                  <a:pt x="41" y="57"/>
                  <a:pt x="45" y="56"/>
                  <a:pt x="49" y="54"/>
                </a:cubicBezTo>
                <a:cubicBezTo>
                  <a:pt x="49" y="57"/>
                  <a:pt x="48" y="59"/>
                  <a:pt x="48" y="61"/>
                </a:cubicBezTo>
                <a:cubicBezTo>
                  <a:pt x="48" y="69"/>
                  <a:pt x="51" y="78"/>
                  <a:pt x="56" y="85"/>
                </a:cubicBezTo>
                <a:close/>
                <a:moveTo>
                  <a:pt x="53" y="7"/>
                </a:moveTo>
                <a:cubicBezTo>
                  <a:pt x="58" y="12"/>
                  <a:pt x="61" y="18"/>
                  <a:pt x="61" y="24"/>
                </a:cubicBezTo>
                <a:cubicBezTo>
                  <a:pt x="61" y="31"/>
                  <a:pt x="58" y="37"/>
                  <a:pt x="53" y="42"/>
                </a:cubicBezTo>
                <a:cubicBezTo>
                  <a:pt x="49" y="46"/>
                  <a:pt x="43" y="49"/>
                  <a:pt x="36" y="49"/>
                </a:cubicBezTo>
                <a:cubicBezTo>
                  <a:pt x="30" y="49"/>
                  <a:pt x="24" y="46"/>
                  <a:pt x="19" y="42"/>
                </a:cubicBezTo>
                <a:cubicBezTo>
                  <a:pt x="14" y="37"/>
                  <a:pt x="12" y="31"/>
                  <a:pt x="12" y="24"/>
                </a:cubicBezTo>
                <a:cubicBezTo>
                  <a:pt x="12" y="18"/>
                  <a:pt x="14" y="12"/>
                  <a:pt x="19" y="7"/>
                </a:cubicBezTo>
                <a:cubicBezTo>
                  <a:pt x="24" y="3"/>
                  <a:pt x="30" y="0"/>
                  <a:pt x="36" y="0"/>
                </a:cubicBezTo>
                <a:cubicBezTo>
                  <a:pt x="43" y="0"/>
                  <a:pt x="49" y="3"/>
                  <a:pt x="53" y="7"/>
                </a:cubicBezTo>
                <a:close/>
                <a:moveTo>
                  <a:pt x="157" y="145"/>
                </a:moveTo>
                <a:cubicBezTo>
                  <a:pt x="157" y="153"/>
                  <a:pt x="155" y="159"/>
                  <a:pt x="150" y="163"/>
                </a:cubicBezTo>
                <a:cubicBezTo>
                  <a:pt x="146" y="167"/>
                  <a:pt x="140" y="170"/>
                  <a:pt x="132" y="170"/>
                </a:cubicBezTo>
                <a:cubicBezTo>
                  <a:pt x="49" y="170"/>
                  <a:pt x="49" y="170"/>
                  <a:pt x="49" y="170"/>
                </a:cubicBezTo>
                <a:cubicBezTo>
                  <a:pt x="42" y="170"/>
                  <a:pt x="36" y="167"/>
                  <a:pt x="31" y="163"/>
                </a:cubicBezTo>
                <a:cubicBezTo>
                  <a:pt x="26" y="159"/>
                  <a:pt x="24" y="153"/>
                  <a:pt x="24" y="145"/>
                </a:cubicBezTo>
                <a:cubicBezTo>
                  <a:pt x="24" y="142"/>
                  <a:pt x="24" y="139"/>
                  <a:pt x="25" y="135"/>
                </a:cubicBezTo>
                <a:cubicBezTo>
                  <a:pt x="25" y="132"/>
                  <a:pt x="25" y="129"/>
                  <a:pt x="26" y="125"/>
                </a:cubicBezTo>
                <a:cubicBezTo>
                  <a:pt x="27" y="121"/>
                  <a:pt x="27" y="118"/>
                  <a:pt x="28" y="115"/>
                </a:cubicBezTo>
                <a:cubicBezTo>
                  <a:pt x="29" y="112"/>
                  <a:pt x="31" y="109"/>
                  <a:pt x="32" y="106"/>
                </a:cubicBezTo>
                <a:cubicBezTo>
                  <a:pt x="34" y="103"/>
                  <a:pt x="36" y="100"/>
                  <a:pt x="38" y="98"/>
                </a:cubicBezTo>
                <a:cubicBezTo>
                  <a:pt x="40" y="96"/>
                  <a:pt x="43" y="94"/>
                  <a:pt x="46" y="93"/>
                </a:cubicBezTo>
                <a:cubicBezTo>
                  <a:pt x="50" y="92"/>
                  <a:pt x="53" y="91"/>
                  <a:pt x="57" y="91"/>
                </a:cubicBezTo>
                <a:cubicBezTo>
                  <a:pt x="58" y="91"/>
                  <a:pt x="59" y="92"/>
                  <a:pt x="61" y="93"/>
                </a:cubicBezTo>
                <a:cubicBezTo>
                  <a:pt x="63" y="94"/>
                  <a:pt x="65" y="96"/>
                  <a:pt x="68" y="98"/>
                </a:cubicBezTo>
                <a:cubicBezTo>
                  <a:pt x="70" y="99"/>
                  <a:pt x="74" y="101"/>
                  <a:pt x="78" y="102"/>
                </a:cubicBezTo>
                <a:cubicBezTo>
                  <a:pt x="82" y="103"/>
                  <a:pt x="86" y="104"/>
                  <a:pt x="91" y="104"/>
                </a:cubicBezTo>
                <a:cubicBezTo>
                  <a:pt x="95" y="104"/>
                  <a:pt x="99" y="103"/>
                  <a:pt x="104" y="102"/>
                </a:cubicBezTo>
                <a:cubicBezTo>
                  <a:pt x="108" y="101"/>
                  <a:pt x="111" y="99"/>
                  <a:pt x="114" y="98"/>
                </a:cubicBezTo>
                <a:cubicBezTo>
                  <a:pt x="116" y="96"/>
                  <a:pt x="118" y="94"/>
                  <a:pt x="121" y="93"/>
                </a:cubicBezTo>
                <a:cubicBezTo>
                  <a:pt x="123" y="92"/>
                  <a:pt x="124" y="91"/>
                  <a:pt x="125" y="91"/>
                </a:cubicBezTo>
                <a:cubicBezTo>
                  <a:pt x="128" y="91"/>
                  <a:pt x="132" y="92"/>
                  <a:pt x="135" y="93"/>
                </a:cubicBezTo>
                <a:cubicBezTo>
                  <a:pt x="138" y="94"/>
                  <a:pt x="141" y="96"/>
                  <a:pt x="143" y="98"/>
                </a:cubicBezTo>
                <a:cubicBezTo>
                  <a:pt x="145" y="100"/>
                  <a:pt x="147" y="103"/>
                  <a:pt x="149" y="106"/>
                </a:cubicBezTo>
                <a:cubicBezTo>
                  <a:pt x="151" y="109"/>
                  <a:pt x="152" y="112"/>
                  <a:pt x="153" y="115"/>
                </a:cubicBezTo>
                <a:cubicBezTo>
                  <a:pt x="154" y="118"/>
                  <a:pt x="155" y="121"/>
                  <a:pt x="156" y="125"/>
                </a:cubicBezTo>
                <a:cubicBezTo>
                  <a:pt x="156" y="129"/>
                  <a:pt x="157" y="132"/>
                  <a:pt x="157" y="135"/>
                </a:cubicBezTo>
                <a:cubicBezTo>
                  <a:pt x="157" y="139"/>
                  <a:pt x="157" y="142"/>
                  <a:pt x="157" y="145"/>
                </a:cubicBezTo>
                <a:close/>
                <a:moveTo>
                  <a:pt x="116" y="35"/>
                </a:moveTo>
                <a:cubicBezTo>
                  <a:pt x="124" y="42"/>
                  <a:pt x="127" y="51"/>
                  <a:pt x="127" y="61"/>
                </a:cubicBezTo>
                <a:cubicBezTo>
                  <a:pt x="127" y="71"/>
                  <a:pt x="124" y="79"/>
                  <a:pt x="116" y="86"/>
                </a:cubicBezTo>
                <a:cubicBezTo>
                  <a:pt x="109" y="93"/>
                  <a:pt x="101" y="97"/>
                  <a:pt x="91" y="97"/>
                </a:cubicBezTo>
                <a:cubicBezTo>
                  <a:pt x="81" y="97"/>
                  <a:pt x="72" y="93"/>
                  <a:pt x="65" y="86"/>
                </a:cubicBezTo>
                <a:cubicBezTo>
                  <a:pt x="58" y="79"/>
                  <a:pt x="54" y="71"/>
                  <a:pt x="54" y="61"/>
                </a:cubicBezTo>
                <a:cubicBezTo>
                  <a:pt x="54" y="51"/>
                  <a:pt x="58" y="42"/>
                  <a:pt x="65" y="35"/>
                </a:cubicBezTo>
                <a:cubicBezTo>
                  <a:pt x="72" y="28"/>
                  <a:pt x="81" y="24"/>
                  <a:pt x="91" y="24"/>
                </a:cubicBezTo>
                <a:cubicBezTo>
                  <a:pt x="101" y="24"/>
                  <a:pt x="109" y="28"/>
                  <a:pt x="116" y="35"/>
                </a:cubicBezTo>
                <a:close/>
                <a:moveTo>
                  <a:pt x="162" y="7"/>
                </a:moveTo>
                <a:cubicBezTo>
                  <a:pt x="167" y="12"/>
                  <a:pt x="169" y="18"/>
                  <a:pt x="169" y="24"/>
                </a:cubicBezTo>
                <a:cubicBezTo>
                  <a:pt x="169" y="31"/>
                  <a:pt x="167" y="37"/>
                  <a:pt x="162" y="42"/>
                </a:cubicBezTo>
                <a:cubicBezTo>
                  <a:pt x="158" y="46"/>
                  <a:pt x="152" y="49"/>
                  <a:pt x="145" y="49"/>
                </a:cubicBezTo>
                <a:cubicBezTo>
                  <a:pt x="139" y="49"/>
                  <a:pt x="133" y="46"/>
                  <a:pt x="128" y="42"/>
                </a:cubicBezTo>
                <a:cubicBezTo>
                  <a:pt x="123" y="37"/>
                  <a:pt x="121" y="31"/>
                  <a:pt x="121" y="24"/>
                </a:cubicBezTo>
                <a:cubicBezTo>
                  <a:pt x="121" y="18"/>
                  <a:pt x="123" y="12"/>
                  <a:pt x="128" y="7"/>
                </a:cubicBezTo>
                <a:cubicBezTo>
                  <a:pt x="133" y="3"/>
                  <a:pt x="139" y="0"/>
                  <a:pt x="145" y="0"/>
                </a:cubicBezTo>
                <a:cubicBezTo>
                  <a:pt x="152" y="0"/>
                  <a:pt x="158" y="3"/>
                  <a:pt x="162" y="7"/>
                </a:cubicBezTo>
                <a:close/>
                <a:moveTo>
                  <a:pt x="182" y="82"/>
                </a:moveTo>
                <a:cubicBezTo>
                  <a:pt x="182" y="87"/>
                  <a:pt x="180" y="91"/>
                  <a:pt x="176" y="93"/>
                </a:cubicBezTo>
                <a:cubicBezTo>
                  <a:pt x="173" y="96"/>
                  <a:pt x="168" y="97"/>
                  <a:pt x="163" y="97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4" y="89"/>
                  <a:pt x="136" y="85"/>
                  <a:pt x="125" y="85"/>
                </a:cubicBezTo>
                <a:cubicBezTo>
                  <a:pt x="131" y="78"/>
                  <a:pt x="133" y="69"/>
                  <a:pt x="133" y="61"/>
                </a:cubicBezTo>
                <a:cubicBezTo>
                  <a:pt x="133" y="59"/>
                  <a:pt x="133" y="57"/>
                  <a:pt x="133" y="54"/>
                </a:cubicBezTo>
                <a:cubicBezTo>
                  <a:pt x="137" y="56"/>
                  <a:pt x="141" y="57"/>
                  <a:pt x="145" y="57"/>
                </a:cubicBezTo>
                <a:cubicBezTo>
                  <a:pt x="149" y="57"/>
                  <a:pt x="153" y="56"/>
                  <a:pt x="156" y="55"/>
                </a:cubicBezTo>
                <a:cubicBezTo>
                  <a:pt x="160" y="53"/>
                  <a:pt x="163" y="52"/>
                  <a:pt x="166" y="51"/>
                </a:cubicBezTo>
                <a:cubicBezTo>
                  <a:pt x="168" y="49"/>
                  <a:pt x="169" y="49"/>
                  <a:pt x="170" y="49"/>
                </a:cubicBezTo>
                <a:cubicBezTo>
                  <a:pt x="178" y="49"/>
                  <a:pt x="182" y="60"/>
                  <a:pt x="182" y="82"/>
                </a:cubicBezTo>
                <a:close/>
              </a:path>
            </a:pathLst>
          </a:custGeom>
          <a:solidFill>
            <a:srgbClr val="476263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193246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E2BDB7-A4A1-4691-B8D2-9DCB2A3F7193}"/>
              </a:ext>
            </a:extLst>
          </p:cNvPr>
          <p:cNvSpPr txBox="1"/>
          <p:nvPr/>
        </p:nvSpPr>
        <p:spPr>
          <a:xfrm>
            <a:off x="467805" y="35847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6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DA5770-901B-41A4-B404-B6E470EE2F79}"/>
              </a:ext>
            </a:extLst>
          </p:cNvPr>
          <p:cNvSpPr txBox="1"/>
          <p:nvPr/>
        </p:nvSpPr>
        <p:spPr>
          <a:xfrm>
            <a:off x="1560616" y="57391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476263"/>
                </a:solidFill>
                <a:latin typeface="Arial"/>
                <a:ea typeface="微软雅黑"/>
              </a:rPr>
              <a:t>主题及功能点介绍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0A54E2A-7544-4F06-909E-4B6911A67D5C}"/>
              </a:ext>
            </a:extLst>
          </p:cNvPr>
          <p:cNvGrpSpPr/>
          <p:nvPr/>
        </p:nvGrpSpPr>
        <p:grpSpPr>
          <a:xfrm>
            <a:off x="1489994" y="1397494"/>
            <a:ext cx="1679723" cy="2663080"/>
            <a:chOff x="1465061" y="2029944"/>
            <a:chExt cx="2170773" cy="3441605"/>
          </a:xfrm>
          <a:solidFill>
            <a:srgbClr val="97B9A1"/>
          </a:solidFill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ACD7C042-AEC6-46E4-8702-B64DC7D3E899}"/>
                </a:ext>
              </a:extLst>
            </p:cNvPr>
            <p:cNvGrpSpPr/>
            <p:nvPr/>
          </p:nvGrpSpPr>
          <p:grpSpPr>
            <a:xfrm>
              <a:off x="1975112" y="2029944"/>
              <a:ext cx="1660722" cy="3441605"/>
              <a:chOff x="808290" y="1824097"/>
              <a:chExt cx="1660722" cy="3441605"/>
            </a:xfrm>
            <a:grp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B45EC56-1B5E-40D9-B3CF-70D69325FED0}"/>
                  </a:ext>
                </a:extLst>
              </p:cNvPr>
              <p:cNvSpPr/>
              <p:nvPr/>
            </p:nvSpPr>
            <p:spPr>
              <a:xfrm>
                <a:off x="1145286" y="1824097"/>
                <a:ext cx="704850" cy="704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22">
                <a:extLst>
                  <a:ext uri="{FF2B5EF4-FFF2-40B4-BE49-F238E27FC236}">
                    <a16:creationId xmlns:a16="http://schemas.microsoft.com/office/drawing/2014/main" id="{8814E89F-87BB-44A0-BF07-0753F78753C9}"/>
                  </a:ext>
                </a:extLst>
              </p:cNvPr>
              <p:cNvSpPr/>
              <p:nvPr/>
            </p:nvSpPr>
            <p:spPr>
              <a:xfrm>
                <a:off x="1048559" y="2654299"/>
                <a:ext cx="951517" cy="1542503"/>
              </a:xfrm>
              <a:custGeom>
                <a:avLst/>
                <a:gdLst>
                  <a:gd name="connsiteX0" fmla="*/ 0 w 951517"/>
                  <a:gd name="connsiteY0" fmla="*/ 0 h 1548853"/>
                  <a:gd name="connsiteX1" fmla="*/ 951517 w 951517"/>
                  <a:gd name="connsiteY1" fmla="*/ 0 h 1548853"/>
                  <a:gd name="connsiteX2" fmla="*/ 951517 w 951517"/>
                  <a:gd name="connsiteY2" fmla="*/ 1548853 h 1548853"/>
                  <a:gd name="connsiteX3" fmla="*/ 0 w 951517"/>
                  <a:gd name="connsiteY3" fmla="*/ 1548853 h 1548853"/>
                  <a:gd name="connsiteX4" fmla="*/ 0 w 951517"/>
                  <a:gd name="connsiteY4" fmla="*/ 0 h 1548853"/>
                  <a:gd name="connsiteX0-1" fmla="*/ 76200 w 951517"/>
                  <a:gd name="connsiteY0-2" fmla="*/ 12700 h 1548853"/>
                  <a:gd name="connsiteX1-3" fmla="*/ 951517 w 951517"/>
                  <a:gd name="connsiteY1-4" fmla="*/ 0 h 1548853"/>
                  <a:gd name="connsiteX2-5" fmla="*/ 951517 w 951517"/>
                  <a:gd name="connsiteY2-6" fmla="*/ 1548853 h 1548853"/>
                  <a:gd name="connsiteX3-7" fmla="*/ 0 w 951517"/>
                  <a:gd name="connsiteY3-8" fmla="*/ 1548853 h 1548853"/>
                  <a:gd name="connsiteX4-9" fmla="*/ 76200 w 951517"/>
                  <a:gd name="connsiteY4-10" fmla="*/ 12700 h 1548853"/>
                  <a:gd name="connsiteX0-11" fmla="*/ 76200 w 951517"/>
                  <a:gd name="connsiteY0-12" fmla="*/ 25400 h 1561553"/>
                  <a:gd name="connsiteX1-13" fmla="*/ 875317 w 951517"/>
                  <a:gd name="connsiteY1-14" fmla="*/ 0 h 1561553"/>
                  <a:gd name="connsiteX2-15" fmla="*/ 951517 w 951517"/>
                  <a:gd name="connsiteY2-16" fmla="*/ 1561553 h 1561553"/>
                  <a:gd name="connsiteX3-17" fmla="*/ 0 w 951517"/>
                  <a:gd name="connsiteY3-18" fmla="*/ 1561553 h 1561553"/>
                  <a:gd name="connsiteX4-19" fmla="*/ 76200 w 951517"/>
                  <a:gd name="connsiteY4-20" fmla="*/ 25400 h 1561553"/>
                  <a:gd name="connsiteX0-21" fmla="*/ 76200 w 951517"/>
                  <a:gd name="connsiteY0-22" fmla="*/ 6350 h 1542503"/>
                  <a:gd name="connsiteX1-23" fmla="*/ 875317 w 951517"/>
                  <a:gd name="connsiteY1-24" fmla="*/ 0 h 1542503"/>
                  <a:gd name="connsiteX2-25" fmla="*/ 951517 w 951517"/>
                  <a:gd name="connsiteY2-26" fmla="*/ 1542503 h 1542503"/>
                  <a:gd name="connsiteX3-27" fmla="*/ 0 w 951517"/>
                  <a:gd name="connsiteY3-28" fmla="*/ 1542503 h 1542503"/>
                  <a:gd name="connsiteX4-29" fmla="*/ 76200 w 951517"/>
                  <a:gd name="connsiteY4-30" fmla="*/ 6350 h 15425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51517" h="1542503">
                    <a:moveTo>
                      <a:pt x="76200" y="6350"/>
                    </a:moveTo>
                    <a:lnTo>
                      <a:pt x="875317" y="0"/>
                    </a:lnTo>
                    <a:lnTo>
                      <a:pt x="951517" y="1542503"/>
                    </a:lnTo>
                    <a:lnTo>
                      <a:pt x="0" y="1542503"/>
                    </a:lnTo>
                    <a:lnTo>
                      <a:pt x="76200" y="63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9">
                <a:extLst>
                  <a:ext uri="{FF2B5EF4-FFF2-40B4-BE49-F238E27FC236}">
                    <a16:creationId xmlns:a16="http://schemas.microsoft.com/office/drawing/2014/main" id="{27129DCE-DD9D-4737-A316-BBD0BFA6CEE0}"/>
                  </a:ext>
                </a:extLst>
              </p:cNvPr>
              <p:cNvSpPr/>
              <p:nvPr/>
            </p:nvSpPr>
            <p:spPr>
              <a:xfrm rot="4314963">
                <a:off x="1616860" y="3091304"/>
                <a:ext cx="1112400" cy="255600"/>
              </a:xfrm>
              <a:custGeom>
                <a:avLst/>
                <a:gdLst>
                  <a:gd name="connsiteX0" fmla="*/ 0 w 1112400"/>
                  <a:gd name="connsiteY0" fmla="*/ 0 h 255600"/>
                  <a:gd name="connsiteX1" fmla="*/ 1112400 w 1112400"/>
                  <a:gd name="connsiteY1" fmla="*/ 0 h 255600"/>
                  <a:gd name="connsiteX2" fmla="*/ 1112400 w 1112400"/>
                  <a:gd name="connsiteY2" fmla="*/ 255600 h 255600"/>
                  <a:gd name="connsiteX3" fmla="*/ 0 w 1112400"/>
                  <a:gd name="connsiteY3" fmla="*/ 255600 h 255600"/>
                  <a:gd name="connsiteX4" fmla="*/ 0 w 1112400"/>
                  <a:gd name="connsiteY4" fmla="*/ 0 h 255600"/>
                  <a:gd name="connsiteX0-1" fmla="*/ 2280 w 1114680"/>
                  <a:gd name="connsiteY0-2" fmla="*/ 0 h 255600"/>
                  <a:gd name="connsiteX1-3" fmla="*/ 1114680 w 1114680"/>
                  <a:gd name="connsiteY1-4" fmla="*/ 0 h 255600"/>
                  <a:gd name="connsiteX2-5" fmla="*/ 1114680 w 1114680"/>
                  <a:gd name="connsiteY2-6" fmla="*/ 255600 h 255600"/>
                  <a:gd name="connsiteX3-7" fmla="*/ 2280 w 1114680"/>
                  <a:gd name="connsiteY3-8" fmla="*/ 255600 h 255600"/>
                  <a:gd name="connsiteX4-9" fmla="*/ 0 w 1114680"/>
                  <a:gd name="connsiteY4-10" fmla="*/ 76902 h 255600"/>
                  <a:gd name="connsiteX5" fmla="*/ 2280 w 1114680"/>
                  <a:gd name="connsiteY5" fmla="*/ 0 h 255600"/>
                  <a:gd name="connsiteX0-11" fmla="*/ 2280 w 1114680"/>
                  <a:gd name="connsiteY0-12" fmla="*/ 1909 h 257509"/>
                  <a:gd name="connsiteX1-13" fmla="*/ 80845 w 1114680"/>
                  <a:gd name="connsiteY1-14" fmla="*/ 0 h 257509"/>
                  <a:gd name="connsiteX2-15" fmla="*/ 1114680 w 1114680"/>
                  <a:gd name="connsiteY2-16" fmla="*/ 1909 h 257509"/>
                  <a:gd name="connsiteX3-17" fmla="*/ 1114680 w 1114680"/>
                  <a:gd name="connsiteY3-18" fmla="*/ 257509 h 257509"/>
                  <a:gd name="connsiteX4-19" fmla="*/ 2280 w 1114680"/>
                  <a:gd name="connsiteY4-20" fmla="*/ 257509 h 257509"/>
                  <a:gd name="connsiteX5-21" fmla="*/ 0 w 1114680"/>
                  <a:gd name="connsiteY5-22" fmla="*/ 78811 h 257509"/>
                  <a:gd name="connsiteX6" fmla="*/ 2280 w 1114680"/>
                  <a:gd name="connsiteY6" fmla="*/ 1909 h 257509"/>
                  <a:gd name="connsiteX0-23" fmla="*/ 0 w 1114680"/>
                  <a:gd name="connsiteY0-24" fmla="*/ 78811 h 257509"/>
                  <a:gd name="connsiteX1-25" fmla="*/ 80845 w 1114680"/>
                  <a:gd name="connsiteY1-26" fmla="*/ 0 h 257509"/>
                  <a:gd name="connsiteX2-27" fmla="*/ 1114680 w 1114680"/>
                  <a:gd name="connsiteY2-28" fmla="*/ 1909 h 257509"/>
                  <a:gd name="connsiteX3-29" fmla="*/ 1114680 w 1114680"/>
                  <a:gd name="connsiteY3-30" fmla="*/ 257509 h 257509"/>
                  <a:gd name="connsiteX4-31" fmla="*/ 2280 w 1114680"/>
                  <a:gd name="connsiteY4-32" fmla="*/ 257509 h 257509"/>
                  <a:gd name="connsiteX5-33" fmla="*/ 0 w 1114680"/>
                  <a:gd name="connsiteY5-34" fmla="*/ 78811 h 257509"/>
                  <a:gd name="connsiteX0-35" fmla="*/ 0 w 1114680"/>
                  <a:gd name="connsiteY0-36" fmla="*/ 78811 h 257509"/>
                  <a:gd name="connsiteX1-37" fmla="*/ 80845 w 1114680"/>
                  <a:gd name="connsiteY1-38" fmla="*/ 0 h 257509"/>
                  <a:gd name="connsiteX2-39" fmla="*/ 1114680 w 1114680"/>
                  <a:gd name="connsiteY2-40" fmla="*/ 1909 h 257509"/>
                  <a:gd name="connsiteX3-41" fmla="*/ 1114680 w 1114680"/>
                  <a:gd name="connsiteY3-42" fmla="*/ 257509 h 257509"/>
                  <a:gd name="connsiteX4-43" fmla="*/ 2280 w 1114680"/>
                  <a:gd name="connsiteY4-44" fmla="*/ 257509 h 257509"/>
                  <a:gd name="connsiteX5-45" fmla="*/ 6151 w 1114680"/>
                  <a:gd name="connsiteY5-46" fmla="*/ 131349 h 257509"/>
                  <a:gd name="connsiteX6-47" fmla="*/ 0 w 1114680"/>
                  <a:gd name="connsiteY6-48" fmla="*/ 78811 h 257509"/>
                  <a:gd name="connsiteX0-49" fmla="*/ 0 w 1114680"/>
                  <a:gd name="connsiteY0-50" fmla="*/ 78811 h 257509"/>
                  <a:gd name="connsiteX1-51" fmla="*/ 80845 w 1114680"/>
                  <a:gd name="connsiteY1-52" fmla="*/ 0 h 257509"/>
                  <a:gd name="connsiteX2-53" fmla="*/ 148437 w 1114680"/>
                  <a:gd name="connsiteY2-54" fmla="*/ 2462 h 257509"/>
                  <a:gd name="connsiteX3-55" fmla="*/ 1114680 w 1114680"/>
                  <a:gd name="connsiteY3-56" fmla="*/ 1909 h 257509"/>
                  <a:gd name="connsiteX4-57" fmla="*/ 1114680 w 1114680"/>
                  <a:gd name="connsiteY4-58" fmla="*/ 257509 h 257509"/>
                  <a:gd name="connsiteX5-59" fmla="*/ 2280 w 1114680"/>
                  <a:gd name="connsiteY5-60" fmla="*/ 257509 h 257509"/>
                  <a:gd name="connsiteX6-61" fmla="*/ 6151 w 1114680"/>
                  <a:gd name="connsiteY6-62" fmla="*/ 131349 h 257509"/>
                  <a:gd name="connsiteX7" fmla="*/ 0 w 1114680"/>
                  <a:gd name="connsiteY7" fmla="*/ 78811 h 257509"/>
                  <a:gd name="connsiteX0-63" fmla="*/ 0 w 1114680"/>
                  <a:gd name="connsiteY0-64" fmla="*/ 76902 h 255600"/>
                  <a:gd name="connsiteX1-65" fmla="*/ 148437 w 1114680"/>
                  <a:gd name="connsiteY1-66" fmla="*/ 553 h 255600"/>
                  <a:gd name="connsiteX2-67" fmla="*/ 1114680 w 1114680"/>
                  <a:gd name="connsiteY2-68" fmla="*/ 0 h 255600"/>
                  <a:gd name="connsiteX3-69" fmla="*/ 1114680 w 1114680"/>
                  <a:gd name="connsiteY3-70" fmla="*/ 255600 h 255600"/>
                  <a:gd name="connsiteX4-71" fmla="*/ 2280 w 1114680"/>
                  <a:gd name="connsiteY4-72" fmla="*/ 255600 h 255600"/>
                  <a:gd name="connsiteX5-73" fmla="*/ 6151 w 1114680"/>
                  <a:gd name="connsiteY5-74" fmla="*/ 129440 h 255600"/>
                  <a:gd name="connsiteX6-75" fmla="*/ 0 w 1114680"/>
                  <a:gd name="connsiteY6-76" fmla="*/ 76902 h 255600"/>
                  <a:gd name="connsiteX0-77" fmla="*/ 3871 w 1112400"/>
                  <a:gd name="connsiteY0-78" fmla="*/ 129440 h 255600"/>
                  <a:gd name="connsiteX1-79" fmla="*/ 146157 w 1112400"/>
                  <a:gd name="connsiteY1-80" fmla="*/ 553 h 255600"/>
                  <a:gd name="connsiteX2-81" fmla="*/ 1112400 w 1112400"/>
                  <a:gd name="connsiteY2-82" fmla="*/ 0 h 255600"/>
                  <a:gd name="connsiteX3-83" fmla="*/ 1112400 w 1112400"/>
                  <a:gd name="connsiteY3-84" fmla="*/ 255600 h 255600"/>
                  <a:gd name="connsiteX4-85" fmla="*/ 0 w 1112400"/>
                  <a:gd name="connsiteY4-86" fmla="*/ 255600 h 255600"/>
                  <a:gd name="connsiteX5-87" fmla="*/ 3871 w 1112400"/>
                  <a:gd name="connsiteY5-88" fmla="*/ 129440 h 2556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</a:cxnLst>
                <a:rect l="l" t="t" r="r" b="b"/>
                <a:pathLst>
                  <a:path w="1112400" h="255600">
                    <a:moveTo>
                      <a:pt x="3871" y="129440"/>
                    </a:moveTo>
                    <a:lnTo>
                      <a:pt x="146157" y="553"/>
                    </a:lnTo>
                    <a:lnTo>
                      <a:pt x="1112400" y="0"/>
                    </a:lnTo>
                    <a:lnTo>
                      <a:pt x="1112400" y="255600"/>
                    </a:lnTo>
                    <a:lnTo>
                      <a:pt x="0" y="255600"/>
                    </a:lnTo>
                    <a:lnTo>
                      <a:pt x="3871" y="1294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10">
                <a:extLst>
                  <a:ext uri="{FF2B5EF4-FFF2-40B4-BE49-F238E27FC236}">
                    <a16:creationId xmlns:a16="http://schemas.microsoft.com/office/drawing/2014/main" id="{904A027F-E8B5-4A34-95D9-B82B2F70C61B}"/>
                  </a:ext>
                </a:extLst>
              </p:cNvPr>
              <p:cNvSpPr/>
              <p:nvPr/>
            </p:nvSpPr>
            <p:spPr>
              <a:xfrm rot="6530773">
                <a:off x="597309" y="2915731"/>
                <a:ext cx="666529" cy="244567"/>
              </a:xfrm>
              <a:custGeom>
                <a:avLst/>
                <a:gdLst>
                  <a:gd name="connsiteX0" fmla="*/ 0 w 1110814"/>
                  <a:gd name="connsiteY0" fmla="*/ 0 h 255816"/>
                  <a:gd name="connsiteX1" fmla="*/ 1110814 w 1110814"/>
                  <a:gd name="connsiteY1" fmla="*/ 0 h 255816"/>
                  <a:gd name="connsiteX2" fmla="*/ 1110814 w 1110814"/>
                  <a:gd name="connsiteY2" fmla="*/ 255816 h 255816"/>
                  <a:gd name="connsiteX3" fmla="*/ 0 w 1110814"/>
                  <a:gd name="connsiteY3" fmla="*/ 255816 h 255816"/>
                  <a:gd name="connsiteX4" fmla="*/ 0 w 1110814"/>
                  <a:gd name="connsiteY4" fmla="*/ 0 h 255816"/>
                  <a:gd name="connsiteX0-1" fmla="*/ 0 w 1110814"/>
                  <a:gd name="connsiteY0-2" fmla="*/ 0 h 255816"/>
                  <a:gd name="connsiteX1-3" fmla="*/ 1110814 w 1110814"/>
                  <a:gd name="connsiteY1-4" fmla="*/ 0 h 255816"/>
                  <a:gd name="connsiteX2-5" fmla="*/ 1110814 w 1110814"/>
                  <a:gd name="connsiteY2-6" fmla="*/ 255816 h 255816"/>
                  <a:gd name="connsiteX3-7" fmla="*/ 113780 w 1110814"/>
                  <a:gd name="connsiteY3-8" fmla="*/ 253936 h 255816"/>
                  <a:gd name="connsiteX4-9" fmla="*/ 0 w 1110814"/>
                  <a:gd name="connsiteY4-10" fmla="*/ 255816 h 255816"/>
                  <a:gd name="connsiteX5" fmla="*/ 0 w 1110814"/>
                  <a:gd name="connsiteY5" fmla="*/ 0 h 255816"/>
                  <a:gd name="connsiteX0-11" fmla="*/ 0 w 1110814"/>
                  <a:gd name="connsiteY0-12" fmla="*/ 0 h 255816"/>
                  <a:gd name="connsiteX1-13" fmla="*/ 1110814 w 1110814"/>
                  <a:gd name="connsiteY1-14" fmla="*/ 0 h 255816"/>
                  <a:gd name="connsiteX2-15" fmla="*/ 1110814 w 1110814"/>
                  <a:gd name="connsiteY2-16" fmla="*/ 255816 h 255816"/>
                  <a:gd name="connsiteX3-17" fmla="*/ 113780 w 1110814"/>
                  <a:gd name="connsiteY3-18" fmla="*/ 253936 h 255816"/>
                  <a:gd name="connsiteX4-19" fmla="*/ 0 w 1110814"/>
                  <a:gd name="connsiteY4-20" fmla="*/ 255816 h 255816"/>
                  <a:gd name="connsiteX5-21" fmla="*/ 6173 w 1110814"/>
                  <a:gd name="connsiteY5-22" fmla="*/ 159826 h 255816"/>
                  <a:gd name="connsiteX6" fmla="*/ 0 w 1110814"/>
                  <a:gd name="connsiteY6" fmla="*/ 0 h 255816"/>
                  <a:gd name="connsiteX0-23" fmla="*/ 0 w 1110814"/>
                  <a:gd name="connsiteY0-24" fmla="*/ 0 h 255816"/>
                  <a:gd name="connsiteX1-25" fmla="*/ 1110814 w 1110814"/>
                  <a:gd name="connsiteY1-26" fmla="*/ 0 h 255816"/>
                  <a:gd name="connsiteX2-27" fmla="*/ 1110814 w 1110814"/>
                  <a:gd name="connsiteY2-28" fmla="*/ 255816 h 255816"/>
                  <a:gd name="connsiteX3-29" fmla="*/ 113780 w 1110814"/>
                  <a:gd name="connsiteY3-30" fmla="*/ 253936 h 255816"/>
                  <a:gd name="connsiteX4-31" fmla="*/ 6173 w 1110814"/>
                  <a:gd name="connsiteY4-32" fmla="*/ 159826 h 255816"/>
                  <a:gd name="connsiteX5-33" fmla="*/ 0 w 1110814"/>
                  <a:gd name="connsiteY5-34" fmla="*/ 0 h 255816"/>
                  <a:gd name="connsiteX0-35" fmla="*/ 0 w 1178759"/>
                  <a:gd name="connsiteY0-36" fmla="*/ 0 h 255515"/>
                  <a:gd name="connsiteX1-37" fmla="*/ 1110814 w 1178759"/>
                  <a:gd name="connsiteY1-38" fmla="*/ 0 h 255515"/>
                  <a:gd name="connsiteX2-39" fmla="*/ 1178760 w 1178759"/>
                  <a:gd name="connsiteY2-40" fmla="*/ 255515 h 255515"/>
                  <a:gd name="connsiteX3-41" fmla="*/ 113780 w 1178759"/>
                  <a:gd name="connsiteY3-42" fmla="*/ 253936 h 255515"/>
                  <a:gd name="connsiteX4-43" fmla="*/ 6173 w 1178759"/>
                  <a:gd name="connsiteY4-44" fmla="*/ 159826 h 255515"/>
                  <a:gd name="connsiteX5-45" fmla="*/ 0 w 1178759"/>
                  <a:gd name="connsiteY5-46" fmla="*/ 0 h 255515"/>
                  <a:gd name="connsiteX0-47" fmla="*/ 0 w 1178761"/>
                  <a:gd name="connsiteY0-48" fmla="*/ 1540 h 257055"/>
                  <a:gd name="connsiteX1-49" fmla="*/ 985090 w 1178761"/>
                  <a:gd name="connsiteY1-50" fmla="*/ 0 h 257055"/>
                  <a:gd name="connsiteX2-51" fmla="*/ 1178760 w 1178761"/>
                  <a:gd name="connsiteY2-52" fmla="*/ 257055 h 257055"/>
                  <a:gd name="connsiteX3-53" fmla="*/ 113780 w 1178761"/>
                  <a:gd name="connsiteY3-54" fmla="*/ 255476 h 257055"/>
                  <a:gd name="connsiteX4-55" fmla="*/ 6173 w 1178761"/>
                  <a:gd name="connsiteY4-56" fmla="*/ 161366 h 257055"/>
                  <a:gd name="connsiteX5-57" fmla="*/ 0 w 1178761"/>
                  <a:gd name="connsiteY5-58" fmla="*/ 1540 h 257055"/>
                  <a:gd name="connsiteX0-59" fmla="*/ 0 w 1127678"/>
                  <a:gd name="connsiteY0-60" fmla="*/ 1540 h 255476"/>
                  <a:gd name="connsiteX1-61" fmla="*/ 985090 w 1127678"/>
                  <a:gd name="connsiteY1-62" fmla="*/ 0 h 255476"/>
                  <a:gd name="connsiteX2-63" fmla="*/ 1127678 w 1127678"/>
                  <a:gd name="connsiteY2-64" fmla="*/ 246792 h 255476"/>
                  <a:gd name="connsiteX3-65" fmla="*/ 113780 w 1127678"/>
                  <a:gd name="connsiteY3-66" fmla="*/ 255476 h 255476"/>
                  <a:gd name="connsiteX4-67" fmla="*/ 6173 w 1127678"/>
                  <a:gd name="connsiteY4-68" fmla="*/ 161366 h 255476"/>
                  <a:gd name="connsiteX5-69" fmla="*/ 0 w 1127678"/>
                  <a:gd name="connsiteY5-70" fmla="*/ 1540 h 2554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</a:cxnLst>
                <a:rect l="l" t="t" r="r" b="b"/>
                <a:pathLst>
                  <a:path w="1127678" h="255476">
                    <a:moveTo>
                      <a:pt x="0" y="1540"/>
                    </a:moveTo>
                    <a:lnTo>
                      <a:pt x="985090" y="0"/>
                    </a:lnTo>
                    <a:lnTo>
                      <a:pt x="1127678" y="246792"/>
                    </a:lnTo>
                    <a:lnTo>
                      <a:pt x="113780" y="255476"/>
                    </a:lnTo>
                    <a:lnTo>
                      <a:pt x="6173" y="161366"/>
                    </a:lnTo>
                    <a:lnTo>
                      <a:pt x="0" y="15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4F87095-DBD2-4756-A8B1-9985206B6B58}"/>
                  </a:ext>
                </a:extLst>
              </p:cNvPr>
              <p:cNvSpPr/>
              <p:nvPr/>
            </p:nvSpPr>
            <p:spPr>
              <a:xfrm>
                <a:off x="1193383" y="4009408"/>
                <a:ext cx="225670" cy="11477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7A3BA25-6C30-4346-8BE7-0F394D6179A1}"/>
                  </a:ext>
                </a:extLst>
              </p:cNvPr>
              <p:cNvSpPr/>
              <p:nvPr/>
            </p:nvSpPr>
            <p:spPr>
              <a:xfrm>
                <a:off x="1612863" y="4009408"/>
                <a:ext cx="236565" cy="11477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8EE6F73-4C09-411A-ABC7-8FCB583097F5}"/>
                  </a:ext>
                </a:extLst>
              </p:cNvPr>
              <p:cNvSpPr/>
              <p:nvPr/>
            </p:nvSpPr>
            <p:spPr>
              <a:xfrm>
                <a:off x="2216598" y="3613530"/>
                <a:ext cx="252414" cy="25241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66C221D-12BC-4C37-821A-D25C7F2EBED1}"/>
                  </a:ext>
                </a:extLst>
              </p:cNvPr>
              <p:cNvSpPr/>
              <p:nvPr/>
            </p:nvSpPr>
            <p:spPr>
              <a:xfrm>
                <a:off x="1193382" y="5030904"/>
                <a:ext cx="234798" cy="2347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2BED44E-D7C5-428E-8F32-D0AFB498F78F}"/>
                  </a:ext>
                </a:extLst>
              </p:cNvPr>
              <p:cNvSpPr/>
              <p:nvPr/>
            </p:nvSpPr>
            <p:spPr>
              <a:xfrm>
                <a:off x="1615338" y="5030904"/>
                <a:ext cx="234798" cy="2347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84">
                <a:extLst>
                  <a:ext uri="{FF2B5EF4-FFF2-40B4-BE49-F238E27FC236}">
                    <a16:creationId xmlns:a16="http://schemas.microsoft.com/office/drawing/2014/main" id="{5B7C3F46-B02E-431B-9D3E-97D0F16A1DEE}"/>
                  </a:ext>
                </a:extLst>
              </p:cNvPr>
              <p:cNvSpPr/>
              <p:nvPr/>
            </p:nvSpPr>
            <p:spPr>
              <a:xfrm>
                <a:off x="885825" y="2647950"/>
                <a:ext cx="1280914" cy="3429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71B3132-C711-4746-BC67-935146FFE92E}"/>
                </a:ext>
              </a:extLst>
            </p:cNvPr>
            <p:cNvGrpSpPr/>
            <p:nvPr/>
          </p:nvGrpSpPr>
          <p:grpSpPr>
            <a:xfrm>
              <a:off x="1465061" y="2596941"/>
              <a:ext cx="476348" cy="1050456"/>
              <a:chOff x="6065102" y="2280650"/>
              <a:chExt cx="476348" cy="1050456"/>
            </a:xfrm>
            <a:grp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矩形 10">
                <a:extLst>
                  <a:ext uri="{FF2B5EF4-FFF2-40B4-BE49-F238E27FC236}">
                    <a16:creationId xmlns:a16="http://schemas.microsoft.com/office/drawing/2014/main" id="{A6B6C838-A329-4631-A139-640F88B7884D}"/>
                  </a:ext>
                </a:extLst>
              </p:cNvPr>
              <p:cNvSpPr/>
              <p:nvPr/>
            </p:nvSpPr>
            <p:spPr>
              <a:xfrm rot="3715739">
                <a:off x="5926531" y="2716186"/>
                <a:ext cx="974666" cy="255173"/>
              </a:xfrm>
              <a:custGeom>
                <a:avLst/>
                <a:gdLst>
                  <a:gd name="connsiteX0" fmla="*/ 0 w 1110814"/>
                  <a:gd name="connsiteY0" fmla="*/ 0 h 255816"/>
                  <a:gd name="connsiteX1" fmla="*/ 1110814 w 1110814"/>
                  <a:gd name="connsiteY1" fmla="*/ 0 h 255816"/>
                  <a:gd name="connsiteX2" fmla="*/ 1110814 w 1110814"/>
                  <a:gd name="connsiteY2" fmla="*/ 255816 h 255816"/>
                  <a:gd name="connsiteX3" fmla="*/ 0 w 1110814"/>
                  <a:gd name="connsiteY3" fmla="*/ 255816 h 255816"/>
                  <a:gd name="connsiteX4" fmla="*/ 0 w 1110814"/>
                  <a:gd name="connsiteY4" fmla="*/ 0 h 255816"/>
                  <a:gd name="connsiteX0-1" fmla="*/ 0 w 1110814"/>
                  <a:gd name="connsiteY0-2" fmla="*/ 0 h 255816"/>
                  <a:gd name="connsiteX1-3" fmla="*/ 1110814 w 1110814"/>
                  <a:gd name="connsiteY1-4" fmla="*/ 0 h 255816"/>
                  <a:gd name="connsiteX2-5" fmla="*/ 1110814 w 1110814"/>
                  <a:gd name="connsiteY2-6" fmla="*/ 255816 h 255816"/>
                  <a:gd name="connsiteX3-7" fmla="*/ 113780 w 1110814"/>
                  <a:gd name="connsiteY3-8" fmla="*/ 253936 h 255816"/>
                  <a:gd name="connsiteX4-9" fmla="*/ 0 w 1110814"/>
                  <a:gd name="connsiteY4-10" fmla="*/ 255816 h 255816"/>
                  <a:gd name="connsiteX5" fmla="*/ 0 w 1110814"/>
                  <a:gd name="connsiteY5" fmla="*/ 0 h 255816"/>
                  <a:gd name="connsiteX0-11" fmla="*/ 0 w 1110814"/>
                  <a:gd name="connsiteY0-12" fmla="*/ 0 h 255816"/>
                  <a:gd name="connsiteX1-13" fmla="*/ 1110814 w 1110814"/>
                  <a:gd name="connsiteY1-14" fmla="*/ 0 h 255816"/>
                  <a:gd name="connsiteX2-15" fmla="*/ 1110814 w 1110814"/>
                  <a:gd name="connsiteY2-16" fmla="*/ 255816 h 255816"/>
                  <a:gd name="connsiteX3-17" fmla="*/ 113780 w 1110814"/>
                  <a:gd name="connsiteY3-18" fmla="*/ 253936 h 255816"/>
                  <a:gd name="connsiteX4-19" fmla="*/ 0 w 1110814"/>
                  <a:gd name="connsiteY4-20" fmla="*/ 255816 h 255816"/>
                  <a:gd name="connsiteX5-21" fmla="*/ 6173 w 1110814"/>
                  <a:gd name="connsiteY5-22" fmla="*/ 159826 h 255816"/>
                  <a:gd name="connsiteX6" fmla="*/ 0 w 1110814"/>
                  <a:gd name="connsiteY6" fmla="*/ 0 h 255816"/>
                  <a:gd name="connsiteX0-23" fmla="*/ 0 w 1110814"/>
                  <a:gd name="connsiteY0-24" fmla="*/ 0 h 255816"/>
                  <a:gd name="connsiteX1-25" fmla="*/ 1110814 w 1110814"/>
                  <a:gd name="connsiteY1-26" fmla="*/ 0 h 255816"/>
                  <a:gd name="connsiteX2-27" fmla="*/ 1110814 w 1110814"/>
                  <a:gd name="connsiteY2-28" fmla="*/ 255816 h 255816"/>
                  <a:gd name="connsiteX3-29" fmla="*/ 113780 w 1110814"/>
                  <a:gd name="connsiteY3-30" fmla="*/ 253936 h 255816"/>
                  <a:gd name="connsiteX4-31" fmla="*/ 6173 w 1110814"/>
                  <a:gd name="connsiteY4-32" fmla="*/ 159826 h 255816"/>
                  <a:gd name="connsiteX5-33" fmla="*/ 0 w 1110814"/>
                  <a:gd name="connsiteY5-34" fmla="*/ 0 h 255816"/>
                  <a:gd name="connsiteX0-35" fmla="*/ 0 w 1110814"/>
                  <a:gd name="connsiteY0-36" fmla="*/ 0 h 255816"/>
                  <a:gd name="connsiteX1-37" fmla="*/ 1110814 w 1110814"/>
                  <a:gd name="connsiteY1-38" fmla="*/ 0 h 255816"/>
                  <a:gd name="connsiteX2-39" fmla="*/ 1110814 w 1110814"/>
                  <a:gd name="connsiteY2-40" fmla="*/ 255816 h 255816"/>
                  <a:gd name="connsiteX3-41" fmla="*/ 1182 w 1110814"/>
                  <a:gd name="connsiteY3-42" fmla="*/ 253312 h 255816"/>
                  <a:gd name="connsiteX4-43" fmla="*/ 6173 w 1110814"/>
                  <a:gd name="connsiteY4-44" fmla="*/ 159826 h 255816"/>
                  <a:gd name="connsiteX5-45" fmla="*/ 0 w 1110814"/>
                  <a:gd name="connsiteY5-46" fmla="*/ 0 h 255816"/>
                  <a:gd name="connsiteX0-47" fmla="*/ 0 w 1332432"/>
                  <a:gd name="connsiteY0-48" fmla="*/ 5943 h 261759"/>
                  <a:gd name="connsiteX1-49" fmla="*/ 1332432 w 1332432"/>
                  <a:gd name="connsiteY1-50" fmla="*/ 0 h 261759"/>
                  <a:gd name="connsiteX2-51" fmla="*/ 1110814 w 1332432"/>
                  <a:gd name="connsiteY2-52" fmla="*/ 261759 h 261759"/>
                  <a:gd name="connsiteX3-53" fmla="*/ 1182 w 1332432"/>
                  <a:gd name="connsiteY3-54" fmla="*/ 259255 h 261759"/>
                  <a:gd name="connsiteX4-55" fmla="*/ 6173 w 1332432"/>
                  <a:gd name="connsiteY4-56" fmla="*/ 165769 h 261759"/>
                  <a:gd name="connsiteX5-57" fmla="*/ 0 w 1332432"/>
                  <a:gd name="connsiteY5-58" fmla="*/ 5943 h 261759"/>
                  <a:gd name="connsiteX0-59" fmla="*/ 0 w 1332432"/>
                  <a:gd name="connsiteY0-60" fmla="*/ 5943 h 264811"/>
                  <a:gd name="connsiteX1-61" fmla="*/ 1332432 w 1332432"/>
                  <a:gd name="connsiteY1-62" fmla="*/ 0 h 264811"/>
                  <a:gd name="connsiteX2-63" fmla="*/ 1152943 w 1332432"/>
                  <a:gd name="connsiteY2-64" fmla="*/ 264811 h 264811"/>
                  <a:gd name="connsiteX3-65" fmla="*/ 1182 w 1332432"/>
                  <a:gd name="connsiteY3-66" fmla="*/ 259255 h 264811"/>
                  <a:gd name="connsiteX4-67" fmla="*/ 6173 w 1332432"/>
                  <a:gd name="connsiteY4-68" fmla="*/ 165769 h 264811"/>
                  <a:gd name="connsiteX5-69" fmla="*/ 0 w 1332432"/>
                  <a:gd name="connsiteY5-70" fmla="*/ 5943 h 2648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</a:cxnLst>
                <a:rect l="l" t="t" r="r" b="b"/>
                <a:pathLst>
                  <a:path w="1332432" h="264811">
                    <a:moveTo>
                      <a:pt x="0" y="5943"/>
                    </a:moveTo>
                    <a:lnTo>
                      <a:pt x="1332432" y="0"/>
                    </a:lnTo>
                    <a:lnTo>
                      <a:pt x="1152943" y="264811"/>
                    </a:lnTo>
                    <a:lnTo>
                      <a:pt x="1182" y="259255"/>
                    </a:lnTo>
                    <a:lnTo>
                      <a:pt x="6173" y="165769"/>
                    </a:lnTo>
                    <a:lnTo>
                      <a:pt x="0" y="59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3498B32-9460-4295-B9B0-A25AE919F354}"/>
                  </a:ext>
                </a:extLst>
              </p:cNvPr>
              <p:cNvSpPr/>
              <p:nvPr/>
            </p:nvSpPr>
            <p:spPr>
              <a:xfrm>
                <a:off x="6065102" y="2280650"/>
                <a:ext cx="241793" cy="2998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55884868-3C2D-42BE-BD87-A6E1FB88F6C9}"/>
              </a:ext>
            </a:extLst>
          </p:cNvPr>
          <p:cNvSpPr txBox="1"/>
          <p:nvPr/>
        </p:nvSpPr>
        <p:spPr>
          <a:xfrm>
            <a:off x="4648782" y="1869168"/>
            <a:ext cx="15424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latin typeface="Mistral" panose="03090702030407020403" pitchFamily="66" charset="0"/>
              </a:rPr>
              <a:t>VS</a:t>
            </a:r>
            <a:endParaRPr lang="zh-CN" altLang="en-US" sz="13800" b="1" dirty="0">
              <a:latin typeface="Mistral" panose="03090702030407020403" pitchFamily="66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F77CDB7-363C-440E-ACD9-DE380D6E0F3A}"/>
              </a:ext>
            </a:extLst>
          </p:cNvPr>
          <p:cNvSpPr txBox="1"/>
          <p:nvPr/>
        </p:nvSpPr>
        <p:spPr>
          <a:xfrm>
            <a:off x="4376698" y="3868022"/>
            <a:ext cx="232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和一般的网络社区或者社交软件有什么不同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1D731D-A6AB-4901-9FA8-740A39EBBBBE}"/>
              </a:ext>
            </a:extLst>
          </p:cNvPr>
          <p:cNvSpPr txBox="1"/>
          <p:nvPr/>
        </p:nvSpPr>
        <p:spPr>
          <a:xfrm>
            <a:off x="1279873" y="4196466"/>
            <a:ext cx="2317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银之森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非即时通信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私密性高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与现实中的人际圈隔离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气氛友善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沉浸感强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稿件式编辑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多样式快捷评论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提供专业的心理咨询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无广告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6B6CA81-3887-4F3F-8786-B1971B00782A}"/>
              </a:ext>
            </a:extLst>
          </p:cNvPr>
          <p:cNvSpPr txBox="1"/>
          <p:nvPr/>
        </p:nvSpPr>
        <p:spPr>
          <a:xfrm>
            <a:off x="7682457" y="1245171"/>
            <a:ext cx="2098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普通社区或社交软件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即时通讯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私密性差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</a:rPr>
              <a:t>涉及到现实的交际圈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</a:rPr>
              <a:t>气氛不一定好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</a:rPr>
              <a:t>沉浸感低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</a:rPr>
              <a:t>短信式编辑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</a:rPr>
              <a:t>一般只有点赞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</a:rPr>
              <a:t>踩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</a:rPr>
              <a:t>有广告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D78035A-4745-4F02-8B6A-EC1B56D3E457}"/>
              </a:ext>
            </a:extLst>
          </p:cNvPr>
          <p:cNvGrpSpPr/>
          <p:nvPr/>
        </p:nvGrpSpPr>
        <p:grpSpPr>
          <a:xfrm flipH="1">
            <a:off x="7937996" y="3813300"/>
            <a:ext cx="1755114" cy="2663080"/>
            <a:chOff x="1465061" y="2029944"/>
            <a:chExt cx="2170773" cy="3441605"/>
          </a:xfrm>
          <a:solidFill>
            <a:srgbClr val="97B9A1"/>
          </a:solidFill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A362FC1-A9D7-45B5-A2BB-F607DA4B4A35}"/>
                </a:ext>
              </a:extLst>
            </p:cNvPr>
            <p:cNvGrpSpPr/>
            <p:nvPr/>
          </p:nvGrpSpPr>
          <p:grpSpPr>
            <a:xfrm>
              <a:off x="1975112" y="2029944"/>
              <a:ext cx="1660722" cy="3441605"/>
              <a:chOff x="808290" y="1824097"/>
              <a:chExt cx="1660722" cy="3441605"/>
            </a:xfrm>
            <a:grp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F37779D-8AE5-4126-9934-69C7E1252629}"/>
                  </a:ext>
                </a:extLst>
              </p:cNvPr>
              <p:cNvSpPr/>
              <p:nvPr/>
            </p:nvSpPr>
            <p:spPr>
              <a:xfrm>
                <a:off x="1145286" y="1824097"/>
                <a:ext cx="704850" cy="704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22">
                <a:extLst>
                  <a:ext uri="{FF2B5EF4-FFF2-40B4-BE49-F238E27FC236}">
                    <a16:creationId xmlns:a16="http://schemas.microsoft.com/office/drawing/2014/main" id="{8D1C92CC-556B-46C0-9344-7C8D74811BC2}"/>
                  </a:ext>
                </a:extLst>
              </p:cNvPr>
              <p:cNvSpPr/>
              <p:nvPr/>
            </p:nvSpPr>
            <p:spPr>
              <a:xfrm>
                <a:off x="1048559" y="2654299"/>
                <a:ext cx="951517" cy="1542503"/>
              </a:xfrm>
              <a:custGeom>
                <a:avLst/>
                <a:gdLst>
                  <a:gd name="connsiteX0" fmla="*/ 0 w 951517"/>
                  <a:gd name="connsiteY0" fmla="*/ 0 h 1548853"/>
                  <a:gd name="connsiteX1" fmla="*/ 951517 w 951517"/>
                  <a:gd name="connsiteY1" fmla="*/ 0 h 1548853"/>
                  <a:gd name="connsiteX2" fmla="*/ 951517 w 951517"/>
                  <a:gd name="connsiteY2" fmla="*/ 1548853 h 1548853"/>
                  <a:gd name="connsiteX3" fmla="*/ 0 w 951517"/>
                  <a:gd name="connsiteY3" fmla="*/ 1548853 h 1548853"/>
                  <a:gd name="connsiteX4" fmla="*/ 0 w 951517"/>
                  <a:gd name="connsiteY4" fmla="*/ 0 h 1548853"/>
                  <a:gd name="connsiteX0-1" fmla="*/ 76200 w 951517"/>
                  <a:gd name="connsiteY0-2" fmla="*/ 12700 h 1548853"/>
                  <a:gd name="connsiteX1-3" fmla="*/ 951517 w 951517"/>
                  <a:gd name="connsiteY1-4" fmla="*/ 0 h 1548853"/>
                  <a:gd name="connsiteX2-5" fmla="*/ 951517 w 951517"/>
                  <a:gd name="connsiteY2-6" fmla="*/ 1548853 h 1548853"/>
                  <a:gd name="connsiteX3-7" fmla="*/ 0 w 951517"/>
                  <a:gd name="connsiteY3-8" fmla="*/ 1548853 h 1548853"/>
                  <a:gd name="connsiteX4-9" fmla="*/ 76200 w 951517"/>
                  <a:gd name="connsiteY4-10" fmla="*/ 12700 h 1548853"/>
                  <a:gd name="connsiteX0-11" fmla="*/ 76200 w 951517"/>
                  <a:gd name="connsiteY0-12" fmla="*/ 25400 h 1561553"/>
                  <a:gd name="connsiteX1-13" fmla="*/ 875317 w 951517"/>
                  <a:gd name="connsiteY1-14" fmla="*/ 0 h 1561553"/>
                  <a:gd name="connsiteX2-15" fmla="*/ 951517 w 951517"/>
                  <a:gd name="connsiteY2-16" fmla="*/ 1561553 h 1561553"/>
                  <a:gd name="connsiteX3-17" fmla="*/ 0 w 951517"/>
                  <a:gd name="connsiteY3-18" fmla="*/ 1561553 h 1561553"/>
                  <a:gd name="connsiteX4-19" fmla="*/ 76200 w 951517"/>
                  <a:gd name="connsiteY4-20" fmla="*/ 25400 h 1561553"/>
                  <a:gd name="connsiteX0-21" fmla="*/ 76200 w 951517"/>
                  <a:gd name="connsiteY0-22" fmla="*/ 6350 h 1542503"/>
                  <a:gd name="connsiteX1-23" fmla="*/ 875317 w 951517"/>
                  <a:gd name="connsiteY1-24" fmla="*/ 0 h 1542503"/>
                  <a:gd name="connsiteX2-25" fmla="*/ 951517 w 951517"/>
                  <a:gd name="connsiteY2-26" fmla="*/ 1542503 h 1542503"/>
                  <a:gd name="connsiteX3-27" fmla="*/ 0 w 951517"/>
                  <a:gd name="connsiteY3-28" fmla="*/ 1542503 h 1542503"/>
                  <a:gd name="connsiteX4-29" fmla="*/ 76200 w 951517"/>
                  <a:gd name="connsiteY4-30" fmla="*/ 6350 h 15425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51517" h="1542503">
                    <a:moveTo>
                      <a:pt x="76200" y="6350"/>
                    </a:moveTo>
                    <a:lnTo>
                      <a:pt x="875317" y="0"/>
                    </a:lnTo>
                    <a:lnTo>
                      <a:pt x="951517" y="1542503"/>
                    </a:lnTo>
                    <a:lnTo>
                      <a:pt x="0" y="1542503"/>
                    </a:lnTo>
                    <a:lnTo>
                      <a:pt x="76200" y="63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9">
                <a:extLst>
                  <a:ext uri="{FF2B5EF4-FFF2-40B4-BE49-F238E27FC236}">
                    <a16:creationId xmlns:a16="http://schemas.microsoft.com/office/drawing/2014/main" id="{F84336D7-2963-4DBC-92C3-4E4895DEB35C}"/>
                  </a:ext>
                </a:extLst>
              </p:cNvPr>
              <p:cNvSpPr/>
              <p:nvPr/>
            </p:nvSpPr>
            <p:spPr>
              <a:xfrm rot="4314963">
                <a:off x="1616860" y="3091304"/>
                <a:ext cx="1112400" cy="255600"/>
              </a:xfrm>
              <a:custGeom>
                <a:avLst/>
                <a:gdLst>
                  <a:gd name="connsiteX0" fmla="*/ 0 w 1112400"/>
                  <a:gd name="connsiteY0" fmla="*/ 0 h 255600"/>
                  <a:gd name="connsiteX1" fmla="*/ 1112400 w 1112400"/>
                  <a:gd name="connsiteY1" fmla="*/ 0 h 255600"/>
                  <a:gd name="connsiteX2" fmla="*/ 1112400 w 1112400"/>
                  <a:gd name="connsiteY2" fmla="*/ 255600 h 255600"/>
                  <a:gd name="connsiteX3" fmla="*/ 0 w 1112400"/>
                  <a:gd name="connsiteY3" fmla="*/ 255600 h 255600"/>
                  <a:gd name="connsiteX4" fmla="*/ 0 w 1112400"/>
                  <a:gd name="connsiteY4" fmla="*/ 0 h 255600"/>
                  <a:gd name="connsiteX0-1" fmla="*/ 2280 w 1114680"/>
                  <a:gd name="connsiteY0-2" fmla="*/ 0 h 255600"/>
                  <a:gd name="connsiteX1-3" fmla="*/ 1114680 w 1114680"/>
                  <a:gd name="connsiteY1-4" fmla="*/ 0 h 255600"/>
                  <a:gd name="connsiteX2-5" fmla="*/ 1114680 w 1114680"/>
                  <a:gd name="connsiteY2-6" fmla="*/ 255600 h 255600"/>
                  <a:gd name="connsiteX3-7" fmla="*/ 2280 w 1114680"/>
                  <a:gd name="connsiteY3-8" fmla="*/ 255600 h 255600"/>
                  <a:gd name="connsiteX4-9" fmla="*/ 0 w 1114680"/>
                  <a:gd name="connsiteY4-10" fmla="*/ 76902 h 255600"/>
                  <a:gd name="connsiteX5" fmla="*/ 2280 w 1114680"/>
                  <a:gd name="connsiteY5" fmla="*/ 0 h 255600"/>
                  <a:gd name="connsiteX0-11" fmla="*/ 2280 w 1114680"/>
                  <a:gd name="connsiteY0-12" fmla="*/ 1909 h 257509"/>
                  <a:gd name="connsiteX1-13" fmla="*/ 80845 w 1114680"/>
                  <a:gd name="connsiteY1-14" fmla="*/ 0 h 257509"/>
                  <a:gd name="connsiteX2-15" fmla="*/ 1114680 w 1114680"/>
                  <a:gd name="connsiteY2-16" fmla="*/ 1909 h 257509"/>
                  <a:gd name="connsiteX3-17" fmla="*/ 1114680 w 1114680"/>
                  <a:gd name="connsiteY3-18" fmla="*/ 257509 h 257509"/>
                  <a:gd name="connsiteX4-19" fmla="*/ 2280 w 1114680"/>
                  <a:gd name="connsiteY4-20" fmla="*/ 257509 h 257509"/>
                  <a:gd name="connsiteX5-21" fmla="*/ 0 w 1114680"/>
                  <a:gd name="connsiteY5-22" fmla="*/ 78811 h 257509"/>
                  <a:gd name="connsiteX6" fmla="*/ 2280 w 1114680"/>
                  <a:gd name="connsiteY6" fmla="*/ 1909 h 257509"/>
                  <a:gd name="connsiteX0-23" fmla="*/ 0 w 1114680"/>
                  <a:gd name="connsiteY0-24" fmla="*/ 78811 h 257509"/>
                  <a:gd name="connsiteX1-25" fmla="*/ 80845 w 1114680"/>
                  <a:gd name="connsiteY1-26" fmla="*/ 0 h 257509"/>
                  <a:gd name="connsiteX2-27" fmla="*/ 1114680 w 1114680"/>
                  <a:gd name="connsiteY2-28" fmla="*/ 1909 h 257509"/>
                  <a:gd name="connsiteX3-29" fmla="*/ 1114680 w 1114680"/>
                  <a:gd name="connsiteY3-30" fmla="*/ 257509 h 257509"/>
                  <a:gd name="connsiteX4-31" fmla="*/ 2280 w 1114680"/>
                  <a:gd name="connsiteY4-32" fmla="*/ 257509 h 257509"/>
                  <a:gd name="connsiteX5-33" fmla="*/ 0 w 1114680"/>
                  <a:gd name="connsiteY5-34" fmla="*/ 78811 h 257509"/>
                  <a:gd name="connsiteX0-35" fmla="*/ 0 w 1114680"/>
                  <a:gd name="connsiteY0-36" fmla="*/ 78811 h 257509"/>
                  <a:gd name="connsiteX1-37" fmla="*/ 80845 w 1114680"/>
                  <a:gd name="connsiteY1-38" fmla="*/ 0 h 257509"/>
                  <a:gd name="connsiteX2-39" fmla="*/ 1114680 w 1114680"/>
                  <a:gd name="connsiteY2-40" fmla="*/ 1909 h 257509"/>
                  <a:gd name="connsiteX3-41" fmla="*/ 1114680 w 1114680"/>
                  <a:gd name="connsiteY3-42" fmla="*/ 257509 h 257509"/>
                  <a:gd name="connsiteX4-43" fmla="*/ 2280 w 1114680"/>
                  <a:gd name="connsiteY4-44" fmla="*/ 257509 h 257509"/>
                  <a:gd name="connsiteX5-45" fmla="*/ 6151 w 1114680"/>
                  <a:gd name="connsiteY5-46" fmla="*/ 131349 h 257509"/>
                  <a:gd name="connsiteX6-47" fmla="*/ 0 w 1114680"/>
                  <a:gd name="connsiteY6-48" fmla="*/ 78811 h 257509"/>
                  <a:gd name="connsiteX0-49" fmla="*/ 0 w 1114680"/>
                  <a:gd name="connsiteY0-50" fmla="*/ 78811 h 257509"/>
                  <a:gd name="connsiteX1-51" fmla="*/ 80845 w 1114680"/>
                  <a:gd name="connsiteY1-52" fmla="*/ 0 h 257509"/>
                  <a:gd name="connsiteX2-53" fmla="*/ 148437 w 1114680"/>
                  <a:gd name="connsiteY2-54" fmla="*/ 2462 h 257509"/>
                  <a:gd name="connsiteX3-55" fmla="*/ 1114680 w 1114680"/>
                  <a:gd name="connsiteY3-56" fmla="*/ 1909 h 257509"/>
                  <a:gd name="connsiteX4-57" fmla="*/ 1114680 w 1114680"/>
                  <a:gd name="connsiteY4-58" fmla="*/ 257509 h 257509"/>
                  <a:gd name="connsiteX5-59" fmla="*/ 2280 w 1114680"/>
                  <a:gd name="connsiteY5-60" fmla="*/ 257509 h 257509"/>
                  <a:gd name="connsiteX6-61" fmla="*/ 6151 w 1114680"/>
                  <a:gd name="connsiteY6-62" fmla="*/ 131349 h 257509"/>
                  <a:gd name="connsiteX7" fmla="*/ 0 w 1114680"/>
                  <a:gd name="connsiteY7" fmla="*/ 78811 h 257509"/>
                  <a:gd name="connsiteX0-63" fmla="*/ 0 w 1114680"/>
                  <a:gd name="connsiteY0-64" fmla="*/ 76902 h 255600"/>
                  <a:gd name="connsiteX1-65" fmla="*/ 148437 w 1114680"/>
                  <a:gd name="connsiteY1-66" fmla="*/ 553 h 255600"/>
                  <a:gd name="connsiteX2-67" fmla="*/ 1114680 w 1114680"/>
                  <a:gd name="connsiteY2-68" fmla="*/ 0 h 255600"/>
                  <a:gd name="connsiteX3-69" fmla="*/ 1114680 w 1114680"/>
                  <a:gd name="connsiteY3-70" fmla="*/ 255600 h 255600"/>
                  <a:gd name="connsiteX4-71" fmla="*/ 2280 w 1114680"/>
                  <a:gd name="connsiteY4-72" fmla="*/ 255600 h 255600"/>
                  <a:gd name="connsiteX5-73" fmla="*/ 6151 w 1114680"/>
                  <a:gd name="connsiteY5-74" fmla="*/ 129440 h 255600"/>
                  <a:gd name="connsiteX6-75" fmla="*/ 0 w 1114680"/>
                  <a:gd name="connsiteY6-76" fmla="*/ 76902 h 255600"/>
                  <a:gd name="connsiteX0-77" fmla="*/ 3871 w 1112400"/>
                  <a:gd name="connsiteY0-78" fmla="*/ 129440 h 255600"/>
                  <a:gd name="connsiteX1-79" fmla="*/ 146157 w 1112400"/>
                  <a:gd name="connsiteY1-80" fmla="*/ 553 h 255600"/>
                  <a:gd name="connsiteX2-81" fmla="*/ 1112400 w 1112400"/>
                  <a:gd name="connsiteY2-82" fmla="*/ 0 h 255600"/>
                  <a:gd name="connsiteX3-83" fmla="*/ 1112400 w 1112400"/>
                  <a:gd name="connsiteY3-84" fmla="*/ 255600 h 255600"/>
                  <a:gd name="connsiteX4-85" fmla="*/ 0 w 1112400"/>
                  <a:gd name="connsiteY4-86" fmla="*/ 255600 h 255600"/>
                  <a:gd name="connsiteX5-87" fmla="*/ 3871 w 1112400"/>
                  <a:gd name="connsiteY5-88" fmla="*/ 129440 h 2556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</a:cxnLst>
                <a:rect l="l" t="t" r="r" b="b"/>
                <a:pathLst>
                  <a:path w="1112400" h="255600">
                    <a:moveTo>
                      <a:pt x="3871" y="129440"/>
                    </a:moveTo>
                    <a:lnTo>
                      <a:pt x="146157" y="553"/>
                    </a:lnTo>
                    <a:lnTo>
                      <a:pt x="1112400" y="0"/>
                    </a:lnTo>
                    <a:lnTo>
                      <a:pt x="1112400" y="255600"/>
                    </a:lnTo>
                    <a:lnTo>
                      <a:pt x="0" y="255600"/>
                    </a:lnTo>
                    <a:lnTo>
                      <a:pt x="3871" y="1294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10">
                <a:extLst>
                  <a:ext uri="{FF2B5EF4-FFF2-40B4-BE49-F238E27FC236}">
                    <a16:creationId xmlns:a16="http://schemas.microsoft.com/office/drawing/2014/main" id="{01314898-FC07-43B3-82F6-8D09A1FD4CF3}"/>
                  </a:ext>
                </a:extLst>
              </p:cNvPr>
              <p:cNvSpPr/>
              <p:nvPr/>
            </p:nvSpPr>
            <p:spPr>
              <a:xfrm rot="6530773">
                <a:off x="597309" y="2915731"/>
                <a:ext cx="666529" cy="244567"/>
              </a:xfrm>
              <a:custGeom>
                <a:avLst/>
                <a:gdLst>
                  <a:gd name="connsiteX0" fmla="*/ 0 w 1110814"/>
                  <a:gd name="connsiteY0" fmla="*/ 0 h 255816"/>
                  <a:gd name="connsiteX1" fmla="*/ 1110814 w 1110814"/>
                  <a:gd name="connsiteY1" fmla="*/ 0 h 255816"/>
                  <a:gd name="connsiteX2" fmla="*/ 1110814 w 1110814"/>
                  <a:gd name="connsiteY2" fmla="*/ 255816 h 255816"/>
                  <a:gd name="connsiteX3" fmla="*/ 0 w 1110814"/>
                  <a:gd name="connsiteY3" fmla="*/ 255816 h 255816"/>
                  <a:gd name="connsiteX4" fmla="*/ 0 w 1110814"/>
                  <a:gd name="connsiteY4" fmla="*/ 0 h 255816"/>
                  <a:gd name="connsiteX0-1" fmla="*/ 0 w 1110814"/>
                  <a:gd name="connsiteY0-2" fmla="*/ 0 h 255816"/>
                  <a:gd name="connsiteX1-3" fmla="*/ 1110814 w 1110814"/>
                  <a:gd name="connsiteY1-4" fmla="*/ 0 h 255816"/>
                  <a:gd name="connsiteX2-5" fmla="*/ 1110814 w 1110814"/>
                  <a:gd name="connsiteY2-6" fmla="*/ 255816 h 255816"/>
                  <a:gd name="connsiteX3-7" fmla="*/ 113780 w 1110814"/>
                  <a:gd name="connsiteY3-8" fmla="*/ 253936 h 255816"/>
                  <a:gd name="connsiteX4-9" fmla="*/ 0 w 1110814"/>
                  <a:gd name="connsiteY4-10" fmla="*/ 255816 h 255816"/>
                  <a:gd name="connsiteX5" fmla="*/ 0 w 1110814"/>
                  <a:gd name="connsiteY5" fmla="*/ 0 h 255816"/>
                  <a:gd name="connsiteX0-11" fmla="*/ 0 w 1110814"/>
                  <a:gd name="connsiteY0-12" fmla="*/ 0 h 255816"/>
                  <a:gd name="connsiteX1-13" fmla="*/ 1110814 w 1110814"/>
                  <a:gd name="connsiteY1-14" fmla="*/ 0 h 255816"/>
                  <a:gd name="connsiteX2-15" fmla="*/ 1110814 w 1110814"/>
                  <a:gd name="connsiteY2-16" fmla="*/ 255816 h 255816"/>
                  <a:gd name="connsiteX3-17" fmla="*/ 113780 w 1110814"/>
                  <a:gd name="connsiteY3-18" fmla="*/ 253936 h 255816"/>
                  <a:gd name="connsiteX4-19" fmla="*/ 0 w 1110814"/>
                  <a:gd name="connsiteY4-20" fmla="*/ 255816 h 255816"/>
                  <a:gd name="connsiteX5-21" fmla="*/ 6173 w 1110814"/>
                  <a:gd name="connsiteY5-22" fmla="*/ 159826 h 255816"/>
                  <a:gd name="connsiteX6" fmla="*/ 0 w 1110814"/>
                  <a:gd name="connsiteY6" fmla="*/ 0 h 255816"/>
                  <a:gd name="connsiteX0-23" fmla="*/ 0 w 1110814"/>
                  <a:gd name="connsiteY0-24" fmla="*/ 0 h 255816"/>
                  <a:gd name="connsiteX1-25" fmla="*/ 1110814 w 1110814"/>
                  <a:gd name="connsiteY1-26" fmla="*/ 0 h 255816"/>
                  <a:gd name="connsiteX2-27" fmla="*/ 1110814 w 1110814"/>
                  <a:gd name="connsiteY2-28" fmla="*/ 255816 h 255816"/>
                  <a:gd name="connsiteX3-29" fmla="*/ 113780 w 1110814"/>
                  <a:gd name="connsiteY3-30" fmla="*/ 253936 h 255816"/>
                  <a:gd name="connsiteX4-31" fmla="*/ 6173 w 1110814"/>
                  <a:gd name="connsiteY4-32" fmla="*/ 159826 h 255816"/>
                  <a:gd name="connsiteX5-33" fmla="*/ 0 w 1110814"/>
                  <a:gd name="connsiteY5-34" fmla="*/ 0 h 255816"/>
                  <a:gd name="connsiteX0-35" fmla="*/ 0 w 1178759"/>
                  <a:gd name="connsiteY0-36" fmla="*/ 0 h 255515"/>
                  <a:gd name="connsiteX1-37" fmla="*/ 1110814 w 1178759"/>
                  <a:gd name="connsiteY1-38" fmla="*/ 0 h 255515"/>
                  <a:gd name="connsiteX2-39" fmla="*/ 1178760 w 1178759"/>
                  <a:gd name="connsiteY2-40" fmla="*/ 255515 h 255515"/>
                  <a:gd name="connsiteX3-41" fmla="*/ 113780 w 1178759"/>
                  <a:gd name="connsiteY3-42" fmla="*/ 253936 h 255515"/>
                  <a:gd name="connsiteX4-43" fmla="*/ 6173 w 1178759"/>
                  <a:gd name="connsiteY4-44" fmla="*/ 159826 h 255515"/>
                  <a:gd name="connsiteX5-45" fmla="*/ 0 w 1178759"/>
                  <a:gd name="connsiteY5-46" fmla="*/ 0 h 255515"/>
                  <a:gd name="connsiteX0-47" fmla="*/ 0 w 1178761"/>
                  <a:gd name="connsiteY0-48" fmla="*/ 1540 h 257055"/>
                  <a:gd name="connsiteX1-49" fmla="*/ 985090 w 1178761"/>
                  <a:gd name="connsiteY1-50" fmla="*/ 0 h 257055"/>
                  <a:gd name="connsiteX2-51" fmla="*/ 1178760 w 1178761"/>
                  <a:gd name="connsiteY2-52" fmla="*/ 257055 h 257055"/>
                  <a:gd name="connsiteX3-53" fmla="*/ 113780 w 1178761"/>
                  <a:gd name="connsiteY3-54" fmla="*/ 255476 h 257055"/>
                  <a:gd name="connsiteX4-55" fmla="*/ 6173 w 1178761"/>
                  <a:gd name="connsiteY4-56" fmla="*/ 161366 h 257055"/>
                  <a:gd name="connsiteX5-57" fmla="*/ 0 w 1178761"/>
                  <a:gd name="connsiteY5-58" fmla="*/ 1540 h 257055"/>
                  <a:gd name="connsiteX0-59" fmla="*/ 0 w 1127678"/>
                  <a:gd name="connsiteY0-60" fmla="*/ 1540 h 255476"/>
                  <a:gd name="connsiteX1-61" fmla="*/ 985090 w 1127678"/>
                  <a:gd name="connsiteY1-62" fmla="*/ 0 h 255476"/>
                  <a:gd name="connsiteX2-63" fmla="*/ 1127678 w 1127678"/>
                  <a:gd name="connsiteY2-64" fmla="*/ 246792 h 255476"/>
                  <a:gd name="connsiteX3-65" fmla="*/ 113780 w 1127678"/>
                  <a:gd name="connsiteY3-66" fmla="*/ 255476 h 255476"/>
                  <a:gd name="connsiteX4-67" fmla="*/ 6173 w 1127678"/>
                  <a:gd name="connsiteY4-68" fmla="*/ 161366 h 255476"/>
                  <a:gd name="connsiteX5-69" fmla="*/ 0 w 1127678"/>
                  <a:gd name="connsiteY5-70" fmla="*/ 1540 h 2554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</a:cxnLst>
                <a:rect l="l" t="t" r="r" b="b"/>
                <a:pathLst>
                  <a:path w="1127678" h="255476">
                    <a:moveTo>
                      <a:pt x="0" y="1540"/>
                    </a:moveTo>
                    <a:lnTo>
                      <a:pt x="985090" y="0"/>
                    </a:lnTo>
                    <a:lnTo>
                      <a:pt x="1127678" y="246792"/>
                    </a:lnTo>
                    <a:lnTo>
                      <a:pt x="113780" y="255476"/>
                    </a:lnTo>
                    <a:lnTo>
                      <a:pt x="6173" y="161366"/>
                    </a:lnTo>
                    <a:lnTo>
                      <a:pt x="0" y="15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129F899-29D3-438A-9314-E17A3A85B786}"/>
                  </a:ext>
                </a:extLst>
              </p:cNvPr>
              <p:cNvSpPr/>
              <p:nvPr/>
            </p:nvSpPr>
            <p:spPr>
              <a:xfrm>
                <a:off x="1193383" y="4009408"/>
                <a:ext cx="225670" cy="11477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F1EC2E6-1F0D-47DE-B677-7D7D64E2A417}"/>
                  </a:ext>
                </a:extLst>
              </p:cNvPr>
              <p:cNvSpPr/>
              <p:nvPr/>
            </p:nvSpPr>
            <p:spPr>
              <a:xfrm>
                <a:off x="1612863" y="4009408"/>
                <a:ext cx="236565" cy="11477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EAA1495F-EC96-4E64-9AF3-F5FF6FC7EA2F}"/>
                  </a:ext>
                </a:extLst>
              </p:cNvPr>
              <p:cNvSpPr/>
              <p:nvPr/>
            </p:nvSpPr>
            <p:spPr>
              <a:xfrm>
                <a:off x="2216598" y="3613530"/>
                <a:ext cx="252414" cy="25241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BA382393-0766-4B6A-BF47-EEA8DA9A90D5}"/>
                  </a:ext>
                </a:extLst>
              </p:cNvPr>
              <p:cNvSpPr/>
              <p:nvPr/>
            </p:nvSpPr>
            <p:spPr>
              <a:xfrm>
                <a:off x="1193382" y="5030904"/>
                <a:ext cx="234798" cy="2347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488110F1-DB84-43DF-8705-91C76B8282B1}"/>
                  </a:ext>
                </a:extLst>
              </p:cNvPr>
              <p:cNvSpPr/>
              <p:nvPr/>
            </p:nvSpPr>
            <p:spPr>
              <a:xfrm>
                <a:off x="1615338" y="5030904"/>
                <a:ext cx="234798" cy="2347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圆角矩形 84">
                <a:extLst>
                  <a:ext uri="{FF2B5EF4-FFF2-40B4-BE49-F238E27FC236}">
                    <a16:creationId xmlns:a16="http://schemas.microsoft.com/office/drawing/2014/main" id="{5113EC81-A8AC-455F-A56E-5D2724F27B3F}"/>
                  </a:ext>
                </a:extLst>
              </p:cNvPr>
              <p:cNvSpPr/>
              <p:nvPr/>
            </p:nvSpPr>
            <p:spPr>
              <a:xfrm>
                <a:off x="885825" y="2647950"/>
                <a:ext cx="1280914" cy="3429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8304A28-DF0A-4FB4-9CE7-672D75A2FE0F}"/>
                </a:ext>
              </a:extLst>
            </p:cNvPr>
            <p:cNvGrpSpPr/>
            <p:nvPr/>
          </p:nvGrpSpPr>
          <p:grpSpPr>
            <a:xfrm>
              <a:off x="1465061" y="2596941"/>
              <a:ext cx="476348" cy="1050456"/>
              <a:chOff x="6065102" y="2280650"/>
              <a:chExt cx="476348" cy="1050456"/>
            </a:xfrm>
            <a:grp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矩形 10">
                <a:extLst>
                  <a:ext uri="{FF2B5EF4-FFF2-40B4-BE49-F238E27FC236}">
                    <a16:creationId xmlns:a16="http://schemas.microsoft.com/office/drawing/2014/main" id="{932D7657-0261-4037-990F-03DC79545A66}"/>
                  </a:ext>
                </a:extLst>
              </p:cNvPr>
              <p:cNvSpPr/>
              <p:nvPr/>
            </p:nvSpPr>
            <p:spPr>
              <a:xfrm rot="3715739">
                <a:off x="5926531" y="2716186"/>
                <a:ext cx="974666" cy="255173"/>
              </a:xfrm>
              <a:custGeom>
                <a:avLst/>
                <a:gdLst>
                  <a:gd name="connsiteX0" fmla="*/ 0 w 1110814"/>
                  <a:gd name="connsiteY0" fmla="*/ 0 h 255816"/>
                  <a:gd name="connsiteX1" fmla="*/ 1110814 w 1110814"/>
                  <a:gd name="connsiteY1" fmla="*/ 0 h 255816"/>
                  <a:gd name="connsiteX2" fmla="*/ 1110814 w 1110814"/>
                  <a:gd name="connsiteY2" fmla="*/ 255816 h 255816"/>
                  <a:gd name="connsiteX3" fmla="*/ 0 w 1110814"/>
                  <a:gd name="connsiteY3" fmla="*/ 255816 h 255816"/>
                  <a:gd name="connsiteX4" fmla="*/ 0 w 1110814"/>
                  <a:gd name="connsiteY4" fmla="*/ 0 h 255816"/>
                  <a:gd name="connsiteX0-1" fmla="*/ 0 w 1110814"/>
                  <a:gd name="connsiteY0-2" fmla="*/ 0 h 255816"/>
                  <a:gd name="connsiteX1-3" fmla="*/ 1110814 w 1110814"/>
                  <a:gd name="connsiteY1-4" fmla="*/ 0 h 255816"/>
                  <a:gd name="connsiteX2-5" fmla="*/ 1110814 w 1110814"/>
                  <a:gd name="connsiteY2-6" fmla="*/ 255816 h 255816"/>
                  <a:gd name="connsiteX3-7" fmla="*/ 113780 w 1110814"/>
                  <a:gd name="connsiteY3-8" fmla="*/ 253936 h 255816"/>
                  <a:gd name="connsiteX4-9" fmla="*/ 0 w 1110814"/>
                  <a:gd name="connsiteY4-10" fmla="*/ 255816 h 255816"/>
                  <a:gd name="connsiteX5" fmla="*/ 0 w 1110814"/>
                  <a:gd name="connsiteY5" fmla="*/ 0 h 255816"/>
                  <a:gd name="connsiteX0-11" fmla="*/ 0 w 1110814"/>
                  <a:gd name="connsiteY0-12" fmla="*/ 0 h 255816"/>
                  <a:gd name="connsiteX1-13" fmla="*/ 1110814 w 1110814"/>
                  <a:gd name="connsiteY1-14" fmla="*/ 0 h 255816"/>
                  <a:gd name="connsiteX2-15" fmla="*/ 1110814 w 1110814"/>
                  <a:gd name="connsiteY2-16" fmla="*/ 255816 h 255816"/>
                  <a:gd name="connsiteX3-17" fmla="*/ 113780 w 1110814"/>
                  <a:gd name="connsiteY3-18" fmla="*/ 253936 h 255816"/>
                  <a:gd name="connsiteX4-19" fmla="*/ 0 w 1110814"/>
                  <a:gd name="connsiteY4-20" fmla="*/ 255816 h 255816"/>
                  <a:gd name="connsiteX5-21" fmla="*/ 6173 w 1110814"/>
                  <a:gd name="connsiteY5-22" fmla="*/ 159826 h 255816"/>
                  <a:gd name="connsiteX6" fmla="*/ 0 w 1110814"/>
                  <a:gd name="connsiteY6" fmla="*/ 0 h 255816"/>
                  <a:gd name="connsiteX0-23" fmla="*/ 0 w 1110814"/>
                  <a:gd name="connsiteY0-24" fmla="*/ 0 h 255816"/>
                  <a:gd name="connsiteX1-25" fmla="*/ 1110814 w 1110814"/>
                  <a:gd name="connsiteY1-26" fmla="*/ 0 h 255816"/>
                  <a:gd name="connsiteX2-27" fmla="*/ 1110814 w 1110814"/>
                  <a:gd name="connsiteY2-28" fmla="*/ 255816 h 255816"/>
                  <a:gd name="connsiteX3-29" fmla="*/ 113780 w 1110814"/>
                  <a:gd name="connsiteY3-30" fmla="*/ 253936 h 255816"/>
                  <a:gd name="connsiteX4-31" fmla="*/ 6173 w 1110814"/>
                  <a:gd name="connsiteY4-32" fmla="*/ 159826 h 255816"/>
                  <a:gd name="connsiteX5-33" fmla="*/ 0 w 1110814"/>
                  <a:gd name="connsiteY5-34" fmla="*/ 0 h 255816"/>
                  <a:gd name="connsiteX0-35" fmla="*/ 0 w 1110814"/>
                  <a:gd name="connsiteY0-36" fmla="*/ 0 h 255816"/>
                  <a:gd name="connsiteX1-37" fmla="*/ 1110814 w 1110814"/>
                  <a:gd name="connsiteY1-38" fmla="*/ 0 h 255816"/>
                  <a:gd name="connsiteX2-39" fmla="*/ 1110814 w 1110814"/>
                  <a:gd name="connsiteY2-40" fmla="*/ 255816 h 255816"/>
                  <a:gd name="connsiteX3-41" fmla="*/ 1182 w 1110814"/>
                  <a:gd name="connsiteY3-42" fmla="*/ 253312 h 255816"/>
                  <a:gd name="connsiteX4-43" fmla="*/ 6173 w 1110814"/>
                  <a:gd name="connsiteY4-44" fmla="*/ 159826 h 255816"/>
                  <a:gd name="connsiteX5-45" fmla="*/ 0 w 1110814"/>
                  <a:gd name="connsiteY5-46" fmla="*/ 0 h 255816"/>
                  <a:gd name="connsiteX0-47" fmla="*/ 0 w 1332432"/>
                  <a:gd name="connsiteY0-48" fmla="*/ 5943 h 261759"/>
                  <a:gd name="connsiteX1-49" fmla="*/ 1332432 w 1332432"/>
                  <a:gd name="connsiteY1-50" fmla="*/ 0 h 261759"/>
                  <a:gd name="connsiteX2-51" fmla="*/ 1110814 w 1332432"/>
                  <a:gd name="connsiteY2-52" fmla="*/ 261759 h 261759"/>
                  <a:gd name="connsiteX3-53" fmla="*/ 1182 w 1332432"/>
                  <a:gd name="connsiteY3-54" fmla="*/ 259255 h 261759"/>
                  <a:gd name="connsiteX4-55" fmla="*/ 6173 w 1332432"/>
                  <a:gd name="connsiteY4-56" fmla="*/ 165769 h 261759"/>
                  <a:gd name="connsiteX5-57" fmla="*/ 0 w 1332432"/>
                  <a:gd name="connsiteY5-58" fmla="*/ 5943 h 261759"/>
                  <a:gd name="connsiteX0-59" fmla="*/ 0 w 1332432"/>
                  <a:gd name="connsiteY0-60" fmla="*/ 5943 h 264811"/>
                  <a:gd name="connsiteX1-61" fmla="*/ 1332432 w 1332432"/>
                  <a:gd name="connsiteY1-62" fmla="*/ 0 h 264811"/>
                  <a:gd name="connsiteX2-63" fmla="*/ 1152943 w 1332432"/>
                  <a:gd name="connsiteY2-64" fmla="*/ 264811 h 264811"/>
                  <a:gd name="connsiteX3-65" fmla="*/ 1182 w 1332432"/>
                  <a:gd name="connsiteY3-66" fmla="*/ 259255 h 264811"/>
                  <a:gd name="connsiteX4-67" fmla="*/ 6173 w 1332432"/>
                  <a:gd name="connsiteY4-68" fmla="*/ 165769 h 264811"/>
                  <a:gd name="connsiteX5-69" fmla="*/ 0 w 1332432"/>
                  <a:gd name="connsiteY5-70" fmla="*/ 5943 h 2648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</a:cxnLst>
                <a:rect l="l" t="t" r="r" b="b"/>
                <a:pathLst>
                  <a:path w="1332432" h="264811">
                    <a:moveTo>
                      <a:pt x="0" y="5943"/>
                    </a:moveTo>
                    <a:lnTo>
                      <a:pt x="1332432" y="0"/>
                    </a:lnTo>
                    <a:lnTo>
                      <a:pt x="1152943" y="264811"/>
                    </a:lnTo>
                    <a:lnTo>
                      <a:pt x="1182" y="259255"/>
                    </a:lnTo>
                    <a:lnTo>
                      <a:pt x="6173" y="165769"/>
                    </a:lnTo>
                    <a:lnTo>
                      <a:pt x="0" y="59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5249A2B-A926-4721-9519-3846A7FC10BA}"/>
                  </a:ext>
                </a:extLst>
              </p:cNvPr>
              <p:cNvSpPr/>
              <p:nvPr/>
            </p:nvSpPr>
            <p:spPr>
              <a:xfrm>
                <a:off x="6065102" y="2280650"/>
                <a:ext cx="241793" cy="2998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6340688"/>
      </p:ext>
    </p:extLst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nodeType="after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840"/>
                                </p:stCondLst>
                                <p:childTnLst>
                                  <p:par>
                                    <p:cTn id="26" presetID="2" presetClass="entr" presetSubtype="8" fill="hold" nodeType="after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68" grpId="0"/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840"/>
                                </p:stCondLst>
                                <p:childTnLst>
                                  <p:par>
                                    <p:cTn id="2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68" grpId="0"/>
          <p:bldP spid="6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E2BDB7-A4A1-4691-B8D2-9DCB2A3F7193}"/>
              </a:ext>
            </a:extLst>
          </p:cNvPr>
          <p:cNvSpPr txBox="1"/>
          <p:nvPr/>
        </p:nvSpPr>
        <p:spPr>
          <a:xfrm>
            <a:off x="467805" y="35847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6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DA5770-901B-41A4-B404-B6E470EE2F79}"/>
              </a:ext>
            </a:extLst>
          </p:cNvPr>
          <p:cNvSpPr txBox="1"/>
          <p:nvPr/>
        </p:nvSpPr>
        <p:spPr>
          <a:xfrm>
            <a:off x="1560616" y="57391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476263"/>
                </a:solidFill>
                <a:latin typeface="Arial"/>
                <a:ea typeface="微软雅黑"/>
              </a:rPr>
              <a:t>主题与功能点介绍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D4B3C90-51FB-40DE-BEEA-A334B713E321}"/>
              </a:ext>
            </a:extLst>
          </p:cNvPr>
          <p:cNvGrpSpPr/>
          <p:nvPr/>
        </p:nvGrpSpPr>
        <p:grpSpPr>
          <a:xfrm>
            <a:off x="1128927" y="2042468"/>
            <a:ext cx="2486025" cy="910983"/>
            <a:chOff x="1607823" y="3478058"/>
            <a:chExt cx="2486025" cy="91098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1BB56D4-2678-4EE3-B3C2-CB4607366AE4}"/>
                </a:ext>
              </a:extLst>
            </p:cNvPr>
            <p:cNvSpPr txBox="1"/>
            <p:nvPr/>
          </p:nvSpPr>
          <p:spPr>
            <a:xfrm>
              <a:off x="1607823" y="3478058"/>
              <a:ext cx="2486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7B9A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迷途旅人</a:t>
              </a:r>
            </a:p>
          </p:txBody>
        </p: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914D7B3C-9937-4585-8A8B-F0B92DD59D35}"/>
                </a:ext>
              </a:extLst>
            </p:cNvPr>
            <p:cNvSpPr/>
            <p:nvPr/>
          </p:nvSpPr>
          <p:spPr>
            <a:xfrm>
              <a:off x="1607823" y="4019709"/>
              <a:ext cx="23674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noProof="1">
                  <a:solidFill>
                    <a:srgbClr val="97B9A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没有注册的游客</a:t>
              </a:r>
              <a:endParaRPr lang="en-US" noProof="1">
                <a:solidFill>
                  <a:srgbClr val="97B9A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34287ED-6F3C-4C9A-986D-E4FB024B5437}"/>
              </a:ext>
            </a:extLst>
          </p:cNvPr>
          <p:cNvGrpSpPr/>
          <p:nvPr/>
        </p:nvGrpSpPr>
        <p:grpSpPr>
          <a:xfrm>
            <a:off x="7483386" y="2042468"/>
            <a:ext cx="2486025" cy="1211827"/>
            <a:chOff x="8013211" y="3435349"/>
            <a:chExt cx="2486025" cy="1211827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C1935A8-8764-4EE1-A818-98B91984FD5E}"/>
                </a:ext>
              </a:extLst>
            </p:cNvPr>
            <p:cNvSpPr txBox="1"/>
            <p:nvPr/>
          </p:nvSpPr>
          <p:spPr>
            <a:xfrm>
              <a:off x="8013211" y="3435349"/>
              <a:ext cx="2486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47626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森林先知</a:t>
              </a:r>
            </a:p>
          </p:txBody>
        </p: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E22A104F-B545-4E2C-802D-BD46C31886FB}"/>
                </a:ext>
              </a:extLst>
            </p:cNvPr>
            <p:cNvSpPr/>
            <p:nvPr/>
          </p:nvSpPr>
          <p:spPr>
            <a:xfrm>
              <a:off x="8094281" y="4000845"/>
              <a:ext cx="2367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noProof="1">
                  <a:solidFill>
                    <a:srgbClr val="476263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专业的心理服务工作人员</a:t>
              </a:r>
              <a:r>
                <a:rPr lang="en-US" sz="1000" noProof="1">
                  <a:solidFill>
                    <a:srgbClr val="476263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1231BAE-9AB1-4520-8544-6A792215A633}"/>
              </a:ext>
            </a:extLst>
          </p:cNvPr>
          <p:cNvGrpSpPr/>
          <p:nvPr/>
        </p:nvGrpSpPr>
        <p:grpSpPr>
          <a:xfrm>
            <a:off x="1169637" y="4348750"/>
            <a:ext cx="2486025" cy="1046440"/>
            <a:chOff x="1718402" y="3235073"/>
            <a:chExt cx="2486025" cy="1046440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E6B3D8-7178-40B2-9E4B-3239CF0B20CA}"/>
                </a:ext>
              </a:extLst>
            </p:cNvPr>
            <p:cNvSpPr txBox="1"/>
            <p:nvPr/>
          </p:nvSpPr>
          <p:spPr>
            <a:xfrm>
              <a:off x="1718402" y="3235073"/>
              <a:ext cx="2486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7626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叶子精灵</a:t>
              </a:r>
            </a:p>
          </p:txBody>
        </p: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B733FB9D-C278-4645-81D3-4B8C9475194E}"/>
                </a:ext>
              </a:extLst>
            </p:cNvPr>
            <p:cNvSpPr/>
            <p:nvPr/>
          </p:nvSpPr>
          <p:spPr>
            <a:xfrm>
              <a:off x="1796293" y="3696738"/>
              <a:ext cx="23674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noProof="1">
                  <a:solidFill>
                    <a:srgbClr val="476263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已经注册的用户，成为银之森的一员</a:t>
              </a:r>
              <a:endParaRPr lang="en-US" sz="1600" noProof="1">
                <a:solidFill>
                  <a:srgbClr val="47626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12BEE7B-C7DC-4A9F-A813-EFAA7BA9C40E}"/>
              </a:ext>
            </a:extLst>
          </p:cNvPr>
          <p:cNvGrpSpPr/>
          <p:nvPr/>
        </p:nvGrpSpPr>
        <p:grpSpPr>
          <a:xfrm>
            <a:off x="7364785" y="4457578"/>
            <a:ext cx="2545325" cy="937612"/>
            <a:chOff x="7728600" y="3414947"/>
            <a:chExt cx="2545325" cy="937612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684C778-6C23-4B22-B44A-9D6A7B30E31B}"/>
                </a:ext>
              </a:extLst>
            </p:cNvPr>
            <p:cNvSpPr txBox="1"/>
            <p:nvPr/>
          </p:nvSpPr>
          <p:spPr>
            <a:xfrm>
              <a:off x="7728600" y="3414947"/>
              <a:ext cx="2486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7B9A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古树之灵</a:t>
              </a:r>
            </a:p>
          </p:txBody>
        </p: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F141CED7-A677-4EB5-8D07-D0394BA8ED72}"/>
                </a:ext>
              </a:extLst>
            </p:cNvPr>
            <p:cNvSpPr/>
            <p:nvPr/>
          </p:nvSpPr>
          <p:spPr>
            <a:xfrm>
              <a:off x="7906501" y="4014005"/>
              <a:ext cx="23674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noProof="1">
                  <a:solidFill>
                    <a:srgbClr val="97B9A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监督管理人员</a:t>
              </a:r>
              <a:r>
                <a:rPr lang="en-US" sz="1000" noProof="1">
                  <a:solidFill>
                    <a:srgbClr val="97B9A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3565F03B-D343-497A-BE46-28640666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4600" y="2281170"/>
            <a:ext cx="1952625" cy="20764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EA357FB-F19B-4318-9A3B-3B1E3D6F2687}"/>
              </a:ext>
            </a:extLst>
          </p:cNvPr>
          <p:cNvSpPr txBox="1"/>
          <p:nvPr/>
        </p:nvSpPr>
        <p:spPr>
          <a:xfrm>
            <a:off x="4335806" y="4457578"/>
            <a:ext cx="248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7626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角色介绍</a:t>
            </a:r>
          </a:p>
        </p:txBody>
      </p:sp>
    </p:spTree>
    <p:extLst>
      <p:ext uri="{BB962C8B-B14F-4D97-AF65-F5344CB8AC3E}">
        <p14:creationId xmlns:p14="http://schemas.microsoft.com/office/powerpoint/2010/main" val="42383060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01693B-9177-4E2E-A8D7-0D6C66A29E4B}"/>
              </a:ext>
            </a:extLst>
          </p:cNvPr>
          <p:cNvSpPr txBox="1"/>
          <p:nvPr/>
        </p:nvSpPr>
        <p:spPr>
          <a:xfrm>
            <a:off x="3406609" y="1256366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12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02</a:t>
            </a:r>
          </a:p>
        </p:txBody>
      </p:sp>
      <p:sp>
        <p:nvSpPr>
          <p:cNvPr id="3" name="PA_文本框 22">
            <a:extLst>
              <a:ext uri="{FF2B5EF4-FFF2-40B4-BE49-F238E27FC236}">
                <a16:creationId xmlns:a16="http://schemas.microsoft.com/office/drawing/2014/main" id="{E5F4C9EA-6F58-4278-9883-DAC94D9D798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92178" y="3364324"/>
            <a:ext cx="595241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7626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汉仪菱心体简" panose="02010609000101010101" pitchFamily="49" charset="-122"/>
                <a:ea typeface="汉仪菱心体简" panose="02010609000101010101" pitchFamily="49" charset="-122"/>
              </a:rPr>
              <a:t>业务内容介绍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92D8D1-3061-4ED6-BC9F-91DD13A6DFAA}"/>
              </a:ext>
            </a:extLst>
          </p:cNvPr>
          <p:cNvSpPr/>
          <p:nvPr/>
        </p:nvSpPr>
        <p:spPr>
          <a:xfrm>
            <a:off x="1981986" y="4478529"/>
            <a:ext cx="4572794" cy="507839"/>
          </a:xfrm>
          <a:prstGeom prst="rect">
            <a:avLst/>
          </a:prstGeom>
        </p:spPr>
        <p:txBody>
          <a:bodyPr lIns="91448" tIns="45724" rIns="91448" bIns="45724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Chinese  companies  will no longer remain in the hard stage and they are also promoting a culture Chinese  companies  will no longer remain </a:t>
            </a:r>
          </a:p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in the hard stage and they are also wang ling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yan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 a culture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5023B0-1EB8-4A4A-A6AD-0CFD850525C6}"/>
              </a:ext>
            </a:extLst>
          </p:cNvPr>
          <p:cNvGrpSpPr/>
          <p:nvPr/>
        </p:nvGrpSpPr>
        <p:grpSpPr>
          <a:xfrm>
            <a:off x="3244883" y="5831872"/>
            <a:ext cx="2047002" cy="335372"/>
            <a:chOff x="4902198" y="3898900"/>
            <a:chExt cx="2387602" cy="375420"/>
          </a:xfrm>
          <a:solidFill>
            <a:srgbClr val="476263"/>
          </a:solidFill>
          <a:effectLst/>
        </p:grpSpPr>
        <p:sp>
          <p:nvSpPr>
            <p:cNvPr id="7" name="PA_圆角矩形 7">
              <a:extLst>
                <a:ext uri="{FF2B5EF4-FFF2-40B4-BE49-F238E27FC236}">
                  <a16:creationId xmlns:a16="http://schemas.microsoft.com/office/drawing/2014/main" id="{A99391F7-1844-4FA7-A3EB-A97CA235FE8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02198" y="3898900"/>
              <a:ext cx="2387602" cy="3754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gradFill>
                  <a:gsLst>
                    <a:gs pos="0">
                      <a:srgbClr val="DFAB75">
                        <a:shade val="30000"/>
                        <a:satMod val="115000"/>
                      </a:srgbClr>
                    </a:gs>
                    <a:gs pos="50000">
                      <a:srgbClr val="DFAB75">
                        <a:shade val="67500"/>
                        <a:satMod val="115000"/>
                      </a:srgbClr>
                    </a:gs>
                    <a:gs pos="100000">
                      <a:srgbClr val="DFAB75">
                        <a:shade val="100000"/>
                        <a:satMod val="115000"/>
                      </a:srgbClr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" name="PA_文本框 6">
              <a:extLst>
                <a:ext uri="{FF2B5EF4-FFF2-40B4-BE49-F238E27FC236}">
                  <a16:creationId xmlns:a16="http://schemas.microsoft.com/office/drawing/2014/main" id="{7531B5F2-C140-47BA-82E0-069930E2B448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004992" y="3917333"/>
              <a:ext cx="2179464" cy="356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THE PART TWO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290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5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E2BDB7-A4A1-4691-B8D2-9DCB2A3F7193}"/>
              </a:ext>
            </a:extLst>
          </p:cNvPr>
          <p:cNvSpPr txBox="1"/>
          <p:nvPr/>
        </p:nvSpPr>
        <p:spPr>
          <a:xfrm>
            <a:off x="467805" y="35847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6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DA5770-901B-41A4-B404-B6E470EE2F79}"/>
              </a:ext>
            </a:extLst>
          </p:cNvPr>
          <p:cNvSpPr txBox="1"/>
          <p:nvPr/>
        </p:nvSpPr>
        <p:spPr>
          <a:xfrm>
            <a:off x="1560616" y="5739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476263"/>
                </a:solidFill>
                <a:latin typeface="Arial"/>
                <a:ea typeface="微软雅黑"/>
              </a:rPr>
              <a:t>业务内容介绍</a:t>
            </a:r>
          </a:p>
        </p:txBody>
      </p: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60C67EB5-3133-41CF-A1F5-838385DE0D7C}"/>
              </a:ext>
            </a:extLst>
          </p:cNvPr>
          <p:cNvGrpSpPr/>
          <p:nvPr/>
        </p:nvGrpSpPr>
        <p:grpSpPr>
          <a:xfrm>
            <a:off x="454960" y="1926974"/>
            <a:ext cx="4862670" cy="4641540"/>
            <a:chOff x="1959919" y="2413487"/>
            <a:chExt cx="3157388" cy="2963176"/>
          </a:xfrm>
        </p:grpSpPr>
        <p:pic>
          <p:nvPicPr>
            <p:cNvPr id="286" name="Picture 62">
              <a:extLst>
                <a:ext uri="{FF2B5EF4-FFF2-40B4-BE49-F238E27FC236}">
                  <a16:creationId xmlns:a16="http://schemas.microsoft.com/office/drawing/2014/main" id="{CC4761E1-FA58-4B56-AB8A-F3319A6A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919" y="2413487"/>
              <a:ext cx="3157388" cy="29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" name="Rectangle 19">
              <a:extLst>
                <a:ext uri="{FF2B5EF4-FFF2-40B4-BE49-F238E27FC236}">
                  <a16:creationId xmlns:a16="http://schemas.microsoft.com/office/drawing/2014/main" id="{A478D0CE-8CE4-498D-9A9D-09B020F1CA04}"/>
                </a:ext>
              </a:extLst>
            </p:cNvPr>
            <p:cNvSpPr/>
            <p:nvPr/>
          </p:nvSpPr>
          <p:spPr>
            <a:xfrm>
              <a:off x="2317006" y="2796481"/>
              <a:ext cx="2537174" cy="1405412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algn="ctr" defTabSz="913924"/>
              <a:endParaRPr lang="zh-CN" altLang="zh-CN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32C4A407-5C8C-45CA-99D1-88CCE19B1B92}"/>
              </a:ext>
            </a:extLst>
          </p:cNvPr>
          <p:cNvGrpSpPr/>
          <p:nvPr/>
        </p:nvGrpSpPr>
        <p:grpSpPr>
          <a:xfrm>
            <a:off x="6475657" y="2356391"/>
            <a:ext cx="681793" cy="3250077"/>
            <a:chOff x="6479616" y="2631329"/>
            <a:chExt cx="479425" cy="224700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92" name="Freeform 6">
              <a:extLst>
                <a:ext uri="{FF2B5EF4-FFF2-40B4-BE49-F238E27FC236}">
                  <a16:creationId xmlns:a16="http://schemas.microsoft.com/office/drawing/2014/main" id="{1D7A3EA9-9356-4578-A610-6966915BD497}"/>
                </a:ext>
              </a:extLst>
            </p:cNvPr>
            <p:cNvSpPr/>
            <p:nvPr/>
          </p:nvSpPr>
          <p:spPr bwMode="auto">
            <a:xfrm>
              <a:off x="6479616" y="2631329"/>
              <a:ext cx="479425" cy="2247006"/>
            </a:xfrm>
            <a:custGeom>
              <a:avLst/>
              <a:gdLst>
                <a:gd name="T0" fmla="*/ 1368 w 1368"/>
                <a:gd name="T1" fmla="*/ 3205 h 6410"/>
                <a:gd name="T2" fmla="*/ 829 w 1368"/>
                <a:gd name="T3" fmla="*/ 2536 h 6410"/>
                <a:gd name="T4" fmla="*/ 829 w 1368"/>
                <a:gd name="T5" fmla="*/ 1353 h 6410"/>
                <a:gd name="T6" fmla="*/ 1368 w 1368"/>
                <a:gd name="T7" fmla="*/ 684 h 6410"/>
                <a:gd name="T8" fmla="*/ 684 w 1368"/>
                <a:gd name="T9" fmla="*/ 0 h 6410"/>
                <a:gd name="T10" fmla="*/ 0 w 1368"/>
                <a:gd name="T11" fmla="*/ 684 h 6410"/>
                <a:gd name="T12" fmla="*/ 540 w 1368"/>
                <a:gd name="T13" fmla="*/ 1353 h 6410"/>
                <a:gd name="T14" fmla="*/ 540 w 1368"/>
                <a:gd name="T15" fmla="*/ 2536 h 6410"/>
                <a:gd name="T16" fmla="*/ 0 w 1368"/>
                <a:gd name="T17" fmla="*/ 3205 h 6410"/>
                <a:gd name="T18" fmla="*/ 540 w 1368"/>
                <a:gd name="T19" fmla="*/ 3874 h 6410"/>
                <a:gd name="T20" fmla="*/ 540 w 1368"/>
                <a:gd name="T21" fmla="*/ 5057 h 6410"/>
                <a:gd name="T22" fmla="*/ 0 w 1368"/>
                <a:gd name="T23" fmla="*/ 5726 h 6410"/>
                <a:gd name="T24" fmla="*/ 684 w 1368"/>
                <a:gd name="T25" fmla="*/ 6410 h 6410"/>
                <a:gd name="T26" fmla="*/ 1368 w 1368"/>
                <a:gd name="T27" fmla="*/ 5726 h 6410"/>
                <a:gd name="T28" fmla="*/ 829 w 1368"/>
                <a:gd name="T29" fmla="*/ 5057 h 6410"/>
                <a:gd name="T30" fmla="*/ 829 w 1368"/>
                <a:gd name="T31" fmla="*/ 3874 h 6410"/>
                <a:gd name="T32" fmla="*/ 1368 w 1368"/>
                <a:gd name="T33" fmla="*/ 3205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8" h="6410">
                  <a:moveTo>
                    <a:pt x="1368" y="3205"/>
                  </a:moveTo>
                  <a:cubicBezTo>
                    <a:pt x="1368" y="2877"/>
                    <a:pt x="1137" y="2603"/>
                    <a:pt x="829" y="2536"/>
                  </a:cubicBezTo>
                  <a:cubicBezTo>
                    <a:pt x="829" y="1353"/>
                    <a:pt x="829" y="1353"/>
                    <a:pt x="829" y="1353"/>
                  </a:cubicBezTo>
                  <a:cubicBezTo>
                    <a:pt x="1137" y="1286"/>
                    <a:pt x="1368" y="1012"/>
                    <a:pt x="1368" y="684"/>
                  </a:cubicBezTo>
                  <a:cubicBezTo>
                    <a:pt x="1368" y="306"/>
                    <a:pt x="1062" y="0"/>
                    <a:pt x="684" y="0"/>
                  </a:cubicBezTo>
                  <a:cubicBezTo>
                    <a:pt x="306" y="0"/>
                    <a:pt x="0" y="306"/>
                    <a:pt x="0" y="684"/>
                  </a:cubicBezTo>
                  <a:cubicBezTo>
                    <a:pt x="0" y="1012"/>
                    <a:pt x="231" y="1286"/>
                    <a:pt x="540" y="1353"/>
                  </a:cubicBezTo>
                  <a:cubicBezTo>
                    <a:pt x="540" y="2536"/>
                    <a:pt x="540" y="2536"/>
                    <a:pt x="540" y="2536"/>
                  </a:cubicBezTo>
                  <a:cubicBezTo>
                    <a:pt x="231" y="2603"/>
                    <a:pt x="0" y="2877"/>
                    <a:pt x="0" y="3205"/>
                  </a:cubicBezTo>
                  <a:cubicBezTo>
                    <a:pt x="0" y="3533"/>
                    <a:pt x="231" y="3807"/>
                    <a:pt x="540" y="3874"/>
                  </a:cubicBezTo>
                  <a:cubicBezTo>
                    <a:pt x="540" y="5057"/>
                    <a:pt x="540" y="5057"/>
                    <a:pt x="540" y="5057"/>
                  </a:cubicBezTo>
                  <a:cubicBezTo>
                    <a:pt x="231" y="5124"/>
                    <a:pt x="0" y="5398"/>
                    <a:pt x="0" y="5726"/>
                  </a:cubicBezTo>
                  <a:cubicBezTo>
                    <a:pt x="0" y="6104"/>
                    <a:pt x="306" y="6410"/>
                    <a:pt x="684" y="6410"/>
                  </a:cubicBezTo>
                  <a:cubicBezTo>
                    <a:pt x="1062" y="6410"/>
                    <a:pt x="1368" y="6104"/>
                    <a:pt x="1368" y="5726"/>
                  </a:cubicBezTo>
                  <a:cubicBezTo>
                    <a:pt x="1368" y="5398"/>
                    <a:pt x="1137" y="5124"/>
                    <a:pt x="829" y="5057"/>
                  </a:cubicBezTo>
                  <a:cubicBezTo>
                    <a:pt x="829" y="3874"/>
                    <a:pt x="829" y="3874"/>
                    <a:pt x="829" y="3874"/>
                  </a:cubicBezTo>
                  <a:cubicBezTo>
                    <a:pt x="1137" y="3807"/>
                    <a:pt x="1368" y="3533"/>
                    <a:pt x="1368" y="3205"/>
                  </a:cubicBezTo>
                  <a:close/>
                </a:path>
              </a:pathLst>
            </a:custGeom>
            <a:solidFill>
              <a:srgbClr val="97B9A1"/>
            </a:solidFill>
            <a:ln w="6350">
              <a:noFill/>
            </a:ln>
          </p:spPr>
          <p:txBody>
            <a:bodyPr/>
            <a:lstStyle/>
            <a:p>
              <a:endParaRPr lang="zh-CN" altLang="en-US" sz="1013" b="1">
                <a:solidFill>
                  <a:srgbClr val="476263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3" name="Oval 7">
              <a:extLst>
                <a:ext uri="{FF2B5EF4-FFF2-40B4-BE49-F238E27FC236}">
                  <a16:creationId xmlns:a16="http://schemas.microsoft.com/office/drawing/2014/main" id="{7530C5AF-B7E3-4B97-8BB8-2D8804DAD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4715" y="2694849"/>
              <a:ext cx="352425" cy="35253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399" b="1" dirty="0">
                  <a:solidFill>
                    <a:srgbClr val="476263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1399" b="1" dirty="0">
                <a:solidFill>
                  <a:srgbClr val="476263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4" name="Oval 8">
              <a:extLst>
                <a:ext uri="{FF2B5EF4-FFF2-40B4-BE49-F238E27FC236}">
                  <a16:creationId xmlns:a16="http://schemas.microsoft.com/office/drawing/2014/main" id="{7804C00E-3440-4A48-9A34-D72ABAA01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4715" y="3577773"/>
              <a:ext cx="352425" cy="35412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399" b="1" dirty="0">
                  <a:solidFill>
                    <a:srgbClr val="476263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1399" b="1" dirty="0">
                <a:solidFill>
                  <a:srgbClr val="476263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5" name="Oval 9">
              <a:extLst>
                <a:ext uri="{FF2B5EF4-FFF2-40B4-BE49-F238E27FC236}">
                  <a16:creationId xmlns:a16="http://schemas.microsoft.com/office/drawing/2014/main" id="{135B331C-42E8-4FF1-AB11-1673FE17E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4715" y="4462284"/>
              <a:ext cx="352425" cy="35253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399" b="1" dirty="0">
                  <a:solidFill>
                    <a:srgbClr val="476263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1399" b="1" dirty="0">
                <a:solidFill>
                  <a:srgbClr val="476263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06" name="Rectangle 70">
            <a:extLst>
              <a:ext uri="{FF2B5EF4-FFF2-40B4-BE49-F238E27FC236}">
                <a16:creationId xmlns:a16="http://schemas.microsoft.com/office/drawing/2014/main" id="{A3C4ACAA-832A-4FCF-8F77-AC87B453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112" y="2448267"/>
            <a:ext cx="30401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小树洞</a:t>
            </a:r>
            <a:endParaRPr lang="en-US" altLang="zh-CN" sz="2000" b="1" noProof="1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笔友信箱</a:t>
            </a: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DDE7AB46-EF31-4965-B356-39A46A0C6B6F}"/>
              </a:ext>
            </a:extLst>
          </p:cNvPr>
          <p:cNvGrpSpPr/>
          <p:nvPr/>
        </p:nvGrpSpPr>
        <p:grpSpPr>
          <a:xfrm>
            <a:off x="7320150" y="3892266"/>
            <a:ext cx="3152097" cy="1622165"/>
            <a:chOff x="821139" y="4619034"/>
            <a:chExt cx="2585661" cy="1807556"/>
          </a:xfrm>
        </p:grpSpPr>
        <p:sp>
          <p:nvSpPr>
            <p:cNvPr id="309" name="Rectangle 70">
              <a:extLst>
                <a:ext uri="{FF2B5EF4-FFF2-40B4-BE49-F238E27FC236}">
                  <a16:creationId xmlns:a16="http://schemas.microsoft.com/office/drawing/2014/main" id="{5C20B21C-27E1-4603-8549-1B1E207B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82" y="5774983"/>
              <a:ext cx="2493818" cy="65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展览板</a:t>
              </a:r>
              <a:endParaRPr lang="en-US" altLang="zh-CN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作品展示区</a:t>
              </a:r>
              <a:endPara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0" name="Rectangle 23">
              <a:extLst>
                <a:ext uri="{FF2B5EF4-FFF2-40B4-BE49-F238E27FC236}">
                  <a16:creationId xmlns:a16="http://schemas.microsoft.com/office/drawing/2014/main" id="{B9BE5E9C-58FC-4B9B-B171-569ED7566155}"/>
                </a:ext>
              </a:extLst>
            </p:cNvPr>
            <p:cNvSpPr/>
            <p:nvPr/>
          </p:nvSpPr>
          <p:spPr>
            <a:xfrm>
              <a:off x="821139" y="4619034"/>
              <a:ext cx="2493817" cy="274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1A30F213-9C54-4B47-A3BF-D3D78333091E}"/>
              </a:ext>
            </a:extLst>
          </p:cNvPr>
          <p:cNvGrpSpPr/>
          <p:nvPr/>
        </p:nvGrpSpPr>
        <p:grpSpPr>
          <a:xfrm>
            <a:off x="7320151" y="3756932"/>
            <a:ext cx="3152096" cy="1617461"/>
            <a:chOff x="790525" y="3036280"/>
            <a:chExt cx="2585659" cy="1802312"/>
          </a:xfrm>
        </p:grpSpPr>
        <p:sp>
          <p:nvSpPr>
            <p:cNvPr id="312" name="Rectangle 70">
              <a:extLst>
                <a:ext uri="{FF2B5EF4-FFF2-40B4-BE49-F238E27FC236}">
                  <a16:creationId xmlns:a16="http://schemas.microsoft.com/office/drawing/2014/main" id="{044B90D1-6468-4156-810D-993324C9C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66" y="3036280"/>
              <a:ext cx="2493818" cy="65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先知的小屋</a:t>
              </a:r>
              <a:endParaRPr lang="en-US" altLang="zh-CN" sz="1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专业的心理咨询处</a:t>
              </a:r>
              <a:endPara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3" name="Rectangle 23">
              <a:extLst>
                <a:ext uri="{FF2B5EF4-FFF2-40B4-BE49-F238E27FC236}">
                  <a16:creationId xmlns:a16="http://schemas.microsoft.com/office/drawing/2014/main" id="{579EA3C8-25A9-462C-B0D9-B048FAAD5554}"/>
                </a:ext>
              </a:extLst>
            </p:cNvPr>
            <p:cNvSpPr/>
            <p:nvPr/>
          </p:nvSpPr>
          <p:spPr>
            <a:xfrm>
              <a:off x="790525" y="4564232"/>
              <a:ext cx="2493817" cy="274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noProof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69981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E2BDB7-A4A1-4691-B8D2-9DCB2A3F7193}"/>
              </a:ext>
            </a:extLst>
          </p:cNvPr>
          <p:cNvSpPr txBox="1"/>
          <p:nvPr/>
        </p:nvSpPr>
        <p:spPr>
          <a:xfrm>
            <a:off x="173777" y="307727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r>
              <a:rPr lang="en-US" altLang="zh-CN" sz="6000" dirty="0">
                <a:solidFill>
                  <a:srgbClr val="476263"/>
                </a:solidFill>
                <a:latin typeface="个性印章" panose="02010609000101010101" pitchFamily="49" charset="-122"/>
                <a:ea typeface="个性印章" panose="02010609000101010101" pitchFamily="49" charset="-122"/>
                <a:sym typeface="微软雅黑 Light" panose="020B0502040204020203" pitchFamily="34" charset="-122"/>
              </a:rPr>
              <a:t>02</a:t>
            </a: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9060DC04-AA07-4DC5-A1AA-AB4839E189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4716" y="5089001"/>
            <a:ext cx="2541771" cy="0"/>
          </a:xfrm>
          <a:prstGeom prst="line">
            <a:avLst/>
          </a:prstGeom>
          <a:noFill/>
          <a:ln w="9525" cap="rnd">
            <a:solidFill>
              <a:srgbClr val="476263"/>
            </a:solidFill>
            <a:prstDash val="sysDot"/>
            <a:round/>
            <a:headEnd type="diamond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6994">
              <a:defRPr/>
            </a:pPr>
            <a:endParaRPr lang="zh-CN" altLang="en-US" sz="1353" b="1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Line 21">
            <a:extLst>
              <a:ext uri="{FF2B5EF4-FFF2-40B4-BE49-F238E27FC236}">
                <a16:creationId xmlns:a16="http://schemas.microsoft.com/office/drawing/2014/main" id="{E17889F9-D5CE-41DA-88D2-904362BC95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74762" y="2421859"/>
            <a:ext cx="2841724" cy="0"/>
          </a:xfrm>
          <a:prstGeom prst="line">
            <a:avLst/>
          </a:prstGeom>
          <a:noFill/>
          <a:ln w="9525" cap="rnd">
            <a:solidFill>
              <a:srgbClr val="476263"/>
            </a:solidFill>
            <a:prstDash val="sysDot"/>
            <a:round/>
            <a:headEnd type="diamond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6994">
              <a:defRPr/>
            </a:pPr>
            <a:endParaRPr lang="zh-CN" altLang="en-US" sz="1353" b="1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Line 22">
            <a:extLst>
              <a:ext uri="{FF2B5EF4-FFF2-40B4-BE49-F238E27FC236}">
                <a16:creationId xmlns:a16="http://schemas.microsoft.com/office/drawing/2014/main" id="{843862EE-8AB6-4DEC-A37E-C4E5D2F52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13589" y="3795424"/>
            <a:ext cx="3102898" cy="0"/>
          </a:xfrm>
          <a:prstGeom prst="line">
            <a:avLst/>
          </a:prstGeom>
          <a:noFill/>
          <a:ln w="9525" cap="rnd">
            <a:solidFill>
              <a:srgbClr val="476263"/>
            </a:solidFill>
            <a:prstDash val="sysDot"/>
            <a:round/>
            <a:headEnd type="diamond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6994">
              <a:defRPr/>
            </a:pPr>
            <a:endParaRPr lang="zh-CN" altLang="en-US" sz="1353" b="1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1" name="Group 4">
            <a:extLst>
              <a:ext uri="{FF2B5EF4-FFF2-40B4-BE49-F238E27FC236}">
                <a16:creationId xmlns:a16="http://schemas.microsoft.com/office/drawing/2014/main" id="{4142ACEB-6172-4064-A0D9-E09121357332}"/>
              </a:ext>
            </a:extLst>
          </p:cNvPr>
          <p:cNvGrpSpPr/>
          <p:nvPr/>
        </p:nvGrpSpPr>
        <p:grpSpPr>
          <a:xfrm>
            <a:off x="1149155" y="4088748"/>
            <a:ext cx="3888956" cy="1953693"/>
            <a:chOff x="1055879" y="3634366"/>
            <a:chExt cx="3673475" cy="184544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8DD8DAF3-0E37-4681-BF12-901079A18A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5879" y="3727019"/>
              <a:ext cx="3673475" cy="1752789"/>
              <a:chOff x="1733" y="2875"/>
              <a:chExt cx="2304" cy="1096"/>
            </a:xfrm>
          </p:grpSpPr>
          <p:sp>
            <p:nvSpPr>
              <p:cNvPr id="44" name="Freeform 5">
                <a:extLst>
                  <a:ext uri="{FF2B5EF4-FFF2-40B4-BE49-F238E27FC236}">
                    <a16:creationId xmlns:a16="http://schemas.microsoft.com/office/drawing/2014/main" id="{1CE50F96-AFA0-464D-886D-A9764B0BC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" y="2891"/>
                <a:ext cx="2304" cy="1080"/>
              </a:xfrm>
              <a:custGeom>
                <a:avLst/>
                <a:gdLst>
                  <a:gd name="T0" fmla="*/ 2304 w 2304"/>
                  <a:gd name="T1" fmla="*/ 792 h 1080"/>
                  <a:gd name="T2" fmla="*/ 2302 w 2304"/>
                  <a:gd name="T3" fmla="*/ 806 h 1080"/>
                  <a:gd name="T4" fmla="*/ 2290 w 2304"/>
                  <a:gd name="T5" fmla="*/ 836 h 1080"/>
                  <a:gd name="T6" fmla="*/ 2268 w 2304"/>
                  <a:gd name="T7" fmla="*/ 864 h 1080"/>
                  <a:gd name="T8" fmla="*/ 2234 w 2304"/>
                  <a:gd name="T9" fmla="*/ 892 h 1080"/>
                  <a:gd name="T10" fmla="*/ 2190 w 2304"/>
                  <a:gd name="T11" fmla="*/ 916 h 1080"/>
                  <a:gd name="T12" fmla="*/ 2108 w 2304"/>
                  <a:gd name="T13" fmla="*/ 954 h 1080"/>
                  <a:gd name="T14" fmla="*/ 1966 w 2304"/>
                  <a:gd name="T15" fmla="*/ 996 h 1080"/>
                  <a:gd name="T16" fmla="*/ 1796 w 2304"/>
                  <a:gd name="T17" fmla="*/ 1030 h 1080"/>
                  <a:gd name="T18" fmla="*/ 1600 w 2304"/>
                  <a:gd name="T19" fmla="*/ 1058 h 1080"/>
                  <a:gd name="T20" fmla="*/ 1384 w 2304"/>
                  <a:gd name="T21" fmla="*/ 1074 h 1080"/>
                  <a:gd name="T22" fmla="*/ 1152 w 2304"/>
                  <a:gd name="T23" fmla="*/ 1080 h 1080"/>
                  <a:gd name="T24" fmla="*/ 1034 w 2304"/>
                  <a:gd name="T25" fmla="*/ 1078 h 1080"/>
                  <a:gd name="T26" fmla="*/ 810 w 2304"/>
                  <a:gd name="T27" fmla="*/ 1068 h 1080"/>
                  <a:gd name="T28" fmla="*/ 602 w 2304"/>
                  <a:gd name="T29" fmla="*/ 1046 h 1080"/>
                  <a:gd name="T30" fmla="*/ 420 w 2304"/>
                  <a:gd name="T31" fmla="*/ 1014 h 1080"/>
                  <a:gd name="T32" fmla="*/ 264 w 2304"/>
                  <a:gd name="T33" fmla="*/ 976 h 1080"/>
                  <a:gd name="T34" fmla="*/ 140 w 2304"/>
                  <a:gd name="T35" fmla="*/ 930 h 1080"/>
                  <a:gd name="T36" fmla="*/ 90 w 2304"/>
                  <a:gd name="T37" fmla="*/ 904 h 1080"/>
                  <a:gd name="T38" fmla="*/ 52 w 2304"/>
                  <a:gd name="T39" fmla="*/ 878 h 1080"/>
                  <a:gd name="T40" fmla="*/ 24 w 2304"/>
                  <a:gd name="T41" fmla="*/ 850 h 1080"/>
                  <a:gd name="T42" fmla="*/ 6 w 2304"/>
                  <a:gd name="T43" fmla="*/ 822 h 1080"/>
                  <a:gd name="T44" fmla="*/ 0 w 2304"/>
                  <a:gd name="T45" fmla="*/ 792 h 1080"/>
                  <a:gd name="T46" fmla="*/ 288 w 2304"/>
                  <a:gd name="T47" fmla="*/ 216 h 1080"/>
                  <a:gd name="T48" fmla="*/ 292 w 2304"/>
                  <a:gd name="T49" fmla="*/ 194 h 1080"/>
                  <a:gd name="T50" fmla="*/ 306 w 2304"/>
                  <a:gd name="T51" fmla="*/ 172 h 1080"/>
                  <a:gd name="T52" fmla="*/ 326 w 2304"/>
                  <a:gd name="T53" fmla="*/ 152 h 1080"/>
                  <a:gd name="T54" fmla="*/ 356 w 2304"/>
                  <a:gd name="T55" fmla="*/ 132 h 1080"/>
                  <a:gd name="T56" fmla="*/ 436 w 2304"/>
                  <a:gd name="T57" fmla="*/ 96 h 1080"/>
                  <a:gd name="T58" fmla="*/ 542 w 2304"/>
                  <a:gd name="T59" fmla="*/ 64 h 1080"/>
                  <a:gd name="T60" fmla="*/ 668 w 2304"/>
                  <a:gd name="T61" fmla="*/ 36 h 1080"/>
                  <a:gd name="T62" fmla="*/ 816 w 2304"/>
                  <a:gd name="T63" fmla="*/ 16 h 1080"/>
                  <a:gd name="T64" fmla="*/ 978 w 2304"/>
                  <a:gd name="T65" fmla="*/ 4 h 1080"/>
                  <a:gd name="T66" fmla="*/ 1152 w 2304"/>
                  <a:gd name="T67" fmla="*/ 0 h 1080"/>
                  <a:gd name="T68" fmla="*/ 1240 w 2304"/>
                  <a:gd name="T69" fmla="*/ 2 h 1080"/>
                  <a:gd name="T70" fmla="*/ 1408 w 2304"/>
                  <a:gd name="T71" fmla="*/ 10 h 1080"/>
                  <a:gd name="T72" fmla="*/ 1564 w 2304"/>
                  <a:gd name="T73" fmla="*/ 26 h 1080"/>
                  <a:gd name="T74" fmla="*/ 1702 w 2304"/>
                  <a:gd name="T75" fmla="*/ 50 h 1080"/>
                  <a:gd name="T76" fmla="*/ 1818 w 2304"/>
                  <a:gd name="T77" fmla="*/ 78 h 1080"/>
                  <a:gd name="T78" fmla="*/ 1912 w 2304"/>
                  <a:gd name="T79" fmla="*/ 114 h 1080"/>
                  <a:gd name="T80" fmla="*/ 1964 w 2304"/>
                  <a:gd name="T81" fmla="*/ 142 h 1080"/>
                  <a:gd name="T82" fmla="*/ 1988 w 2304"/>
                  <a:gd name="T83" fmla="*/ 162 h 1080"/>
                  <a:gd name="T84" fmla="*/ 2006 w 2304"/>
                  <a:gd name="T85" fmla="*/ 184 h 1080"/>
                  <a:gd name="T86" fmla="*/ 2014 w 2304"/>
                  <a:gd name="T87" fmla="*/ 204 h 1080"/>
                  <a:gd name="T88" fmla="*/ 2016 w 2304"/>
                  <a:gd name="T89" fmla="*/ 216 h 10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04"/>
                  <a:gd name="T136" fmla="*/ 0 h 1080"/>
                  <a:gd name="T137" fmla="*/ 2304 w 2304"/>
                  <a:gd name="T138" fmla="*/ 1080 h 10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04" h="1080">
                    <a:moveTo>
                      <a:pt x="2016" y="216"/>
                    </a:moveTo>
                    <a:lnTo>
                      <a:pt x="2304" y="792"/>
                    </a:lnTo>
                    <a:lnTo>
                      <a:pt x="2302" y="806"/>
                    </a:lnTo>
                    <a:lnTo>
                      <a:pt x="2298" y="822"/>
                    </a:lnTo>
                    <a:lnTo>
                      <a:pt x="2290" y="836"/>
                    </a:lnTo>
                    <a:lnTo>
                      <a:pt x="2280" y="850"/>
                    </a:lnTo>
                    <a:lnTo>
                      <a:pt x="2268" y="864"/>
                    </a:lnTo>
                    <a:lnTo>
                      <a:pt x="2252" y="878"/>
                    </a:lnTo>
                    <a:lnTo>
                      <a:pt x="2234" y="892"/>
                    </a:lnTo>
                    <a:lnTo>
                      <a:pt x="2214" y="904"/>
                    </a:lnTo>
                    <a:lnTo>
                      <a:pt x="2190" y="916"/>
                    </a:lnTo>
                    <a:lnTo>
                      <a:pt x="2164" y="930"/>
                    </a:lnTo>
                    <a:lnTo>
                      <a:pt x="2108" y="954"/>
                    </a:lnTo>
                    <a:lnTo>
                      <a:pt x="2040" y="976"/>
                    </a:lnTo>
                    <a:lnTo>
                      <a:pt x="1966" y="996"/>
                    </a:lnTo>
                    <a:lnTo>
                      <a:pt x="1884" y="1014"/>
                    </a:lnTo>
                    <a:lnTo>
                      <a:pt x="1796" y="1030"/>
                    </a:lnTo>
                    <a:lnTo>
                      <a:pt x="1702" y="1046"/>
                    </a:lnTo>
                    <a:lnTo>
                      <a:pt x="1600" y="1058"/>
                    </a:lnTo>
                    <a:lnTo>
                      <a:pt x="1494" y="1068"/>
                    </a:lnTo>
                    <a:lnTo>
                      <a:pt x="1384" y="1074"/>
                    </a:lnTo>
                    <a:lnTo>
                      <a:pt x="1270" y="1078"/>
                    </a:lnTo>
                    <a:lnTo>
                      <a:pt x="1152" y="1080"/>
                    </a:lnTo>
                    <a:lnTo>
                      <a:pt x="1034" y="1078"/>
                    </a:lnTo>
                    <a:lnTo>
                      <a:pt x="920" y="1074"/>
                    </a:lnTo>
                    <a:lnTo>
                      <a:pt x="810" y="1068"/>
                    </a:lnTo>
                    <a:lnTo>
                      <a:pt x="704" y="1058"/>
                    </a:lnTo>
                    <a:lnTo>
                      <a:pt x="602" y="1046"/>
                    </a:lnTo>
                    <a:lnTo>
                      <a:pt x="508" y="1030"/>
                    </a:lnTo>
                    <a:lnTo>
                      <a:pt x="420" y="1014"/>
                    </a:lnTo>
                    <a:lnTo>
                      <a:pt x="338" y="996"/>
                    </a:lnTo>
                    <a:lnTo>
                      <a:pt x="264" y="976"/>
                    </a:lnTo>
                    <a:lnTo>
                      <a:pt x="196" y="954"/>
                    </a:lnTo>
                    <a:lnTo>
                      <a:pt x="140" y="930"/>
                    </a:lnTo>
                    <a:lnTo>
                      <a:pt x="114" y="916"/>
                    </a:lnTo>
                    <a:lnTo>
                      <a:pt x="90" y="904"/>
                    </a:lnTo>
                    <a:lnTo>
                      <a:pt x="70" y="892"/>
                    </a:lnTo>
                    <a:lnTo>
                      <a:pt x="52" y="878"/>
                    </a:lnTo>
                    <a:lnTo>
                      <a:pt x="36" y="864"/>
                    </a:lnTo>
                    <a:lnTo>
                      <a:pt x="24" y="850"/>
                    </a:lnTo>
                    <a:lnTo>
                      <a:pt x="14" y="836"/>
                    </a:lnTo>
                    <a:lnTo>
                      <a:pt x="6" y="822"/>
                    </a:lnTo>
                    <a:lnTo>
                      <a:pt x="2" y="806"/>
                    </a:lnTo>
                    <a:lnTo>
                      <a:pt x="0" y="792"/>
                    </a:lnTo>
                    <a:lnTo>
                      <a:pt x="288" y="216"/>
                    </a:lnTo>
                    <a:lnTo>
                      <a:pt x="290" y="204"/>
                    </a:lnTo>
                    <a:lnTo>
                      <a:pt x="292" y="194"/>
                    </a:lnTo>
                    <a:lnTo>
                      <a:pt x="298" y="184"/>
                    </a:lnTo>
                    <a:lnTo>
                      <a:pt x="306" y="172"/>
                    </a:lnTo>
                    <a:lnTo>
                      <a:pt x="316" y="162"/>
                    </a:lnTo>
                    <a:lnTo>
                      <a:pt x="326" y="152"/>
                    </a:lnTo>
                    <a:lnTo>
                      <a:pt x="340" y="142"/>
                    </a:lnTo>
                    <a:lnTo>
                      <a:pt x="356" y="132"/>
                    </a:lnTo>
                    <a:lnTo>
                      <a:pt x="392" y="114"/>
                    </a:lnTo>
                    <a:lnTo>
                      <a:pt x="436" y="96"/>
                    </a:lnTo>
                    <a:lnTo>
                      <a:pt x="486" y="78"/>
                    </a:lnTo>
                    <a:lnTo>
                      <a:pt x="542" y="64"/>
                    </a:lnTo>
                    <a:lnTo>
                      <a:pt x="602" y="50"/>
                    </a:lnTo>
                    <a:lnTo>
                      <a:pt x="668" y="36"/>
                    </a:lnTo>
                    <a:lnTo>
                      <a:pt x="740" y="26"/>
                    </a:lnTo>
                    <a:lnTo>
                      <a:pt x="816" y="16"/>
                    </a:lnTo>
                    <a:lnTo>
                      <a:pt x="896" y="10"/>
                    </a:lnTo>
                    <a:lnTo>
                      <a:pt x="978" y="4"/>
                    </a:lnTo>
                    <a:lnTo>
                      <a:pt x="1064" y="2"/>
                    </a:lnTo>
                    <a:lnTo>
                      <a:pt x="1152" y="0"/>
                    </a:lnTo>
                    <a:lnTo>
                      <a:pt x="1240" y="2"/>
                    </a:lnTo>
                    <a:lnTo>
                      <a:pt x="1326" y="4"/>
                    </a:lnTo>
                    <a:lnTo>
                      <a:pt x="1408" y="10"/>
                    </a:lnTo>
                    <a:lnTo>
                      <a:pt x="1488" y="16"/>
                    </a:lnTo>
                    <a:lnTo>
                      <a:pt x="1564" y="26"/>
                    </a:lnTo>
                    <a:lnTo>
                      <a:pt x="1636" y="36"/>
                    </a:lnTo>
                    <a:lnTo>
                      <a:pt x="1702" y="50"/>
                    </a:lnTo>
                    <a:lnTo>
                      <a:pt x="1762" y="64"/>
                    </a:lnTo>
                    <a:lnTo>
                      <a:pt x="1818" y="78"/>
                    </a:lnTo>
                    <a:lnTo>
                      <a:pt x="1868" y="96"/>
                    </a:lnTo>
                    <a:lnTo>
                      <a:pt x="1912" y="114"/>
                    </a:lnTo>
                    <a:lnTo>
                      <a:pt x="1948" y="132"/>
                    </a:lnTo>
                    <a:lnTo>
                      <a:pt x="1964" y="142"/>
                    </a:lnTo>
                    <a:lnTo>
                      <a:pt x="1978" y="152"/>
                    </a:lnTo>
                    <a:lnTo>
                      <a:pt x="1988" y="162"/>
                    </a:lnTo>
                    <a:lnTo>
                      <a:pt x="1998" y="172"/>
                    </a:lnTo>
                    <a:lnTo>
                      <a:pt x="2006" y="184"/>
                    </a:lnTo>
                    <a:lnTo>
                      <a:pt x="2012" y="194"/>
                    </a:lnTo>
                    <a:lnTo>
                      <a:pt x="2014" y="204"/>
                    </a:lnTo>
                    <a:lnTo>
                      <a:pt x="2016" y="216"/>
                    </a:lnTo>
                    <a:close/>
                  </a:path>
                </a:pathLst>
              </a:custGeom>
              <a:solidFill>
                <a:srgbClr val="97B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586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5F63EE35-29EE-4799-8E4E-0987E11B8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1" y="2875"/>
                <a:ext cx="1728" cy="432"/>
              </a:xfrm>
              <a:custGeom>
                <a:avLst/>
                <a:gdLst>
                  <a:gd name="T0" fmla="*/ 1728 w 1728"/>
                  <a:gd name="T1" fmla="*/ 216 h 432"/>
                  <a:gd name="T2" fmla="*/ 1724 w 1728"/>
                  <a:gd name="T3" fmla="*/ 238 h 432"/>
                  <a:gd name="T4" fmla="*/ 1710 w 1728"/>
                  <a:gd name="T5" fmla="*/ 260 h 432"/>
                  <a:gd name="T6" fmla="*/ 1690 w 1728"/>
                  <a:gd name="T7" fmla="*/ 280 h 432"/>
                  <a:gd name="T8" fmla="*/ 1660 w 1728"/>
                  <a:gd name="T9" fmla="*/ 300 h 432"/>
                  <a:gd name="T10" fmla="*/ 1580 w 1728"/>
                  <a:gd name="T11" fmla="*/ 336 h 432"/>
                  <a:gd name="T12" fmla="*/ 1474 w 1728"/>
                  <a:gd name="T13" fmla="*/ 368 h 432"/>
                  <a:gd name="T14" fmla="*/ 1348 w 1728"/>
                  <a:gd name="T15" fmla="*/ 396 h 432"/>
                  <a:gd name="T16" fmla="*/ 1200 w 1728"/>
                  <a:gd name="T17" fmla="*/ 416 h 432"/>
                  <a:gd name="T18" fmla="*/ 1038 w 1728"/>
                  <a:gd name="T19" fmla="*/ 428 h 432"/>
                  <a:gd name="T20" fmla="*/ 864 w 1728"/>
                  <a:gd name="T21" fmla="*/ 432 h 432"/>
                  <a:gd name="T22" fmla="*/ 776 w 1728"/>
                  <a:gd name="T23" fmla="*/ 430 h 432"/>
                  <a:gd name="T24" fmla="*/ 608 w 1728"/>
                  <a:gd name="T25" fmla="*/ 422 h 432"/>
                  <a:gd name="T26" fmla="*/ 452 w 1728"/>
                  <a:gd name="T27" fmla="*/ 406 h 432"/>
                  <a:gd name="T28" fmla="*/ 314 w 1728"/>
                  <a:gd name="T29" fmla="*/ 382 h 432"/>
                  <a:gd name="T30" fmla="*/ 198 w 1728"/>
                  <a:gd name="T31" fmla="*/ 354 h 432"/>
                  <a:gd name="T32" fmla="*/ 104 w 1728"/>
                  <a:gd name="T33" fmla="*/ 318 h 432"/>
                  <a:gd name="T34" fmla="*/ 52 w 1728"/>
                  <a:gd name="T35" fmla="*/ 290 h 432"/>
                  <a:gd name="T36" fmla="*/ 28 w 1728"/>
                  <a:gd name="T37" fmla="*/ 270 h 432"/>
                  <a:gd name="T38" fmla="*/ 10 w 1728"/>
                  <a:gd name="T39" fmla="*/ 248 h 432"/>
                  <a:gd name="T40" fmla="*/ 2 w 1728"/>
                  <a:gd name="T41" fmla="*/ 228 h 432"/>
                  <a:gd name="T42" fmla="*/ 0 w 1728"/>
                  <a:gd name="T43" fmla="*/ 216 h 432"/>
                  <a:gd name="T44" fmla="*/ 4 w 1728"/>
                  <a:gd name="T45" fmla="*/ 194 h 432"/>
                  <a:gd name="T46" fmla="*/ 18 w 1728"/>
                  <a:gd name="T47" fmla="*/ 172 h 432"/>
                  <a:gd name="T48" fmla="*/ 38 w 1728"/>
                  <a:gd name="T49" fmla="*/ 152 h 432"/>
                  <a:gd name="T50" fmla="*/ 68 w 1728"/>
                  <a:gd name="T51" fmla="*/ 132 h 432"/>
                  <a:gd name="T52" fmla="*/ 148 w 1728"/>
                  <a:gd name="T53" fmla="*/ 96 h 432"/>
                  <a:gd name="T54" fmla="*/ 254 w 1728"/>
                  <a:gd name="T55" fmla="*/ 64 h 432"/>
                  <a:gd name="T56" fmla="*/ 380 w 1728"/>
                  <a:gd name="T57" fmla="*/ 36 h 432"/>
                  <a:gd name="T58" fmla="*/ 528 w 1728"/>
                  <a:gd name="T59" fmla="*/ 16 h 432"/>
                  <a:gd name="T60" fmla="*/ 690 w 1728"/>
                  <a:gd name="T61" fmla="*/ 4 h 432"/>
                  <a:gd name="T62" fmla="*/ 864 w 1728"/>
                  <a:gd name="T63" fmla="*/ 0 h 432"/>
                  <a:gd name="T64" fmla="*/ 952 w 1728"/>
                  <a:gd name="T65" fmla="*/ 2 h 432"/>
                  <a:gd name="T66" fmla="*/ 1120 w 1728"/>
                  <a:gd name="T67" fmla="*/ 10 h 432"/>
                  <a:gd name="T68" fmla="*/ 1276 w 1728"/>
                  <a:gd name="T69" fmla="*/ 26 h 432"/>
                  <a:gd name="T70" fmla="*/ 1414 w 1728"/>
                  <a:gd name="T71" fmla="*/ 50 h 432"/>
                  <a:gd name="T72" fmla="*/ 1530 w 1728"/>
                  <a:gd name="T73" fmla="*/ 78 h 432"/>
                  <a:gd name="T74" fmla="*/ 1624 w 1728"/>
                  <a:gd name="T75" fmla="*/ 114 h 432"/>
                  <a:gd name="T76" fmla="*/ 1676 w 1728"/>
                  <a:gd name="T77" fmla="*/ 142 h 432"/>
                  <a:gd name="T78" fmla="*/ 1700 w 1728"/>
                  <a:gd name="T79" fmla="*/ 162 h 432"/>
                  <a:gd name="T80" fmla="*/ 1718 w 1728"/>
                  <a:gd name="T81" fmla="*/ 184 h 432"/>
                  <a:gd name="T82" fmla="*/ 1726 w 1728"/>
                  <a:gd name="T83" fmla="*/ 204 h 432"/>
                  <a:gd name="T84" fmla="*/ 1728 w 1728"/>
                  <a:gd name="T85" fmla="*/ 216 h 4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8"/>
                  <a:gd name="T130" fmla="*/ 0 h 432"/>
                  <a:gd name="T131" fmla="*/ 1728 w 1728"/>
                  <a:gd name="T132" fmla="*/ 432 h 4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8" h="432">
                    <a:moveTo>
                      <a:pt x="1728" y="216"/>
                    </a:moveTo>
                    <a:lnTo>
                      <a:pt x="1728" y="216"/>
                    </a:lnTo>
                    <a:lnTo>
                      <a:pt x="1726" y="228"/>
                    </a:lnTo>
                    <a:lnTo>
                      <a:pt x="1724" y="238"/>
                    </a:lnTo>
                    <a:lnTo>
                      <a:pt x="1718" y="248"/>
                    </a:lnTo>
                    <a:lnTo>
                      <a:pt x="1710" y="260"/>
                    </a:lnTo>
                    <a:lnTo>
                      <a:pt x="1700" y="270"/>
                    </a:lnTo>
                    <a:lnTo>
                      <a:pt x="1690" y="280"/>
                    </a:lnTo>
                    <a:lnTo>
                      <a:pt x="1676" y="290"/>
                    </a:lnTo>
                    <a:lnTo>
                      <a:pt x="1660" y="300"/>
                    </a:lnTo>
                    <a:lnTo>
                      <a:pt x="1624" y="318"/>
                    </a:lnTo>
                    <a:lnTo>
                      <a:pt x="1580" y="336"/>
                    </a:lnTo>
                    <a:lnTo>
                      <a:pt x="1530" y="354"/>
                    </a:lnTo>
                    <a:lnTo>
                      <a:pt x="1474" y="368"/>
                    </a:lnTo>
                    <a:lnTo>
                      <a:pt x="1414" y="382"/>
                    </a:lnTo>
                    <a:lnTo>
                      <a:pt x="1348" y="396"/>
                    </a:lnTo>
                    <a:lnTo>
                      <a:pt x="1276" y="406"/>
                    </a:lnTo>
                    <a:lnTo>
                      <a:pt x="1200" y="416"/>
                    </a:lnTo>
                    <a:lnTo>
                      <a:pt x="1120" y="422"/>
                    </a:lnTo>
                    <a:lnTo>
                      <a:pt x="1038" y="428"/>
                    </a:lnTo>
                    <a:lnTo>
                      <a:pt x="952" y="430"/>
                    </a:lnTo>
                    <a:lnTo>
                      <a:pt x="864" y="432"/>
                    </a:lnTo>
                    <a:lnTo>
                      <a:pt x="776" y="430"/>
                    </a:lnTo>
                    <a:lnTo>
                      <a:pt x="690" y="428"/>
                    </a:lnTo>
                    <a:lnTo>
                      <a:pt x="608" y="422"/>
                    </a:lnTo>
                    <a:lnTo>
                      <a:pt x="528" y="416"/>
                    </a:lnTo>
                    <a:lnTo>
                      <a:pt x="452" y="406"/>
                    </a:lnTo>
                    <a:lnTo>
                      <a:pt x="380" y="396"/>
                    </a:lnTo>
                    <a:lnTo>
                      <a:pt x="314" y="382"/>
                    </a:lnTo>
                    <a:lnTo>
                      <a:pt x="254" y="368"/>
                    </a:lnTo>
                    <a:lnTo>
                      <a:pt x="198" y="354"/>
                    </a:lnTo>
                    <a:lnTo>
                      <a:pt x="148" y="336"/>
                    </a:lnTo>
                    <a:lnTo>
                      <a:pt x="104" y="318"/>
                    </a:lnTo>
                    <a:lnTo>
                      <a:pt x="68" y="300"/>
                    </a:lnTo>
                    <a:lnTo>
                      <a:pt x="52" y="290"/>
                    </a:lnTo>
                    <a:lnTo>
                      <a:pt x="38" y="280"/>
                    </a:lnTo>
                    <a:lnTo>
                      <a:pt x="28" y="270"/>
                    </a:lnTo>
                    <a:lnTo>
                      <a:pt x="18" y="260"/>
                    </a:lnTo>
                    <a:lnTo>
                      <a:pt x="10" y="248"/>
                    </a:lnTo>
                    <a:lnTo>
                      <a:pt x="4" y="238"/>
                    </a:lnTo>
                    <a:lnTo>
                      <a:pt x="2" y="228"/>
                    </a:lnTo>
                    <a:lnTo>
                      <a:pt x="0" y="216"/>
                    </a:lnTo>
                    <a:lnTo>
                      <a:pt x="2" y="204"/>
                    </a:lnTo>
                    <a:lnTo>
                      <a:pt x="4" y="194"/>
                    </a:lnTo>
                    <a:lnTo>
                      <a:pt x="10" y="184"/>
                    </a:lnTo>
                    <a:lnTo>
                      <a:pt x="18" y="172"/>
                    </a:lnTo>
                    <a:lnTo>
                      <a:pt x="28" y="162"/>
                    </a:lnTo>
                    <a:lnTo>
                      <a:pt x="38" y="152"/>
                    </a:lnTo>
                    <a:lnTo>
                      <a:pt x="52" y="142"/>
                    </a:lnTo>
                    <a:lnTo>
                      <a:pt x="68" y="132"/>
                    </a:lnTo>
                    <a:lnTo>
                      <a:pt x="104" y="114"/>
                    </a:lnTo>
                    <a:lnTo>
                      <a:pt x="148" y="96"/>
                    </a:lnTo>
                    <a:lnTo>
                      <a:pt x="198" y="78"/>
                    </a:lnTo>
                    <a:lnTo>
                      <a:pt x="254" y="64"/>
                    </a:lnTo>
                    <a:lnTo>
                      <a:pt x="314" y="50"/>
                    </a:lnTo>
                    <a:lnTo>
                      <a:pt x="380" y="36"/>
                    </a:lnTo>
                    <a:lnTo>
                      <a:pt x="452" y="26"/>
                    </a:lnTo>
                    <a:lnTo>
                      <a:pt x="528" y="16"/>
                    </a:lnTo>
                    <a:lnTo>
                      <a:pt x="608" y="10"/>
                    </a:lnTo>
                    <a:lnTo>
                      <a:pt x="690" y="4"/>
                    </a:lnTo>
                    <a:lnTo>
                      <a:pt x="776" y="2"/>
                    </a:lnTo>
                    <a:lnTo>
                      <a:pt x="864" y="0"/>
                    </a:lnTo>
                    <a:lnTo>
                      <a:pt x="952" y="2"/>
                    </a:lnTo>
                    <a:lnTo>
                      <a:pt x="1038" y="4"/>
                    </a:lnTo>
                    <a:lnTo>
                      <a:pt x="1120" y="10"/>
                    </a:lnTo>
                    <a:lnTo>
                      <a:pt x="1200" y="16"/>
                    </a:lnTo>
                    <a:lnTo>
                      <a:pt x="1276" y="26"/>
                    </a:lnTo>
                    <a:lnTo>
                      <a:pt x="1348" y="36"/>
                    </a:lnTo>
                    <a:lnTo>
                      <a:pt x="1414" y="50"/>
                    </a:lnTo>
                    <a:lnTo>
                      <a:pt x="1474" y="64"/>
                    </a:lnTo>
                    <a:lnTo>
                      <a:pt x="1530" y="78"/>
                    </a:lnTo>
                    <a:lnTo>
                      <a:pt x="1580" y="96"/>
                    </a:lnTo>
                    <a:lnTo>
                      <a:pt x="1624" y="114"/>
                    </a:lnTo>
                    <a:lnTo>
                      <a:pt x="1660" y="132"/>
                    </a:lnTo>
                    <a:lnTo>
                      <a:pt x="1676" y="142"/>
                    </a:lnTo>
                    <a:lnTo>
                      <a:pt x="1690" y="152"/>
                    </a:lnTo>
                    <a:lnTo>
                      <a:pt x="1700" y="162"/>
                    </a:lnTo>
                    <a:lnTo>
                      <a:pt x="1710" y="172"/>
                    </a:lnTo>
                    <a:lnTo>
                      <a:pt x="1718" y="184"/>
                    </a:lnTo>
                    <a:lnTo>
                      <a:pt x="1724" y="194"/>
                    </a:lnTo>
                    <a:lnTo>
                      <a:pt x="1726" y="204"/>
                    </a:lnTo>
                    <a:lnTo>
                      <a:pt x="1728" y="2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586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05B1A577-7306-45FC-B5D3-95232DC3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543" y="3634366"/>
              <a:ext cx="2832099" cy="9207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686994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586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Group 9">
            <a:extLst>
              <a:ext uri="{FF2B5EF4-FFF2-40B4-BE49-F238E27FC236}">
                <a16:creationId xmlns:a16="http://schemas.microsoft.com/office/drawing/2014/main" id="{0AEFE0B2-A49B-4C89-862E-D798B28216EC}"/>
              </a:ext>
            </a:extLst>
          </p:cNvPr>
          <p:cNvGrpSpPr/>
          <p:nvPr/>
        </p:nvGrpSpPr>
        <p:grpSpPr>
          <a:xfrm>
            <a:off x="1778499" y="2890411"/>
            <a:ext cx="2630171" cy="1631881"/>
            <a:chOff x="1659095" y="2788969"/>
            <a:chExt cx="2484437" cy="1541462"/>
          </a:xfrm>
        </p:grpSpPr>
        <p:grpSp>
          <p:nvGrpSpPr>
            <p:cNvPr id="47" name="Group 8">
              <a:extLst>
                <a:ext uri="{FF2B5EF4-FFF2-40B4-BE49-F238E27FC236}">
                  <a16:creationId xmlns:a16="http://schemas.microsoft.com/office/drawing/2014/main" id="{7399C8EE-AD17-49F7-B722-2306C25FA9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9095" y="2957244"/>
              <a:ext cx="2484437" cy="1373187"/>
              <a:chOff x="2016" y="1944"/>
              <a:chExt cx="1728" cy="936"/>
            </a:xfrm>
          </p:grpSpPr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4ABB2AF4-0819-40F8-99FC-75D0D3729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944"/>
                <a:ext cx="1728" cy="936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rgbClr val="476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586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93FCFB22-E721-4523-93A2-1635961D9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1944"/>
                <a:ext cx="1152" cy="288"/>
              </a:xfrm>
              <a:custGeom>
                <a:avLst/>
                <a:gdLst>
                  <a:gd name="T0" fmla="*/ 1152 w 1152"/>
                  <a:gd name="T1" fmla="*/ 144 h 288"/>
                  <a:gd name="T2" fmla="*/ 1150 w 1152"/>
                  <a:gd name="T3" fmla="*/ 158 h 288"/>
                  <a:gd name="T4" fmla="*/ 1140 w 1152"/>
                  <a:gd name="T5" fmla="*/ 174 h 288"/>
                  <a:gd name="T6" fmla="*/ 1106 w 1152"/>
                  <a:gd name="T7" fmla="*/ 200 h 288"/>
                  <a:gd name="T8" fmla="*/ 1054 w 1152"/>
                  <a:gd name="T9" fmla="*/ 224 h 288"/>
                  <a:gd name="T10" fmla="*/ 984 w 1152"/>
                  <a:gd name="T11" fmla="*/ 246 h 288"/>
                  <a:gd name="T12" fmla="*/ 898 w 1152"/>
                  <a:gd name="T13" fmla="*/ 264 h 288"/>
                  <a:gd name="T14" fmla="*/ 800 w 1152"/>
                  <a:gd name="T15" fmla="*/ 276 h 288"/>
                  <a:gd name="T16" fmla="*/ 692 w 1152"/>
                  <a:gd name="T17" fmla="*/ 286 h 288"/>
                  <a:gd name="T18" fmla="*/ 576 w 1152"/>
                  <a:gd name="T19" fmla="*/ 288 h 288"/>
                  <a:gd name="T20" fmla="*/ 518 w 1152"/>
                  <a:gd name="T21" fmla="*/ 288 h 288"/>
                  <a:gd name="T22" fmla="*/ 404 w 1152"/>
                  <a:gd name="T23" fmla="*/ 282 h 288"/>
                  <a:gd name="T24" fmla="*/ 302 w 1152"/>
                  <a:gd name="T25" fmla="*/ 270 h 288"/>
                  <a:gd name="T26" fmla="*/ 210 w 1152"/>
                  <a:gd name="T27" fmla="*/ 256 h 288"/>
                  <a:gd name="T28" fmla="*/ 132 w 1152"/>
                  <a:gd name="T29" fmla="*/ 236 h 288"/>
                  <a:gd name="T30" fmla="*/ 70 w 1152"/>
                  <a:gd name="T31" fmla="*/ 212 h 288"/>
                  <a:gd name="T32" fmla="*/ 26 w 1152"/>
                  <a:gd name="T33" fmla="*/ 186 h 288"/>
                  <a:gd name="T34" fmla="*/ 6 w 1152"/>
                  <a:gd name="T35" fmla="*/ 166 h 288"/>
                  <a:gd name="T36" fmla="*/ 0 w 1152"/>
                  <a:gd name="T37" fmla="*/ 152 h 288"/>
                  <a:gd name="T38" fmla="*/ 0 w 1152"/>
                  <a:gd name="T39" fmla="*/ 144 h 288"/>
                  <a:gd name="T40" fmla="*/ 2 w 1152"/>
                  <a:gd name="T41" fmla="*/ 130 h 288"/>
                  <a:gd name="T42" fmla="*/ 12 w 1152"/>
                  <a:gd name="T43" fmla="*/ 114 h 288"/>
                  <a:gd name="T44" fmla="*/ 46 w 1152"/>
                  <a:gd name="T45" fmla="*/ 88 h 288"/>
                  <a:gd name="T46" fmla="*/ 98 w 1152"/>
                  <a:gd name="T47" fmla="*/ 64 h 288"/>
                  <a:gd name="T48" fmla="*/ 168 w 1152"/>
                  <a:gd name="T49" fmla="*/ 42 h 288"/>
                  <a:gd name="T50" fmla="*/ 254 w 1152"/>
                  <a:gd name="T51" fmla="*/ 24 h 288"/>
                  <a:gd name="T52" fmla="*/ 352 w 1152"/>
                  <a:gd name="T53" fmla="*/ 12 h 288"/>
                  <a:gd name="T54" fmla="*/ 460 w 1152"/>
                  <a:gd name="T55" fmla="*/ 2 h 288"/>
                  <a:gd name="T56" fmla="*/ 576 w 1152"/>
                  <a:gd name="T57" fmla="*/ 0 h 288"/>
                  <a:gd name="T58" fmla="*/ 634 w 1152"/>
                  <a:gd name="T59" fmla="*/ 0 h 288"/>
                  <a:gd name="T60" fmla="*/ 748 w 1152"/>
                  <a:gd name="T61" fmla="*/ 6 h 288"/>
                  <a:gd name="T62" fmla="*/ 850 w 1152"/>
                  <a:gd name="T63" fmla="*/ 18 h 288"/>
                  <a:gd name="T64" fmla="*/ 942 w 1152"/>
                  <a:gd name="T65" fmla="*/ 32 h 288"/>
                  <a:gd name="T66" fmla="*/ 1020 w 1152"/>
                  <a:gd name="T67" fmla="*/ 52 h 288"/>
                  <a:gd name="T68" fmla="*/ 1082 w 1152"/>
                  <a:gd name="T69" fmla="*/ 76 h 288"/>
                  <a:gd name="T70" fmla="*/ 1126 w 1152"/>
                  <a:gd name="T71" fmla="*/ 102 h 288"/>
                  <a:gd name="T72" fmla="*/ 1146 w 1152"/>
                  <a:gd name="T73" fmla="*/ 122 h 288"/>
                  <a:gd name="T74" fmla="*/ 1152 w 1152"/>
                  <a:gd name="T75" fmla="*/ 136 h 288"/>
                  <a:gd name="T76" fmla="*/ 1152 w 1152"/>
                  <a:gd name="T77" fmla="*/ 144 h 2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52"/>
                  <a:gd name="T118" fmla="*/ 0 h 288"/>
                  <a:gd name="T119" fmla="*/ 1152 w 1152"/>
                  <a:gd name="T120" fmla="*/ 288 h 2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52" h="288">
                    <a:moveTo>
                      <a:pt x="1152" y="144"/>
                    </a:moveTo>
                    <a:lnTo>
                      <a:pt x="1152" y="144"/>
                    </a:lnTo>
                    <a:lnTo>
                      <a:pt x="1152" y="152"/>
                    </a:lnTo>
                    <a:lnTo>
                      <a:pt x="1150" y="158"/>
                    </a:lnTo>
                    <a:lnTo>
                      <a:pt x="1146" y="166"/>
                    </a:lnTo>
                    <a:lnTo>
                      <a:pt x="1140" y="174"/>
                    </a:lnTo>
                    <a:lnTo>
                      <a:pt x="1126" y="186"/>
                    </a:lnTo>
                    <a:lnTo>
                      <a:pt x="1106" y="200"/>
                    </a:lnTo>
                    <a:lnTo>
                      <a:pt x="1082" y="212"/>
                    </a:lnTo>
                    <a:lnTo>
                      <a:pt x="1054" y="224"/>
                    </a:lnTo>
                    <a:lnTo>
                      <a:pt x="1020" y="236"/>
                    </a:lnTo>
                    <a:lnTo>
                      <a:pt x="984" y="246"/>
                    </a:lnTo>
                    <a:lnTo>
                      <a:pt x="942" y="256"/>
                    </a:lnTo>
                    <a:lnTo>
                      <a:pt x="898" y="264"/>
                    </a:lnTo>
                    <a:lnTo>
                      <a:pt x="850" y="270"/>
                    </a:lnTo>
                    <a:lnTo>
                      <a:pt x="800" y="276"/>
                    </a:lnTo>
                    <a:lnTo>
                      <a:pt x="748" y="282"/>
                    </a:lnTo>
                    <a:lnTo>
                      <a:pt x="692" y="286"/>
                    </a:lnTo>
                    <a:lnTo>
                      <a:pt x="634" y="288"/>
                    </a:lnTo>
                    <a:lnTo>
                      <a:pt x="576" y="288"/>
                    </a:lnTo>
                    <a:lnTo>
                      <a:pt x="518" y="288"/>
                    </a:lnTo>
                    <a:lnTo>
                      <a:pt x="460" y="286"/>
                    </a:lnTo>
                    <a:lnTo>
                      <a:pt x="404" y="282"/>
                    </a:lnTo>
                    <a:lnTo>
                      <a:pt x="352" y="276"/>
                    </a:lnTo>
                    <a:lnTo>
                      <a:pt x="302" y="270"/>
                    </a:lnTo>
                    <a:lnTo>
                      <a:pt x="254" y="264"/>
                    </a:lnTo>
                    <a:lnTo>
                      <a:pt x="210" y="256"/>
                    </a:lnTo>
                    <a:lnTo>
                      <a:pt x="168" y="246"/>
                    </a:lnTo>
                    <a:lnTo>
                      <a:pt x="132" y="236"/>
                    </a:lnTo>
                    <a:lnTo>
                      <a:pt x="98" y="224"/>
                    </a:lnTo>
                    <a:lnTo>
                      <a:pt x="70" y="212"/>
                    </a:lnTo>
                    <a:lnTo>
                      <a:pt x="46" y="200"/>
                    </a:lnTo>
                    <a:lnTo>
                      <a:pt x="26" y="186"/>
                    </a:lnTo>
                    <a:lnTo>
                      <a:pt x="12" y="174"/>
                    </a:lnTo>
                    <a:lnTo>
                      <a:pt x="6" y="166"/>
                    </a:lnTo>
                    <a:lnTo>
                      <a:pt x="2" y="158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0" y="136"/>
                    </a:lnTo>
                    <a:lnTo>
                      <a:pt x="2" y="130"/>
                    </a:lnTo>
                    <a:lnTo>
                      <a:pt x="6" y="122"/>
                    </a:lnTo>
                    <a:lnTo>
                      <a:pt x="12" y="114"/>
                    </a:lnTo>
                    <a:lnTo>
                      <a:pt x="26" y="102"/>
                    </a:lnTo>
                    <a:lnTo>
                      <a:pt x="46" y="88"/>
                    </a:lnTo>
                    <a:lnTo>
                      <a:pt x="70" y="76"/>
                    </a:lnTo>
                    <a:lnTo>
                      <a:pt x="98" y="64"/>
                    </a:lnTo>
                    <a:lnTo>
                      <a:pt x="132" y="52"/>
                    </a:lnTo>
                    <a:lnTo>
                      <a:pt x="168" y="42"/>
                    </a:lnTo>
                    <a:lnTo>
                      <a:pt x="210" y="32"/>
                    </a:lnTo>
                    <a:lnTo>
                      <a:pt x="254" y="24"/>
                    </a:lnTo>
                    <a:lnTo>
                      <a:pt x="302" y="18"/>
                    </a:lnTo>
                    <a:lnTo>
                      <a:pt x="352" y="12"/>
                    </a:lnTo>
                    <a:lnTo>
                      <a:pt x="404" y="6"/>
                    </a:lnTo>
                    <a:lnTo>
                      <a:pt x="460" y="2"/>
                    </a:lnTo>
                    <a:lnTo>
                      <a:pt x="518" y="0"/>
                    </a:lnTo>
                    <a:lnTo>
                      <a:pt x="576" y="0"/>
                    </a:lnTo>
                    <a:lnTo>
                      <a:pt x="634" y="0"/>
                    </a:lnTo>
                    <a:lnTo>
                      <a:pt x="692" y="2"/>
                    </a:lnTo>
                    <a:lnTo>
                      <a:pt x="748" y="6"/>
                    </a:lnTo>
                    <a:lnTo>
                      <a:pt x="800" y="12"/>
                    </a:lnTo>
                    <a:lnTo>
                      <a:pt x="850" y="18"/>
                    </a:lnTo>
                    <a:lnTo>
                      <a:pt x="898" y="24"/>
                    </a:lnTo>
                    <a:lnTo>
                      <a:pt x="942" y="32"/>
                    </a:lnTo>
                    <a:lnTo>
                      <a:pt x="984" y="42"/>
                    </a:lnTo>
                    <a:lnTo>
                      <a:pt x="1020" y="52"/>
                    </a:lnTo>
                    <a:lnTo>
                      <a:pt x="1054" y="64"/>
                    </a:lnTo>
                    <a:lnTo>
                      <a:pt x="1082" y="76"/>
                    </a:lnTo>
                    <a:lnTo>
                      <a:pt x="1106" y="88"/>
                    </a:lnTo>
                    <a:lnTo>
                      <a:pt x="1126" y="102"/>
                    </a:lnTo>
                    <a:lnTo>
                      <a:pt x="1140" y="114"/>
                    </a:lnTo>
                    <a:lnTo>
                      <a:pt x="1146" y="122"/>
                    </a:lnTo>
                    <a:lnTo>
                      <a:pt x="1150" y="130"/>
                    </a:lnTo>
                    <a:lnTo>
                      <a:pt x="1152" y="136"/>
                    </a:lnTo>
                    <a:lnTo>
                      <a:pt x="1152" y="14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586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1803A9D-2C64-456C-8B6A-ED39B41B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382" y="2788969"/>
              <a:ext cx="1911350" cy="6223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686994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586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1" name="Freeform 12">
            <a:extLst>
              <a:ext uri="{FF2B5EF4-FFF2-40B4-BE49-F238E27FC236}">
                <a16:creationId xmlns:a16="http://schemas.microsoft.com/office/drawing/2014/main" id="{7ED2D2DA-9851-4C40-9485-43876D394E62}"/>
              </a:ext>
            </a:extLst>
          </p:cNvPr>
          <p:cNvSpPr>
            <a:spLocks/>
          </p:cNvSpPr>
          <p:nvPr/>
        </p:nvSpPr>
        <p:spPr bwMode="auto">
          <a:xfrm>
            <a:off x="2336464" y="1649667"/>
            <a:ext cx="1514240" cy="1552897"/>
          </a:xfrm>
          <a:custGeom>
            <a:avLst/>
            <a:gdLst>
              <a:gd name="T0" fmla="*/ 2147483647 w 576"/>
              <a:gd name="T1" fmla="*/ 2147483647 h 648"/>
              <a:gd name="T2" fmla="*/ 2147483647 w 576"/>
              <a:gd name="T3" fmla="*/ 2147483647 h 648"/>
              <a:gd name="T4" fmla="*/ 2147483647 w 576"/>
              <a:gd name="T5" fmla="*/ 2147483647 h 648"/>
              <a:gd name="T6" fmla="*/ 2147483647 w 576"/>
              <a:gd name="T7" fmla="*/ 2147483647 h 648"/>
              <a:gd name="T8" fmla="*/ 2147483647 w 576"/>
              <a:gd name="T9" fmla="*/ 2147483647 h 648"/>
              <a:gd name="T10" fmla="*/ 2147483647 w 576"/>
              <a:gd name="T11" fmla="*/ 2147483647 h 648"/>
              <a:gd name="T12" fmla="*/ 2147483647 w 576"/>
              <a:gd name="T13" fmla="*/ 2147483647 h 648"/>
              <a:gd name="T14" fmla="*/ 2147483647 w 576"/>
              <a:gd name="T15" fmla="*/ 2147483647 h 648"/>
              <a:gd name="T16" fmla="*/ 2147483647 w 576"/>
              <a:gd name="T17" fmla="*/ 2147483647 h 648"/>
              <a:gd name="T18" fmla="*/ 2147483647 w 576"/>
              <a:gd name="T19" fmla="*/ 2147483647 h 648"/>
              <a:gd name="T20" fmla="*/ 2147483647 w 576"/>
              <a:gd name="T21" fmla="*/ 2147483647 h 648"/>
              <a:gd name="T22" fmla="*/ 2133573609 w 576"/>
              <a:gd name="T23" fmla="*/ 2147483647 h 648"/>
              <a:gd name="T24" fmla="*/ 1775924795 w 576"/>
              <a:gd name="T25" fmla="*/ 2147483647 h 648"/>
              <a:gd name="T26" fmla="*/ 1775924795 w 576"/>
              <a:gd name="T27" fmla="*/ 2147483647 h 648"/>
              <a:gd name="T28" fmla="*/ 1418273498 w 576"/>
              <a:gd name="T29" fmla="*/ 2147483647 h 648"/>
              <a:gd name="T30" fmla="*/ 1085285581 w 576"/>
              <a:gd name="T31" fmla="*/ 2147483647 h 648"/>
              <a:gd name="T32" fmla="*/ 776966011 w 576"/>
              <a:gd name="T33" fmla="*/ 2147483647 h 648"/>
              <a:gd name="T34" fmla="*/ 517978169 w 576"/>
              <a:gd name="T35" fmla="*/ 2147483647 h 648"/>
              <a:gd name="T36" fmla="*/ 308319570 w 576"/>
              <a:gd name="T37" fmla="*/ 2147483647 h 648"/>
              <a:gd name="T38" fmla="*/ 209658599 w 576"/>
              <a:gd name="T39" fmla="*/ 2147483647 h 648"/>
              <a:gd name="T40" fmla="*/ 135661008 w 576"/>
              <a:gd name="T41" fmla="*/ 2147483647 h 648"/>
              <a:gd name="T42" fmla="*/ 73997591 w 576"/>
              <a:gd name="T43" fmla="*/ 2147483647 h 648"/>
              <a:gd name="T44" fmla="*/ 36997554 w 576"/>
              <a:gd name="T45" fmla="*/ 2147483647 h 648"/>
              <a:gd name="T46" fmla="*/ 12331690 w 576"/>
              <a:gd name="T47" fmla="*/ 2147483647 h 648"/>
              <a:gd name="T48" fmla="*/ 0 w 576"/>
              <a:gd name="T49" fmla="*/ 2147483647 h 648"/>
              <a:gd name="T50" fmla="*/ 1775924795 w 576"/>
              <a:gd name="T51" fmla="*/ 0 h 648"/>
              <a:gd name="T52" fmla="*/ 2147483647 w 576"/>
              <a:gd name="T53" fmla="*/ 2147483647 h 6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6"/>
              <a:gd name="T82" fmla="*/ 0 h 648"/>
              <a:gd name="T83" fmla="*/ 576 w 576"/>
              <a:gd name="T84" fmla="*/ 648 h 6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rgbClr val="97B9A1"/>
          </a:solidFill>
          <a:ln>
            <a:noFill/>
          </a:ln>
        </p:spPr>
        <p:txBody>
          <a:bodyPr wrap="none" anchor="ctr"/>
          <a:lstStyle/>
          <a:p>
            <a:pPr algn="just" defTabSz="686994">
              <a:lnSpc>
                <a:spcPct val="120000"/>
              </a:lnSpc>
              <a:defRPr/>
            </a:pPr>
            <a:endParaRPr lang="zh-CN" altLang="en-US" sz="586" b="1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19">
            <a:extLst>
              <a:ext uri="{FF2B5EF4-FFF2-40B4-BE49-F238E27FC236}">
                <a16:creationId xmlns:a16="http://schemas.microsoft.com/office/drawing/2014/main" id="{DABE7999-6B04-4809-B61D-FBE375021E47}"/>
              </a:ext>
            </a:extLst>
          </p:cNvPr>
          <p:cNvSpPr>
            <a:spLocks noEditPoints="1"/>
          </p:cNvSpPr>
          <p:nvPr/>
        </p:nvSpPr>
        <p:spPr bwMode="auto">
          <a:xfrm>
            <a:off x="2850812" y="3795424"/>
            <a:ext cx="485544" cy="468854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696" tIns="34347" rIns="68696" bIns="34347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586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4C5A20B6-3BDC-481B-8EE1-974CF873F0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39742" y="2545162"/>
            <a:ext cx="507684" cy="508222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696" tIns="34347" rIns="68696" bIns="34347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86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B20651A-0F45-4CE7-B45E-01012E3E986A}"/>
              </a:ext>
            </a:extLst>
          </p:cNvPr>
          <p:cNvGrpSpPr/>
          <p:nvPr/>
        </p:nvGrpSpPr>
        <p:grpSpPr>
          <a:xfrm>
            <a:off x="7301661" y="2018085"/>
            <a:ext cx="3111840" cy="780653"/>
            <a:chOff x="821138" y="4300045"/>
            <a:chExt cx="3111840" cy="780653"/>
          </a:xfrm>
          <a:noFill/>
        </p:grpSpPr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E0C14597-3C0E-46B2-B311-E12AABDE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138" y="4300045"/>
              <a:ext cx="2493818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noProof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注册登陆</a:t>
              </a:r>
              <a:endParaRPr lang="en-US" altLang="zh-CN" sz="1600" b="1" noProof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06198A36-F15F-4E0D-8EB2-E9684147D619}"/>
                </a:ext>
              </a:extLst>
            </p:cNvPr>
            <p:cNvSpPr/>
            <p:nvPr/>
          </p:nvSpPr>
          <p:spPr>
            <a:xfrm>
              <a:off x="821139" y="4619033"/>
              <a:ext cx="311183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在引导下填写个人信息，完成注册</a:t>
              </a:r>
              <a:endParaRPr lang="en-US" altLang="zh-CN" sz="1200" noProof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首次登陆进行心理测试</a:t>
              </a:r>
              <a:endParaRPr lang="en-US" sz="1200" noProof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08EEC39-625A-4597-8DBD-57FE9E9D27AC}"/>
              </a:ext>
            </a:extLst>
          </p:cNvPr>
          <p:cNvGrpSpPr/>
          <p:nvPr/>
        </p:nvGrpSpPr>
        <p:grpSpPr>
          <a:xfrm>
            <a:off x="6249625" y="2055255"/>
            <a:ext cx="906541" cy="669859"/>
            <a:chOff x="7335311" y="3689798"/>
            <a:chExt cx="906541" cy="669859"/>
          </a:xfrm>
          <a:effectLst/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483945D-0C73-443E-9090-E5629EB09CC1}"/>
                </a:ext>
              </a:extLst>
            </p:cNvPr>
            <p:cNvSpPr/>
            <p:nvPr/>
          </p:nvSpPr>
          <p:spPr>
            <a:xfrm>
              <a:off x="7458640" y="3689798"/>
              <a:ext cx="669859" cy="669859"/>
            </a:xfrm>
            <a:prstGeom prst="ellipse">
              <a:avLst/>
            </a:prstGeom>
            <a:solidFill>
              <a:srgbClr val="97B9A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4" name="59">
              <a:extLst>
                <a:ext uri="{FF2B5EF4-FFF2-40B4-BE49-F238E27FC236}">
                  <a16:creationId xmlns:a16="http://schemas.microsoft.com/office/drawing/2014/main" id="{8DFFA40C-DA5C-409F-B64D-5606B17D2849}"/>
                </a:ext>
              </a:extLst>
            </p:cNvPr>
            <p:cNvSpPr/>
            <p:nvPr/>
          </p:nvSpPr>
          <p:spPr>
            <a:xfrm>
              <a:off x="7335311" y="3689798"/>
              <a:ext cx="906541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401AB1F-D3B3-402D-958F-BB5EFF0A7753}"/>
              </a:ext>
            </a:extLst>
          </p:cNvPr>
          <p:cNvGrpSpPr/>
          <p:nvPr/>
        </p:nvGrpSpPr>
        <p:grpSpPr>
          <a:xfrm>
            <a:off x="7226609" y="3445880"/>
            <a:ext cx="3111840" cy="842208"/>
            <a:chOff x="821138" y="4300045"/>
            <a:chExt cx="3111840" cy="842208"/>
          </a:xfrm>
          <a:noFill/>
        </p:grpSpPr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A3AF97D3-C09D-45E3-A00E-0C63F2542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138" y="4300045"/>
              <a:ext cx="2493818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noProof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编辑稿件</a:t>
              </a:r>
              <a:endParaRPr lang="en-US" altLang="zh-CN" sz="1600" b="1" noProof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2B3BF010-CE43-449D-B1E0-B33A75A8D453}"/>
                </a:ext>
              </a:extLst>
            </p:cNvPr>
            <p:cNvSpPr/>
            <p:nvPr/>
          </p:nvSpPr>
          <p:spPr>
            <a:xfrm>
              <a:off x="821139" y="4619033"/>
              <a:ext cx="3111839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通过稿件编辑的模式写信与笔友交流或者是向专业人士咨询</a:t>
              </a:r>
              <a:endParaRPr lang="en-US" altLang="zh-CN" sz="1400" noProof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333B972-204D-4AAF-A0B0-94CC090E9DE4}"/>
              </a:ext>
            </a:extLst>
          </p:cNvPr>
          <p:cNvGrpSpPr/>
          <p:nvPr/>
        </p:nvGrpSpPr>
        <p:grpSpPr>
          <a:xfrm>
            <a:off x="6249625" y="3473045"/>
            <a:ext cx="906541" cy="669859"/>
            <a:chOff x="7335311" y="3689798"/>
            <a:chExt cx="906541" cy="669859"/>
          </a:xfrm>
          <a:effectLst/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C20E5E2A-7E8A-46CC-ACF0-9F91BE128D02}"/>
                </a:ext>
              </a:extLst>
            </p:cNvPr>
            <p:cNvSpPr/>
            <p:nvPr/>
          </p:nvSpPr>
          <p:spPr>
            <a:xfrm>
              <a:off x="7458640" y="3689798"/>
              <a:ext cx="669859" cy="669859"/>
            </a:xfrm>
            <a:prstGeom prst="ellipse">
              <a:avLst/>
            </a:prstGeom>
            <a:solidFill>
              <a:srgbClr val="47626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6" name="59">
              <a:extLst>
                <a:ext uri="{FF2B5EF4-FFF2-40B4-BE49-F238E27FC236}">
                  <a16:creationId xmlns:a16="http://schemas.microsoft.com/office/drawing/2014/main" id="{317D5125-6F43-4669-8C65-99350A784052}"/>
                </a:ext>
              </a:extLst>
            </p:cNvPr>
            <p:cNvSpPr/>
            <p:nvPr/>
          </p:nvSpPr>
          <p:spPr>
            <a:xfrm>
              <a:off x="7335311" y="3689798"/>
              <a:ext cx="906541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D43AD5E-D644-4539-9318-7E76E3B611A6}"/>
              </a:ext>
            </a:extLst>
          </p:cNvPr>
          <p:cNvGrpSpPr/>
          <p:nvPr/>
        </p:nvGrpSpPr>
        <p:grpSpPr>
          <a:xfrm>
            <a:off x="7301661" y="4808625"/>
            <a:ext cx="3111840" cy="903763"/>
            <a:chOff x="821138" y="4300045"/>
            <a:chExt cx="3111840" cy="903763"/>
          </a:xfrm>
          <a:noFill/>
        </p:grpSpPr>
        <p:sp>
          <p:nvSpPr>
            <p:cNvPr id="78" name="Rectangle 70">
              <a:extLst>
                <a:ext uri="{FF2B5EF4-FFF2-40B4-BE49-F238E27FC236}">
                  <a16:creationId xmlns:a16="http://schemas.microsoft.com/office/drawing/2014/main" id="{6247E89D-69E4-4C47-A61B-CE6560F0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138" y="4300045"/>
              <a:ext cx="2493818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noProof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在展览板互动</a:t>
              </a:r>
              <a:endParaRPr lang="en-US" altLang="zh-CN" sz="1600" b="1" noProof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BECC4B76-6251-47F3-8234-7EF051C479EA}"/>
                </a:ext>
              </a:extLst>
            </p:cNvPr>
            <p:cNvSpPr/>
            <p:nvPr/>
          </p:nvSpPr>
          <p:spPr>
            <a:xfrm>
              <a:off x="821139" y="4619033"/>
              <a:ext cx="3111839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浏览他人的稿件，可进行各种种类的快捷评论</a:t>
              </a:r>
              <a:r>
                <a:rPr lang="en-US" sz="1000" noProof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78D8CA6-1117-4C9D-8345-9DB3F5B1810A}"/>
              </a:ext>
            </a:extLst>
          </p:cNvPr>
          <p:cNvGrpSpPr/>
          <p:nvPr/>
        </p:nvGrpSpPr>
        <p:grpSpPr>
          <a:xfrm>
            <a:off x="6249625" y="4845795"/>
            <a:ext cx="906541" cy="669859"/>
            <a:chOff x="7335311" y="3689798"/>
            <a:chExt cx="906541" cy="669859"/>
          </a:xfrm>
          <a:effectLst/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0FAB0EC-7CA7-4A0B-A2F7-FC82DAD3BD77}"/>
                </a:ext>
              </a:extLst>
            </p:cNvPr>
            <p:cNvSpPr/>
            <p:nvPr/>
          </p:nvSpPr>
          <p:spPr>
            <a:xfrm>
              <a:off x="7458640" y="3689798"/>
              <a:ext cx="669859" cy="669859"/>
            </a:xfrm>
            <a:prstGeom prst="ellipse">
              <a:avLst/>
            </a:prstGeom>
            <a:solidFill>
              <a:srgbClr val="97B9A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2" name="59">
              <a:extLst>
                <a:ext uri="{FF2B5EF4-FFF2-40B4-BE49-F238E27FC236}">
                  <a16:creationId xmlns:a16="http://schemas.microsoft.com/office/drawing/2014/main" id="{2BA1CBEA-E814-444D-B874-D627ED7E8F47}"/>
                </a:ext>
              </a:extLst>
            </p:cNvPr>
            <p:cNvSpPr/>
            <p:nvPr/>
          </p:nvSpPr>
          <p:spPr>
            <a:xfrm>
              <a:off x="7335311" y="3689798"/>
              <a:ext cx="906541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Shape 2525">
            <a:extLst>
              <a:ext uri="{FF2B5EF4-FFF2-40B4-BE49-F238E27FC236}">
                <a16:creationId xmlns:a16="http://schemas.microsoft.com/office/drawing/2014/main" id="{118F3FF9-DA34-4B5D-B2BA-05116D841E33}"/>
              </a:ext>
            </a:extLst>
          </p:cNvPr>
          <p:cNvSpPr/>
          <p:nvPr/>
        </p:nvSpPr>
        <p:spPr>
          <a:xfrm>
            <a:off x="2842988" y="5127613"/>
            <a:ext cx="501191" cy="5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4C212D5-E41E-4A4A-B64C-5CF9D4907124}"/>
              </a:ext>
            </a:extLst>
          </p:cNvPr>
          <p:cNvSpPr txBox="1"/>
          <p:nvPr/>
        </p:nvSpPr>
        <p:spPr>
          <a:xfrm>
            <a:off x="1323430" y="59634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476263"/>
                </a:solidFill>
                <a:latin typeface="Arial"/>
                <a:ea typeface="微软雅黑"/>
              </a:rPr>
              <a:t>业务内容介绍</a:t>
            </a:r>
          </a:p>
        </p:txBody>
      </p:sp>
    </p:spTree>
    <p:extLst>
      <p:ext uri="{BB962C8B-B14F-4D97-AF65-F5344CB8AC3E}">
        <p14:creationId xmlns:p14="http://schemas.microsoft.com/office/powerpoint/2010/main" val="4150749794"/>
      </p:ext>
    </p:extLst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3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4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 p14:presetBounceEnd="6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 p14:presetBounceEnd="6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1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8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2" grpId="0" animBg="1"/>
          <p:bldP spid="33" grpId="0" animBg="1"/>
          <p:bldP spid="34" grpId="0" animBg="1"/>
          <p:bldP spid="51" grpId="0" animBg="1"/>
          <p:bldP spid="52" grpId="0" animBg="1"/>
          <p:bldP spid="53" grpId="0" animBg="1"/>
          <p:bldP spid="6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8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2" grpId="0" animBg="1"/>
          <p:bldP spid="33" grpId="0" animBg="1"/>
          <p:bldP spid="34" grpId="0" animBg="1"/>
          <p:bldP spid="51" grpId="0" animBg="1"/>
          <p:bldP spid="52" grpId="0" animBg="1"/>
          <p:bldP spid="53" grpId="0" animBg="1"/>
          <p:bldP spid="65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Other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Other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Other"/>
  <p:tag name="MH_ORDER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Text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Text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SubTitle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Text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SubTitle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Text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SubTitle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Text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205102"/>
  <p:tag name="MH_LIBRARY" val="GRAPHIC"/>
  <p:tag name="MH_TYPE" val="SubTitle"/>
  <p:tag name="MH_ORDER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695</Words>
  <Application>Microsoft Office PowerPoint</Application>
  <PresentationFormat>宽屏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Gill Sans</vt:lpstr>
      <vt:lpstr>Open Sans</vt:lpstr>
      <vt:lpstr>等线</vt:lpstr>
      <vt:lpstr>等线 Light</vt:lpstr>
      <vt:lpstr>个性印章</vt:lpstr>
      <vt:lpstr>汉仪大宋简</vt:lpstr>
      <vt:lpstr>汉仪菱心体简</vt:lpstr>
      <vt:lpstr>华文细黑</vt:lpstr>
      <vt:lpstr>微软雅黑</vt:lpstr>
      <vt:lpstr>Arial</vt:lpstr>
      <vt:lpstr>Arial Black</vt:lpstr>
      <vt:lpstr>Calibri</vt:lpstr>
      <vt:lpstr>Mistral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纸张绿叶</dc:title>
  <dc:creator>第一PPT</dc:creator>
  <cp:keywords>www.1ppt.com</cp:keywords>
  <dc:description>www.1ppt.com</dc:description>
  <cp:lastModifiedBy>知凡 何</cp:lastModifiedBy>
  <cp:revision>128</cp:revision>
  <dcterms:created xsi:type="dcterms:W3CDTF">2019-06-29T16:49:30Z</dcterms:created>
  <dcterms:modified xsi:type="dcterms:W3CDTF">2020-04-25T07:51:59Z</dcterms:modified>
</cp:coreProperties>
</file>