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42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E2C2-350C-41E1-BFAD-CEF7834ABE94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24D4-46FC-4F3C-9CEC-E16FA1C9D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73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IE6 </a:t>
            </a:r>
            <a:r>
              <a:rPr lang="en-US" altLang="zh-CN" dirty="0" err="1" smtClean="0"/>
              <a:t>byebye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4D4-46FC-4F3C-9CEC-E16FA1C9D5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62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82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41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119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96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15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4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0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6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5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68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0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44C1-A357-4BA4-8900-1A5CB2AB56E6}" type="datetimeFigureOut">
              <a:rPr lang="zh-CN" altLang="en-US" smtClean="0"/>
              <a:pPr/>
              <a:t>2014/10/8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19F0-FE03-4D30-A09A-D006D79AC7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29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浮动与兼容性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不同老爸不同命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31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563089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 smtClean="0"/>
              <a:t>全剧终！谢谢观赏！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37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0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1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IE7</a:t>
            </a:r>
            <a:r>
              <a:rPr lang="zh-CN" altLang="en-US" dirty="0" smtClean="0"/>
              <a:t>飙泪的浮动问题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83285"/>
            <a:ext cx="690605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含clear的浮动元素包裹不正确的问题；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浮动元素倒数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个莫名垂直间距问题；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浮动元素最后一个字符重复问题；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浮动元素楼梯排列问题；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浮动元素和文本不在同一行的问题；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854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含clear的浮动元素包裹不正确的问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833" y="2504072"/>
            <a:ext cx="112966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浮动元素倒数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个莫名垂直间距问</a:t>
            </a:r>
            <a:r>
              <a:rPr lang="zh-CN" altLang="en-US" dirty="0" smtClean="0"/>
              <a:t>题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8560" y="1981200"/>
            <a:ext cx="47548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浮动元素最后一个字符重复问</a:t>
            </a:r>
            <a:r>
              <a:rPr lang="zh-CN" altLang="en-US" dirty="0" smtClean="0"/>
              <a:t>题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8" y="2709863"/>
            <a:ext cx="12287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浮动元素楼梯排列问</a:t>
            </a:r>
            <a:r>
              <a:rPr lang="zh-CN" altLang="en-US" dirty="0" smtClean="0"/>
              <a:t>题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8" y="1747838"/>
            <a:ext cx="78200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 smtClean="0"/>
              <a:t>浮动元素和文本不在同一行的问题；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865" y="2504072"/>
            <a:ext cx="112966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2462213"/>
            <a:ext cx="111823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421" y="4299535"/>
            <a:ext cx="48768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563089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 smtClean="0"/>
              <a:t>合理使用浮动，且用且珍惜！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900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199</Words>
  <Application>Microsoft Office PowerPoint</Application>
  <PresentationFormat>自定义</PresentationFormat>
  <Paragraphs>18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7. 浮动与兼容性</vt:lpstr>
      <vt:lpstr>幻灯片 2</vt:lpstr>
      <vt:lpstr>让IE7飙泪的浮动问题</vt:lpstr>
      <vt:lpstr>含clear的浮动元素包裹不正确的问题 </vt:lpstr>
      <vt:lpstr>浮动元素倒数2个莫名垂直间距问题</vt:lpstr>
      <vt:lpstr>浮动元素最后一个字符重复问题</vt:lpstr>
      <vt:lpstr>浮动元素楼梯排列问题</vt:lpstr>
      <vt:lpstr>浮动元素和文本不在同一行的问题；</vt:lpstr>
      <vt:lpstr>合理使用浮动，且用且珍惜！ </vt:lpstr>
      <vt:lpstr>全剧终！谢谢观赏！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Administrator</cp:lastModifiedBy>
  <cp:revision>44</cp:revision>
  <dcterms:created xsi:type="dcterms:W3CDTF">2014-07-27T12:18:54Z</dcterms:created>
  <dcterms:modified xsi:type="dcterms:W3CDTF">2014-10-08T16:06:44Z</dcterms:modified>
</cp:coreProperties>
</file>