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35F6-6911-4F90-B2C5-2DE7DF96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D5026-5F77-4A98-88D3-215E53DCB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8EB1-7EB6-4F62-9141-7B55E01C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9153-D04B-44D9-B71F-55398F1C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B12EC-CDBB-4E83-88E9-26421B1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650E-1E17-4F9D-93E2-1F7147F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9DF62-952E-4489-9117-DD66C610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0C1D-BD92-4E5F-8729-AE0517B1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BED-3791-47B7-8751-F4271961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FDA3-DD20-4B1E-BA5D-DB240CCC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FE11-95E9-4963-9CF4-F024F2E9A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27978-6943-4C1C-BAED-D7DADAF2A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5332-F138-4325-B59A-143EE1F8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A661-3EB9-447F-8207-A574592A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F9A2-5F39-4850-9C3E-B3097352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EF0-4B8A-4CA4-B7E8-8B13FA1F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08BF-8ADD-4A9C-B7CE-9388EB45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CE25-F448-46A5-9945-C853CDAA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D10A6-4487-4C35-A15B-9DD74EA4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AC8D-1227-45A9-AE7B-429751DB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13EA-3AE0-4D76-8A60-5C9F02E6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9E83-4E90-4BC2-9506-66A5040B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21E0-AB8E-479D-A5F0-E3C72056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6AA5-476D-4BFB-A510-B1E2C28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4660-594F-4F54-A3E4-65B77074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7612-D0FB-4BDF-8D11-87556D8D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8F00-87A8-47B3-B3E1-6D7F1FF9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7CA90-917A-4305-A78C-C433406D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89C4E-5186-4E3B-8E2A-B828A78B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DB9D-BD02-4882-9E93-34890C0C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21791-B2F9-4B9B-9F0E-511B0463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587C-9721-41C1-999C-02A64E7B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A187F-E7F1-4228-AB88-E05F33D6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7591E-8DF2-4333-8985-6F266931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B1974-55AB-45D7-A348-86F20184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6800C-F24D-483D-9351-0C916AFE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75859-8228-434D-ACEA-8499207F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608F2-9A3C-49C1-8924-7DFCAE75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DE692-1084-4669-BB61-845CF75F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19F-A849-4CFE-9D8C-39D2A22F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EAF1B-A89A-4560-BF26-5E598E77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C7561-737B-46D8-B12D-51A9694B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2995D-D511-4AC2-80AA-1A4B5B5C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199EA-7DF0-4366-9993-7BAA0239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C2DA6-73B8-458E-8430-3C779549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0977C-6F1F-4456-A12A-EBEBC072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8D6A-9225-48C4-9ADA-4F1E8CAB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AD91-9930-4685-AC06-2B6BCDFC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4F82-498F-4A0D-A3DA-455F4A41C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55427-C51A-4667-9B79-7E1D3DD5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6A2A-42EE-4E99-AC73-3913F85F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EAD9D-C7EC-4865-B118-B4B6211E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4B62-24E6-409B-A97B-E9DB46AB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F894B-747A-44A8-B381-4A06F855C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3D596-EF78-4033-8743-28F625ABA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99B72-7BBC-4CE9-A87F-EA3F86AD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18A2-377B-4E5D-8AC4-E0247E62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E023-B391-4B4C-9736-F55CC910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42A5A-E8FD-4105-997B-1DBE490E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BC88D-309A-4266-8BA1-5FE36FFC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036A-970C-4B88-9B29-56FF2AAC3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3A56-CD07-4548-BEDB-7E259B6F74B1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8E39-AB0F-4585-9034-ED55FCCC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9028-E35C-4B39-A550-2BE1E5372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5C10-9D77-4FD1-964F-E15DF481A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79F09605-6F92-4057-92EE-18E95344423F}"/>
              </a:ext>
            </a:extLst>
          </p:cNvPr>
          <p:cNvCxnSpPr/>
          <p:nvPr/>
        </p:nvCxnSpPr>
        <p:spPr>
          <a:xfrm rot="10800000">
            <a:off x="6312599" y="2651289"/>
            <a:ext cx="12700" cy="15065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1154E7-635A-435E-822C-95CDC44C53EB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069755" y="2175284"/>
            <a:ext cx="1355345" cy="1010172"/>
          </a:xfrm>
          <a:prstGeom prst="bentConnector3">
            <a:avLst>
              <a:gd name="adj1" fmla="val 1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B71010F-BAE4-453C-AFEA-1270DBA7B44C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2614565" y="3701992"/>
            <a:ext cx="12700" cy="15037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73AE5E-BC1C-437B-9BE4-09EEEA31B97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3870117" y="3701992"/>
            <a:ext cx="12700" cy="15037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CA2D044-D051-47A5-8184-4D2E97B65B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44585" y="2320229"/>
            <a:ext cx="1283252" cy="831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BAF53B6-63F1-4E07-B22E-D06C478C11B8}"/>
              </a:ext>
            </a:extLst>
          </p:cNvPr>
          <p:cNvCxnSpPr>
            <a:stCxn id="7" idx="0"/>
            <a:endCxn id="4" idx="0"/>
          </p:cNvCxnSpPr>
          <p:nvPr/>
        </p:nvCxnSpPr>
        <p:spPr>
          <a:xfrm rot="16200000" flipH="1">
            <a:off x="3542074" y="136144"/>
            <a:ext cx="814082" cy="1782665"/>
          </a:xfrm>
          <a:prstGeom prst="bentConnector3">
            <a:avLst>
              <a:gd name="adj1" fmla="val -28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309505C-F9E5-4868-9991-C63F38028706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rot="10800000">
            <a:off x="3057784" y="1308332"/>
            <a:ext cx="1154889" cy="470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388DF56-1056-4233-A6DA-85A0208872F8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flipV="1">
            <a:off x="5468224" y="1333849"/>
            <a:ext cx="2589402" cy="444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CBE7825-529E-46B1-BBDD-7FFB4EE8049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468224" y="1932616"/>
            <a:ext cx="1484853" cy="477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B292AE3-512C-4F19-B3C1-868EBC8DCDEC}"/>
              </a:ext>
            </a:extLst>
          </p:cNvPr>
          <p:cNvCxnSpPr>
            <a:stCxn id="5" idx="3"/>
          </p:cNvCxnSpPr>
          <p:nvPr/>
        </p:nvCxnSpPr>
        <p:spPr>
          <a:xfrm flipH="1">
            <a:off x="7580851" y="2754385"/>
            <a:ext cx="2" cy="1305887"/>
          </a:xfrm>
          <a:prstGeom prst="bentConnector4">
            <a:avLst>
              <a:gd name="adj1" fmla="val -11430000000"/>
              <a:gd name="adj2" fmla="val 99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986F029-EFEA-44FC-B2BE-885CB062C3EE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7580853" y="4260908"/>
            <a:ext cx="12700" cy="15065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4C51BDD-4659-4261-8532-CDECDB32A2EA}"/>
              </a:ext>
            </a:extLst>
          </p:cNvPr>
          <p:cNvCxnSpPr>
            <a:stCxn id="10" idx="1"/>
            <a:endCxn id="8" idx="1"/>
          </p:cNvCxnSpPr>
          <p:nvPr/>
        </p:nvCxnSpPr>
        <p:spPr>
          <a:xfrm rot="10800000">
            <a:off x="6325301" y="4260909"/>
            <a:ext cx="12700" cy="15065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C945F94-0794-4E52-B631-FA54B1380F4F}"/>
              </a:ext>
            </a:extLst>
          </p:cNvPr>
          <p:cNvCxnSpPr>
            <a:cxnSpLocks/>
          </p:cNvCxnSpPr>
          <p:nvPr/>
        </p:nvCxnSpPr>
        <p:spPr>
          <a:xfrm rot="10800000">
            <a:off x="5169017" y="2121368"/>
            <a:ext cx="1280021" cy="370162"/>
          </a:xfrm>
          <a:prstGeom prst="bentConnector3">
            <a:avLst>
              <a:gd name="adj1" fmla="val 101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C0CCEC-05F8-4772-A913-1F1155D1EB1F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025006" y="989901"/>
            <a:ext cx="2404844" cy="438148"/>
          </a:xfrm>
          <a:prstGeom prst="bentConnector3">
            <a:avLst>
              <a:gd name="adj1" fmla="val 100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84EC40-5033-486E-9DA7-177B9C24DA0B}"/>
              </a:ext>
            </a:extLst>
          </p:cNvPr>
          <p:cNvSpPr/>
          <p:nvPr/>
        </p:nvSpPr>
        <p:spPr>
          <a:xfrm>
            <a:off x="4212672" y="1434517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E2AE53-9DC7-4B8A-8635-08FF052083D6}"/>
              </a:ext>
            </a:extLst>
          </p:cNvPr>
          <p:cNvSpPr/>
          <p:nvPr/>
        </p:nvSpPr>
        <p:spPr>
          <a:xfrm>
            <a:off x="6325301" y="2410436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12E9E2-3CB3-497A-8ADD-76A896565B70}"/>
              </a:ext>
            </a:extLst>
          </p:cNvPr>
          <p:cNvSpPr/>
          <p:nvPr/>
        </p:nvSpPr>
        <p:spPr>
          <a:xfrm>
            <a:off x="2614565" y="3358043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BD7F93-B826-4534-AB5D-7BAF2C35D64C}"/>
              </a:ext>
            </a:extLst>
          </p:cNvPr>
          <p:cNvSpPr/>
          <p:nvPr/>
        </p:nvSpPr>
        <p:spPr>
          <a:xfrm>
            <a:off x="2430007" y="620435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762414-7826-42FE-9288-C3897950AD28}"/>
              </a:ext>
            </a:extLst>
          </p:cNvPr>
          <p:cNvSpPr/>
          <p:nvPr/>
        </p:nvSpPr>
        <p:spPr>
          <a:xfrm>
            <a:off x="6325301" y="3916959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F4D05D-3F43-48B3-BE90-25EFF8463A4F}"/>
              </a:ext>
            </a:extLst>
          </p:cNvPr>
          <p:cNvSpPr/>
          <p:nvPr/>
        </p:nvSpPr>
        <p:spPr>
          <a:xfrm>
            <a:off x="2614565" y="4861771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01A4547-02A5-4ACD-8AAC-49D93A0CBA93}"/>
              </a:ext>
            </a:extLst>
          </p:cNvPr>
          <p:cNvSpPr/>
          <p:nvPr/>
        </p:nvSpPr>
        <p:spPr>
          <a:xfrm>
            <a:off x="6325301" y="5423482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8A5809-DD66-4EEC-913A-1C3C1FD2EF3C}"/>
              </a:ext>
            </a:extLst>
          </p:cNvPr>
          <p:cNvSpPr/>
          <p:nvPr/>
        </p:nvSpPr>
        <p:spPr>
          <a:xfrm>
            <a:off x="7429850" y="645952"/>
            <a:ext cx="1255552" cy="6878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ED5ADB-AD12-465B-85D3-11DE7F87AF81}"/>
              </a:ext>
            </a:extLst>
          </p:cNvPr>
          <p:cNvSpPr txBox="1"/>
          <p:nvPr/>
        </p:nvSpPr>
        <p:spPr>
          <a:xfrm>
            <a:off x="3582171" y="144449"/>
            <a:ext cx="76399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Take turn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B4E60EE-68B1-4481-AD87-C47FFD9D0732}"/>
              </a:ext>
            </a:extLst>
          </p:cNvPr>
          <p:cNvSpPr txBox="1"/>
          <p:nvPr/>
        </p:nvSpPr>
        <p:spPr>
          <a:xfrm>
            <a:off x="3027183" y="1521130"/>
            <a:ext cx="100925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Display game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78A1843-3FB7-425F-BA6A-9C40A427E77F}"/>
              </a:ext>
            </a:extLst>
          </p:cNvPr>
          <p:cNvSpPr txBox="1"/>
          <p:nvPr/>
        </p:nvSpPr>
        <p:spPr>
          <a:xfrm>
            <a:off x="5760303" y="766628"/>
            <a:ext cx="10293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Return points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BE895C-1931-424E-A28C-4B2399638DF0}"/>
              </a:ext>
            </a:extLst>
          </p:cNvPr>
          <p:cNvSpPr txBox="1"/>
          <p:nvPr/>
        </p:nvSpPr>
        <p:spPr>
          <a:xfrm>
            <a:off x="6340280" y="1555207"/>
            <a:ext cx="114743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Get/lose points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B44C45-45A1-4105-BD75-43321851C687}"/>
              </a:ext>
            </a:extLst>
          </p:cNvPr>
          <p:cNvSpPr txBox="1"/>
          <p:nvPr/>
        </p:nvSpPr>
        <p:spPr>
          <a:xfrm>
            <a:off x="3223634" y="1995877"/>
            <a:ext cx="8659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Spin wheel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9CB899A-70A3-4452-93A4-50068A11FD45}"/>
              </a:ext>
            </a:extLst>
          </p:cNvPr>
          <p:cNvSpPr txBox="1"/>
          <p:nvPr/>
        </p:nvSpPr>
        <p:spPr>
          <a:xfrm>
            <a:off x="3856420" y="2679486"/>
            <a:ext cx="7432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slice info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79B9CD-89CB-42A4-83F3-73FC79EA4465}"/>
              </a:ext>
            </a:extLst>
          </p:cNvPr>
          <p:cNvSpPr txBox="1"/>
          <p:nvPr/>
        </p:nvSpPr>
        <p:spPr>
          <a:xfrm>
            <a:off x="5490519" y="1881253"/>
            <a:ext cx="113543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Select category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99793-1B8A-4A48-839B-F2EF2511C9F3}"/>
              </a:ext>
            </a:extLst>
          </p:cNvPr>
          <p:cNvSpPr txBox="1"/>
          <p:nvPr/>
        </p:nvSpPr>
        <p:spPr>
          <a:xfrm>
            <a:off x="5067577" y="2456501"/>
            <a:ext cx="102842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question info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59AA42-10E2-4154-BFEF-CF45F2D9144A}"/>
              </a:ext>
            </a:extLst>
          </p:cNvPr>
          <p:cNvSpPr txBox="1"/>
          <p:nvPr/>
        </p:nvSpPr>
        <p:spPr>
          <a:xfrm>
            <a:off x="7753244" y="3176670"/>
            <a:ext cx="7295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question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C5AD34C-C12E-4B96-BA91-084A1E13EB07}"/>
              </a:ext>
            </a:extLst>
          </p:cNvPr>
          <p:cNvSpPr txBox="1"/>
          <p:nvPr/>
        </p:nvSpPr>
        <p:spPr>
          <a:xfrm>
            <a:off x="5394616" y="3081386"/>
            <a:ext cx="7295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question</a:t>
            </a:r>
          </a:p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info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A2539F-5AC5-4F95-ACF3-EFED3C415356}"/>
              </a:ext>
            </a:extLst>
          </p:cNvPr>
          <p:cNvSpPr txBox="1"/>
          <p:nvPr/>
        </p:nvSpPr>
        <p:spPr>
          <a:xfrm>
            <a:off x="5422792" y="4677104"/>
            <a:ext cx="75366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question</a:t>
            </a:r>
          </a:p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info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CA9B8E-795A-4217-9930-AD9EE8504674}"/>
              </a:ext>
            </a:extLst>
          </p:cNvPr>
          <p:cNvSpPr txBox="1"/>
          <p:nvPr/>
        </p:nvSpPr>
        <p:spPr>
          <a:xfrm>
            <a:off x="7753244" y="4677104"/>
            <a:ext cx="7295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Get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question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info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B8F12D-1AD3-4B9E-901D-16D317370F1A}"/>
              </a:ext>
            </a:extLst>
          </p:cNvPr>
          <p:cNvSpPr txBox="1"/>
          <p:nvPr/>
        </p:nvSpPr>
        <p:spPr>
          <a:xfrm>
            <a:off x="1868571" y="4076240"/>
            <a:ext cx="56143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Select</a:t>
            </a:r>
          </a:p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slice</a:t>
            </a:r>
          </a:p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info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5D593E-476C-4C12-941C-660872F90776}"/>
              </a:ext>
            </a:extLst>
          </p:cNvPr>
          <p:cNvSpPr txBox="1"/>
          <p:nvPr/>
        </p:nvSpPr>
        <p:spPr>
          <a:xfrm>
            <a:off x="4058923" y="4076240"/>
            <a:ext cx="6059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slice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53093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FAC0-E453-4E43-A78D-66C0E9B8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2157-2E0C-4389-B3FE-E182EC1C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2018-07-17T22:32:39Z</dcterms:created>
  <dcterms:modified xsi:type="dcterms:W3CDTF">2018-07-26T22:31:51Z</dcterms:modified>
</cp:coreProperties>
</file>