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EC96-2D09-47BD-A84D-DC396E074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94995-A133-44DD-9491-02045FBE0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E7FD0-1578-48C5-8B31-ACF3525D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C2ED-3EB1-4E3C-82AA-DE4FF2A3D116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45F4F-7967-45C1-9CE1-92C3ADD2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8533F-3DD1-4B38-857E-27044D1C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45A4-BE8A-4D56-A647-38E62B12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61DA-FAD2-4F09-A285-BB5BE838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F7105-AB40-4BA0-9C6A-A3A4833E5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87AA1-9A86-4B6D-86D1-C30FBC41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C2ED-3EB1-4E3C-82AA-DE4FF2A3D116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1CE58-AD89-4CDD-99B8-70865A3A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8A55C-D5A0-4D4B-9A91-C1C3A446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45A4-BE8A-4D56-A647-38E62B12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5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D2EAA-D861-4FC8-9823-E2EAFBF8A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08B1C-735F-4CEE-9148-93B2517C8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DB26D-BF8A-4F06-9940-5896EC4D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C2ED-3EB1-4E3C-82AA-DE4FF2A3D116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11D8A-47C4-43E2-83BF-C0DD9CA5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035EC-A4AF-4FF9-9F9E-B199DA3C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45A4-BE8A-4D56-A647-38E62B12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4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EC74-02E8-473C-8512-BE5C7866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CD7E1-4787-41EF-8994-C2E4B7A0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3D5CB-D374-471D-90C6-34FFD6F5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C2ED-3EB1-4E3C-82AA-DE4FF2A3D116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D3043-DC46-438C-82E0-17AE015E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1AF34-2E8C-4068-B5A9-B0349A99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45A4-BE8A-4D56-A647-38E62B12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9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F7B7-4C13-4056-87E1-E2FF8258E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1A6A2-3160-4D50-ABAD-C341E508E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FE8A5-5F9B-460A-8FCC-8645D289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C2ED-3EB1-4E3C-82AA-DE4FF2A3D116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5FDC6-4500-4EBC-8A6B-8AA9A242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8C7CB-CB77-4F91-AEE7-1EB1A3BB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45A4-BE8A-4D56-A647-38E62B12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5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7290-82D0-4103-8547-6AF2992C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3540D-CA30-419D-897A-3F79373D3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F5586-A405-419F-9E79-5B324A826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154A7-05EE-4DA8-83E3-9438565E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C2ED-3EB1-4E3C-82AA-DE4FF2A3D116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8A1BE-D060-41EC-BBBD-CA113B11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A93BB-29AE-4094-AAB6-07E857BE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45A4-BE8A-4D56-A647-38E62B12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8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DB4E-BAFA-4147-B572-1EE189E0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77A37-3539-4973-9DB0-D35DFAF62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0DF63-C936-44E7-AC39-B56C4B714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EB477-C680-430F-87B1-4088D953F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9C72C-7B3D-423B-B73C-60FDAAE1E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A67A5-0FE6-4EFA-BD0D-9050ED92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C2ED-3EB1-4E3C-82AA-DE4FF2A3D116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7EA39-5900-4618-BF2B-BE6D710A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73285-D3C9-4B25-8A98-36C698BA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45A4-BE8A-4D56-A647-38E62B12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4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7A18-85DD-4292-9611-DA144773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1C817-8D5C-42D9-A9D3-1C531763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C2ED-3EB1-4E3C-82AA-DE4FF2A3D116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32936-BCCA-4C2A-BF64-0D8BF875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1E2C0-E353-4167-9FE2-6A34FFB9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45A4-BE8A-4D56-A647-38E62B12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0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F5346-218F-44D2-B43E-BF6B7F9E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C2ED-3EB1-4E3C-82AA-DE4FF2A3D116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D0DFB-0A8C-48F9-BE51-93FBC62E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E43F3-396B-4B45-8088-5D1DA6D6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45A4-BE8A-4D56-A647-38E62B12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0E0C-5684-4C3A-B4B4-74AD93934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EB655-CF42-493B-85D6-B8F71CACC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055A1-BE6D-408C-B767-36A085730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AF33E-EE74-48B8-BC7B-FA6AE03A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C2ED-3EB1-4E3C-82AA-DE4FF2A3D116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A8785-D5C7-4A12-A6B1-858F1BDC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25CFD-7C63-4E37-8C04-4F2A53F0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45A4-BE8A-4D56-A647-38E62B12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8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C1B2-F783-40FE-9F64-3520F687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60191-7334-42E1-A0A1-1854B20AB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65C64-E262-46B9-B2C8-56E140C9F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123F7-3AD5-44C7-8A4A-C885367C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C2ED-3EB1-4E3C-82AA-DE4FF2A3D116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7800A-AFF9-4F01-BA1A-5865304B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E58E1-33E1-448A-A962-A3AFEDA6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45A4-BE8A-4D56-A647-38E62B12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5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3B22A8-4B1F-4357-ACF9-D4B9EC89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9A556-AA66-47EC-BABE-D98B62EC0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17EDA-1B88-4E57-997C-A38921C62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BC2ED-3EB1-4E3C-82AA-DE4FF2A3D116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66971-8233-49D8-9E8C-05F2AC280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73C08-E117-4098-8DC5-C5CEBF7A3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B45A4-BE8A-4D56-A647-38E62B12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6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FEF8F36-0FB2-481C-8116-F31E7186775C}"/>
              </a:ext>
            </a:extLst>
          </p:cNvPr>
          <p:cNvCxnSpPr/>
          <p:nvPr/>
        </p:nvCxnSpPr>
        <p:spPr>
          <a:xfrm>
            <a:off x="639049" y="1043206"/>
            <a:ext cx="10848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DCDA736-D583-4EA4-9F56-E479D5EC4DA5}"/>
              </a:ext>
            </a:extLst>
          </p:cNvPr>
          <p:cNvSpPr/>
          <p:nvPr/>
        </p:nvSpPr>
        <p:spPr>
          <a:xfrm>
            <a:off x="1696323" y="947955"/>
            <a:ext cx="1057275" cy="4514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7D9FB4-68E5-4938-938C-AE76B606A5BF}"/>
              </a:ext>
            </a:extLst>
          </p:cNvPr>
          <p:cNvSpPr/>
          <p:nvPr/>
        </p:nvSpPr>
        <p:spPr>
          <a:xfrm>
            <a:off x="2763122" y="947955"/>
            <a:ext cx="1057275" cy="4514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6746B6-1E0E-4C96-AA16-A65E1861BF74}"/>
              </a:ext>
            </a:extLst>
          </p:cNvPr>
          <p:cNvSpPr/>
          <p:nvPr/>
        </p:nvSpPr>
        <p:spPr>
          <a:xfrm>
            <a:off x="3829921" y="947951"/>
            <a:ext cx="1057275" cy="4514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A77CA2-8BD5-404C-96B9-B4A16C39B254}"/>
              </a:ext>
            </a:extLst>
          </p:cNvPr>
          <p:cNvSpPr/>
          <p:nvPr/>
        </p:nvSpPr>
        <p:spPr>
          <a:xfrm>
            <a:off x="4877670" y="947951"/>
            <a:ext cx="1057275" cy="4514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8675D7-7C45-447E-8D32-E6FCE5A43779}"/>
              </a:ext>
            </a:extLst>
          </p:cNvPr>
          <p:cNvSpPr/>
          <p:nvPr/>
        </p:nvSpPr>
        <p:spPr>
          <a:xfrm>
            <a:off x="5944469" y="947951"/>
            <a:ext cx="1057275" cy="4514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4BC5C6-483E-453F-9252-EAE04FADEDCC}"/>
              </a:ext>
            </a:extLst>
          </p:cNvPr>
          <p:cNvSpPr/>
          <p:nvPr/>
        </p:nvSpPr>
        <p:spPr>
          <a:xfrm>
            <a:off x="7011268" y="947951"/>
            <a:ext cx="1057275" cy="4514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746317-CB31-40EF-8A52-AA6881F67675}"/>
              </a:ext>
            </a:extLst>
          </p:cNvPr>
          <p:cNvSpPr/>
          <p:nvPr/>
        </p:nvSpPr>
        <p:spPr>
          <a:xfrm>
            <a:off x="8078067" y="947951"/>
            <a:ext cx="1057275" cy="4514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49B336-1F0E-4EFE-AEB4-0CD6CC2AFE65}"/>
              </a:ext>
            </a:extLst>
          </p:cNvPr>
          <p:cNvSpPr/>
          <p:nvPr/>
        </p:nvSpPr>
        <p:spPr>
          <a:xfrm>
            <a:off x="9144869" y="947951"/>
            <a:ext cx="1057275" cy="4514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F882A-6A12-42A5-A34D-09BA6A252F8C}"/>
              </a:ext>
            </a:extLst>
          </p:cNvPr>
          <p:cNvSpPr txBox="1"/>
          <p:nvPr/>
        </p:nvSpPr>
        <p:spPr>
          <a:xfrm>
            <a:off x="1378768" y="62624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6/19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52958-900A-4432-B931-8136F1E6C958}"/>
              </a:ext>
            </a:extLst>
          </p:cNvPr>
          <p:cNvSpPr txBox="1"/>
          <p:nvPr/>
        </p:nvSpPr>
        <p:spPr>
          <a:xfrm>
            <a:off x="2445567" y="62624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6/26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F227E0-5CAF-4B4A-AD70-A40B0EFC9A0F}"/>
              </a:ext>
            </a:extLst>
          </p:cNvPr>
          <p:cNvSpPr txBox="1"/>
          <p:nvPr/>
        </p:nvSpPr>
        <p:spPr>
          <a:xfrm>
            <a:off x="3564532" y="626247"/>
            <a:ext cx="51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7/3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010B6-070B-4B8C-B1AD-BB9C5DC82DD9}"/>
              </a:ext>
            </a:extLst>
          </p:cNvPr>
          <p:cNvSpPr txBox="1"/>
          <p:nvPr/>
        </p:nvSpPr>
        <p:spPr>
          <a:xfrm>
            <a:off x="4572822" y="62624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7/10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33EB42-9AE8-43B0-9483-48A2348CD405}"/>
              </a:ext>
            </a:extLst>
          </p:cNvPr>
          <p:cNvSpPr txBox="1"/>
          <p:nvPr/>
        </p:nvSpPr>
        <p:spPr>
          <a:xfrm>
            <a:off x="5633260" y="62624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7/17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011B30-A1C6-444E-BBF3-259EA1832BAF}"/>
              </a:ext>
            </a:extLst>
          </p:cNvPr>
          <p:cNvSpPr txBox="1"/>
          <p:nvPr/>
        </p:nvSpPr>
        <p:spPr>
          <a:xfrm>
            <a:off x="6700059" y="62624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7/24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E57EE5-C328-4DA6-A233-F7BDE86B0241}"/>
              </a:ext>
            </a:extLst>
          </p:cNvPr>
          <p:cNvSpPr txBox="1"/>
          <p:nvPr/>
        </p:nvSpPr>
        <p:spPr>
          <a:xfrm>
            <a:off x="7760515" y="62624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7/31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B341E2-674F-4BA1-8FD8-A7334F0F2385}"/>
              </a:ext>
            </a:extLst>
          </p:cNvPr>
          <p:cNvSpPr txBox="1"/>
          <p:nvPr/>
        </p:nvSpPr>
        <p:spPr>
          <a:xfrm>
            <a:off x="8885823" y="626247"/>
            <a:ext cx="51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8/7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74DD0C-37EA-4C53-8729-0E127412B543}"/>
              </a:ext>
            </a:extLst>
          </p:cNvPr>
          <p:cNvSpPr txBox="1"/>
          <p:nvPr/>
        </p:nvSpPr>
        <p:spPr>
          <a:xfrm>
            <a:off x="9835604" y="62624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8/14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74FB0D-45A4-4CB5-AF4B-104F5D3C8A86}"/>
              </a:ext>
            </a:extLst>
          </p:cNvPr>
          <p:cNvSpPr txBox="1"/>
          <p:nvPr/>
        </p:nvSpPr>
        <p:spPr>
          <a:xfrm>
            <a:off x="527541" y="62624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DATES: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93A9D0-BDA6-40E5-87C2-F88DE1BFD6D6}"/>
              </a:ext>
            </a:extLst>
          </p:cNvPr>
          <p:cNvSpPr txBox="1"/>
          <p:nvPr/>
        </p:nvSpPr>
        <p:spPr>
          <a:xfrm>
            <a:off x="116210" y="1210532"/>
            <a:ext cx="158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Course Outline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41B867-6A0A-4A84-B0ED-04D39337671B}"/>
              </a:ext>
            </a:extLst>
          </p:cNvPr>
          <p:cNvSpPr txBox="1"/>
          <p:nvPr/>
        </p:nvSpPr>
        <p:spPr>
          <a:xfrm>
            <a:off x="2436400" y="1164365"/>
            <a:ext cx="653444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Project </a:t>
            </a:r>
          </a:p>
          <a:p>
            <a:pPr algn="ctr"/>
            <a:r>
              <a:rPr lang="en-US" sz="1050" dirty="0"/>
              <a:t>Plan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66245-C108-4897-AB41-8B6874C391D4}"/>
              </a:ext>
            </a:extLst>
          </p:cNvPr>
          <p:cNvSpPr txBox="1"/>
          <p:nvPr/>
        </p:nvSpPr>
        <p:spPr>
          <a:xfrm>
            <a:off x="4560474" y="1164365"/>
            <a:ext cx="653444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Vision</a:t>
            </a:r>
          </a:p>
          <a:p>
            <a:pPr algn="ctr"/>
            <a:r>
              <a:rPr lang="en-US" sz="1050" dirty="0"/>
              <a:t>Doc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35B403-1613-4690-8102-91B9CAFA7FE8}"/>
              </a:ext>
            </a:extLst>
          </p:cNvPr>
          <p:cNvSpPr txBox="1"/>
          <p:nvPr/>
        </p:nvSpPr>
        <p:spPr>
          <a:xfrm>
            <a:off x="6680660" y="1164364"/>
            <a:ext cx="653444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Requ</a:t>
            </a:r>
            <a:r>
              <a:rPr lang="en-US" sz="1050" dirty="0"/>
              <a:t>.</a:t>
            </a:r>
          </a:p>
          <a:p>
            <a:pPr algn="ctr"/>
            <a:r>
              <a:rPr lang="en-US" sz="1050" dirty="0"/>
              <a:t>Doc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F6680-4848-4434-A5B4-CEE3ADF1CB5C}"/>
              </a:ext>
            </a:extLst>
          </p:cNvPr>
          <p:cNvSpPr/>
          <p:nvPr/>
        </p:nvSpPr>
        <p:spPr>
          <a:xfrm>
            <a:off x="10211671" y="947951"/>
            <a:ext cx="1057275" cy="4514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F6D98A-B56A-49E6-982B-135C7FB75496}"/>
              </a:ext>
            </a:extLst>
          </p:cNvPr>
          <p:cNvSpPr txBox="1"/>
          <p:nvPr/>
        </p:nvSpPr>
        <p:spPr>
          <a:xfrm>
            <a:off x="8819021" y="1164364"/>
            <a:ext cx="653444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Design</a:t>
            </a:r>
          </a:p>
          <a:p>
            <a:pPr algn="ctr"/>
            <a:r>
              <a:rPr lang="en-US" sz="1050" dirty="0"/>
              <a:t>Doc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678ACA-8F20-40B8-8374-D8CC0D444344}"/>
              </a:ext>
            </a:extLst>
          </p:cNvPr>
          <p:cNvSpPr txBox="1"/>
          <p:nvPr/>
        </p:nvSpPr>
        <p:spPr>
          <a:xfrm>
            <a:off x="10951751" y="1164364"/>
            <a:ext cx="65344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Project</a:t>
            </a:r>
          </a:p>
          <a:p>
            <a:pPr algn="ctr"/>
            <a:r>
              <a:rPr lang="en-US" sz="1200" dirty="0"/>
              <a:t>Demo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A0FCBF-E68D-4072-A474-074053C35C43}"/>
              </a:ext>
            </a:extLst>
          </p:cNvPr>
          <p:cNvSpPr txBox="1"/>
          <p:nvPr/>
        </p:nvSpPr>
        <p:spPr>
          <a:xfrm>
            <a:off x="10960918" y="62624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8/21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81CE1F-0ED9-4BF5-9801-A21E75B7099C}"/>
              </a:ext>
            </a:extLst>
          </p:cNvPr>
          <p:cNvSpPr txBox="1"/>
          <p:nvPr/>
        </p:nvSpPr>
        <p:spPr>
          <a:xfrm>
            <a:off x="195187" y="1869109"/>
            <a:ext cx="149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1D4DF4-1783-4826-BC6B-CA9502A82454}"/>
              </a:ext>
            </a:extLst>
          </p:cNvPr>
          <p:cNvSpPr txBox="1"/>
          <p:nvPr/>
        </p:nvSpPr>
        <p:spPr>
          <a:xfrm>
            <a:off x="870547" y="252768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Design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C16717-930D-4D48-A2FD-D8D9207D9744}"/>
              </a:ext>
            </a:extLst>
          </p:cNvPr>
          <p:cNvSpPr txBox="1"/>
          <p:nvPr/>
        </p:nvSpPr>
        <p:spPr>
          <a:xfrm>
            <a:off x="2748833" y="1822942"/>
            <a:ext cx="1081088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Document problem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A2D189-C517-4CA5-B6F5-65A2E8F2E35A}"/>
              </a:ext>
            </a:extLst>
          </p:cNvPr>
          <p:cNvSpPr txBox="1"/>
          <p:nvPr/>
        </p:nvSpPr>
        <p:spPr>
          <a:xfrm>
            <a:off x="3839446" y="1829168"/>
            <a:ext cx="1028698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Identify </a:t>
            </a:r>
          </a:p>
          <a:p>
            <a:pPr algn="ctr"/>
            <a:r>
              <a:rPr lang="en-US" sz="1050" dirty="0"/>
              <a:t>requirements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4BDF0A-FE51-4B40-A12E-96EA791AF196}"/>
              </a:ext>
            </a:extLst>
          </p:cNvPr>
          <p:cNvSpPr txBox="1"/>
          <p:nvPr/>
        </p:nvSpPr>
        <p:spPr>
          <a:xfrm>
            <a:off x="2767802" y="2573852"/>
            <a:ext cx="210034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Document vision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D4340A-7216-490F-810B-B639C3F8654C}"/>
              </a:ext>
            </a:extLst>
          </p:cNvPr>
          <p:cNvSpPr txBox="1"/>
          <p:nvPr/>
        </p:nvSpPr>
        <p:spPr>
          <a:xfrm>
            <a:off x="322584" y="3218726"/>
            <a:ext cx="13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Backend Dev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D807EC-0583-4DA3-8A51-C5A27838E165}"/>
              </a:ext>
            </a:extLst>
          </p:cNvPr>
          <p:cNvSpPr txBox="1"/>
          <p:nvPr/>
        </p:nvSpPr>
        <p:spPr>
          <a:xfrm>
            <a:off x="240347" y="3877303"/>
            <a:ext cx="145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Frontend Dev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6157DD-1B3D-4E0C-BB9C-36B06866F6C6}"/>
              </a:ext>
            </a:extLst>
          </p:cNvPr>
          <p:cNvSpPr txBox="1"/>
          <p:nvPr/>
        </p:nvSpPr>
        <p:spPr>
          <a:xfrm>
            <a:off x="234447" y="4568343"/>
            <a:ext cx="151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Quality Assur.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6E12BA-6C1D-4FC9-B528-72A70C2BA52F}"/>
              </a:ext>
            </a:extLst>
          </p:cNvPr>
          <p:cNvSpPr txBox="1"/>
          <p:nvPr/>
        </p:nvSpPr>
        <p:spPr>
          <a:xfrm>
            <a:off x="4886327" y="2578307"/>
            <a:ext cx="212494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Identify software architecture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3F8F04-99AA-47B2-BBA3-152C90D8C41C}"/>
              </a:ext>
            </a:extLst>
          </p:cNvPr>
          <p:cNvSpPr txBox="1"/>
          <p:nvPr/>
        </p:nvSpPr>
        <p:spPr>
          <a:xfrm>
            <a:off x="4890377" y="1808658"/>
            <a:ext cx="2124941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Document </a:t>
            </a:r>
            <a:r>
              <a:rPr lang="en-US" sz="1050" dirty="0" err="1"/>
              <a:t>func</a:t>
            </a:r>
            <a:r>
              <a:rPr lang="en-US" sz="1050" dirty="0"/>
              <a:t>. &amp; non-</a:t>
            </a:r>
            <a:r>
              <a:rPr lang="en-US" sz="1050" dirty="0" err="1"/>
              <a:t>func</a:t>
            </a:r>
            <a:r>
              <a:rPr lang="en-US" sz="1050" dirty="0"/>
              <a:t>. </a:t>
            </a:r>
            <a:r>
              <a:rPr lang="en-US" sz="1050" dirty="0" err="1"/>
              <a:t>requ</a:t>
            </a:r>
            <a:r>
              <a:rPr lang="en-US" sz="1050" dirty="0"/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CE75C4-9A43-4BD0-B65A-C2FFB4387726}"/>
              </a:ext>
            </a:extLst>
          </p:cNvPr>
          <p:cNvSpPr txBox="1"/>
          <p:nvPr/>
        </p:nvSpPr>
        <p:spPr>
          <a:xfrm>
            <a:off x="4888344" y="2055081"/>
            <a:ext cx="2124941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Develop glossary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B42666-F5AA-42C3-82BB-2A6C0BC152E0}"/>
              </a:ext>
            </a:extLst>
          </p:cNvPr>
          <p:cNvSpPr txBox="1"/>
          <p:nvPr/>
        </p:nvSpPr>
        <p:spPr>
          <a:xfrm>
            <a:off x="7019496" y="2504161"/>
            <a:ext cx="1052593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Develop class diagram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5E5906-518D-420A-8AE7-46EBA48912EE}"/>
              </a:ext>
            </a:extLst>
          </p:cNvPr>
          <p:cNvSpPr txBox="1"/>
          <p:nvPr/>
        </p:nvSpPr>
        <p:spPr>
          <a:xfrm>
            <a:off x="7011268" y="1859001"/>
            <a:ext cx="2124941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Develop interaction model for major scenarios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91AFBA-8773-4D99-96C4-A7475C916DCB}"/>
              </a:ext>
            </a:extLst>
          </p:cNvPr>
          <p:cNvSpPr txBox="1"/>
          <p:nvPr/>
        </p:nvSpPr>
        <p:spPr>
          <a:xfrm>
            <a:off x="2767802" y="3218726"/>
            <a:ext cx="1052592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Proto1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5E8D52-0E89-4798-9B47-65D907B40AF1}"/>
              </a:ext>
            </a:extLst>
          </p:cNvPr>
          <p:cNvSpPr txBox="1"/>
          <p:nvPr/>
        </p:nvSpPr>
        <p:spPr>
          <a:xfrm>
            <a:off x="3824211" y="3935011"/>
            <a:ext cx="1052592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Proto1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B10B48-94F5-4A46-A510-6A56F066D643}"/>
              </a:ext>
            </a:extLst>
          </p:cNvPr>
          <p:cNvSpPr txBox="1"/>
          <p:nvPr/>
        </p:nvSpPr>
        <p:spPr>
          <a:xfrm>
            <a:off x="4882350" y="4626051"/>
            <a:ext cx="1052592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Proto1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9E1533-4BCE-4EEC-AF75-9A3424279D67}"/>
              </a:ext>
            </a:extLst>
          </p:cNvPr>
          <p:cNvSpPr txBox="1"/>
          <p:nvPr/>
        </p:nvSpPr>
        <p:spPr>
          <a:xfrm>
            <a:off x="3834601" y="3218726"/>
            <a:ext cx="1052592" cy="253916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Proto2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81DCF9-C345-4A4E-B8BE-7DB319A13A80}"/>
              </a:ext>
            </a:extLst>
          </p:cNvPr>
          <p:cNvSpPr txBox="1"/>
          <p:nvPr/>
        </p:nvSpPr>
        <p:spPr>
          <a:xfrm>
            <a:off x="4891010" y="3935011"/>
            <a:ext cx="1052592" cy="253916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Proto2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5AFE26-796E-44AE-B63F-8265075B4CAD}"/>
              </a:ext>
            </a:extLst>
          </p:cNvPr>
          <p:cNvSpPr txBox="1"/>
          <p:nvPr/>
        </p:nvSpPr>
        <p:spPr>
          <a:xfrm>
            <a:off x="5941529" y="4626051"/>
            <a:ext cx="1052592" cy="253916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Proto2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C3ABFF-E016-45C1-8128-380457693EDC}"/>
              </a:ext>
            </a:extLst>
          </p:cNvPr>
          <p:cNvSpPr txBox="1"/>
          <p:nvPr/>
        </p:nvSpPr>
        <p:spPr>
          <a:xfrm>
            <a:off x="4889378" y="3218726"/>
            <a:ext cx="1052592" cy="253916"/>
          </a:xfrm>
          <a:prstGeom prst="rect">
            <a:avLst/>
          </a:prstGeom>
          <a:solidFill>
            <a:srgbClr val="4472C4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Proto3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E1EE456-A0B3-4C70-93A9-5F769AB2DFAC}"/>
              </a:ext>
            </a:extLst>
          </p:cNvPr>
          <p:cNvSpPr txBox="1"/>
          <p:nvPr/>
        </p:nvSpPr>
        <p:spPr>
          <a:xfrm>
            <a:off x="5945787" y="3935011"/>
            <a:ext cx="1052592" cy="253916"/>
          </a:xfrm>
          <a:prstGeom prst="rect">
            <a:avLst/>
          </a:prstGeom>
          <a:solidFill>
            <a:srgbClr val="4472C4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Proto3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A8301BD-FFF9-482D-A1AD-E393CCA069F1}"/>
              </a:ext>
            </a:extLst>
          </p:cNvPr>
          <p:cNvSpPr txBox="1"/>
          <p:nvPr/>
        </p:nvSpPr>
        <p:spPr>
          <a:xfrm>
            <a:off x="7003926" y="4626051"/>
            <a:ext cx="1052592" cy="253916"/>
          </a:xfrm>
          <a:prstGeom prst="rect">
            <a:avLst/>
          </a:prstGeom>
          <a:solidFill>
            <a:srgbClr val="4472C4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Proto3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0EDD37-8E82-4D5F-9A56-D754B175567B}"/>
              </a:ext>
            </a:extLst>
          </p:cNvPr>
          <p:cNvSpPr txBox="1"/>
          <p:nvPr/>
        </p:nvSpPr>
        <p:spPr>
          <a:xfrm>
            <a:off x="5956177" y="3218726"/>
            <a:ext cx="1052592" cy="253916"/>
          </a:xfrm>
          <a:prstGeom prst="rect">
            <a:avLst/>
          </a:prstGeom>
          <a:solidFill>
            <a:srgbClr val="4472C4">
              <a:alpha val="6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Proto4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A83AF7D-35F8-430F-8BA8-2D7E5A737F56}"/>
              </a:ext>
            </a:extLst>
          </p:cNvPr>
          <p:cNvSpPr txBox="1"/>
          <p:nvPr/>
        </p:nvSpPr>
        <p:spPr>
          <a:xfrm>
            <a:off x="7012586" y="3935011"/>
            <a:ext cx="1052592" cy="253916"/>
          </a:xfrm>
          <a:prstGeom prst="rect">
            <a:avLst/>
          </a:prstGeom>
          <a:solidFill>
            <a:srgbClr val="4472C4">
              <a:alpha val="6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Proto4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27BADF0-AEDB-433C-A430-830549837F0F}"/>
              </a:ext>
            </a:extLst>
          </p:cNvPr>
          <p:cNvSpPr txBox="1"/>
          <p:nvPr/>
        </p:nvSpPr>
        <p:spPr>
          <a:xfrm>
            <a:off x="8070725" y="4626051"/>
            <a:ext cx="1052592" cy="253916"/>
          </a:xfrm>
          <a:prstGeom prst="rect">
            <a:avLst/>
          </a:prstGeom>
          <a:solidFill>
            <a:srgbClr val="4472C4">
              <a:alpha val="6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Proto4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977447D-7BC5-4228-BBAC-84C71731B343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3294098" y="3472642"/>
            <a:ext cx="544462" cy="4623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9367BDD-B81E-4AEE-B9A9-081391C2041B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4360897" y="3472642"/>
            <a:ext cx="533638" cy="463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2AD5A03-75BC-4562-8A47-D383C01F91B7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5415674" y="3472642"/>
            <a:ext cx="529229" cy="474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A08B7B6-F92D-42F6-8728-F476DDEF7E16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6482473" y="3472642"/>
            <a:ext cx="518405" cy="474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7F95503-7C0E-4C02-B1E1-E19800410BDE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4350507" y="4188927"/>
            <a:ext cx="538421" cy="4610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2D9CADD-DF51-4523-A609-7CEE8A2B68A0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5417306" y="4188927"/>
            <a:ext cx="527597" cy="461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C507FDA-E020-4217-9B9C-086207156702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6472083" y="4188927"/>
            <a:ext cx="523188" cy="472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B8CCB82-DFD6-4AA2-B3A7-9186B0F33B0C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7538882" y="4188927"/>
            <a:ext cx="512364" cy="473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63BCFF1-4B4E-4400-BD61-9F9A9F7C26CB}"/>
              </a:ext>
            </a:extLst>
          </p:cNvPr>
          <p:cNvSpPr txBox="1"/>
          <p:nvPr/>
        </p:nvSpPr>
        <p:spPr>
          <a:xfrm>
            <a:off x="8077203" y="3272587"/>
            <a:ext cx="2669609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Final Project Development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AD07ECB-50F5-4A86-ADD3-5F8AB2F46F95}"/>
              </a:ext>
            </a:extLst>
          </p:cNvPr>
          <p:cNvSpPr txBox="1"/>
          <p:nvPr/>
        </p:nvSpPr>
        <p:spPr>
          <a:xfrm>
            <a:off x="8086107" y="3935011"/>
            <a:ext cx="266070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Final Project Development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17406A-8743-4E0B-88C5-2C170F7146C6}"/>
              </a:ext>
            </a:extLst>
          </p:cNvPr>
          <p:cNvSpPr txBox="1"/>
          <p:nvPr/>
        </p:nvSpPr>
        <p:spPr>
          <a:xfrm>
            <a:off x="9149789" y="4626051"/>
            <a:ext cx="1597023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Final Project QA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542333C-D6C0-48D9-A586-A7EFAD0C7C67}"/>
              </a:ext>
            </a:extLst>
          </p:cNvPr>
          <p:cNvSpPr txBox="1"/>
          <p:nvPr/>
        </p:nvSpPr>
        <p:spPr>
          <a:xfrm>
            <a:off x="10198588" y="1869109"/>
            <a:ext cx="1052593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Prepare Demo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2D529C-567D-4B03-9747-F0165FF31CE4}"/>
              </a:ext>
            </a:extLst>
          </p:cNvPr>
          <p:cNvSpPr txBox="1"/>
          <p:nvPr/>
        </p:nvSpPr>
        <p:spPr>
          <a:xfrm>
            <a:off x="1686796" y="5651011"/>
            <a:ext cx="958215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Prototype 1: I/O Interface, input file format, and general display design</a:t>
            </a:r>
          </a:p>
          <a:p>
            <a:r>
              <a:rPr lang="en-US" sz="1400" dirty="0"/>
              <a:t>Prototype 2: Score keeping &amp; display (including rounds, gaining/losing points, bankruptcy)</a:t>
            </a:r>
          </a:p>
          <a:p>
            <a:r>
              <a:rPr lang="en-US" sz="1400" dirty="0"/>
              <a:t>Prototype 3: Player interaction (correct/incorrect answers, turn taking, round switching)</a:t>
            </a:r>
          </a:p>
          <a:p>
            <a:r>
              <a:rPr lang="en-US" sz="1400" dirty="0"/>
              <a:t>Prototype 4: Corner cases &amp; limiters (timer, max # turns, winner announcement)</a:t>
            </a:r>
          </a:p>
        </p:txBody>
      </p:sp>
    </p:spTree>
    <p:extLst>
      <p:ext uri="{BB962C8B-B14F-4D97-AF65-F5344CB8AC3E}">
        <p14:creationId xmlns:p14="http://schemas.microsoft.com/office/powerpoint/2010/main" val="308506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153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29</cp:revision>
  <dcterms:created xsi:type="dcterms:W3CDTF">2018-06-22T01:28:39Z</dcterms:created>
  <dcterms:modified xsi:type="dcterms:W3CDTF">2018-06-22T02:21:27Z</dcterms:modified>
</cp:coreProperties>
</file>