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6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IBM Plex Serif"/>
      <p:regular r:id="rId23"/>
      <p:bold r:id="rId24"/>
      <p:italic r:id="rId25"/>
      <p:boldItalic r:id="rId26"/>
    </p:embeddedFont>
    <p:embeddedFont>
      <p:font typeface="Archivo Medium"/>
      <p:regular r:id="rId27"/>
      <p:bold r:id="rId28"/>
      <p:italic r:id="rId29"/>
      <p:boldItalic r:id="rId30"/>
    </p:embeddedFont>
    <p:embeddedFont>
      <p:font typeface="IBM Plex Serif Medium"/>
      <p:regular r:id="rId31"/>
      <p:bold r:id="rId32"/>
      <p:italic r:id="rId33"/>
      <p:boldItalic r:id="rId34"/>
    </p:embeddedFont>
    <p:embeddedFont>
      <p:font typeface="Archivo"/>
      <p:regular r:id="rId35"/>
      <p:bold r:id="rId36"/>
      <p:italic r:id="rId37"/>
      <p:boldItalic r:id="rId38"/>
    </p:embeddedFont>
    <p:embeddedFont>
      <p:font typeface="Archivo SemiBold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ArchivoSemiBold-bold.fntdata"/><Relationship Id="rId20" Type="http://schemas.openxmlformats.org/officeDocument/2006/relationships/slide" Target="slides/slide15.xml"/><Relationship Id="rId42" Type="http://schemas.openxmlformats.org/officeDocument/2006/relationships/font" Target="fonts/ArchivoSemiBold-boldItalic.fntdata"/><Relationship Id="rId41" Type="http://schemas.openxmlformats.org/officeDocument/2006/relationships/font" Target="fonts/ArchivoSemiBold-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IBMPlexSerif-bold.fntdata"/><Relationship Id="rId23" Type="http://schemas.openxmlformats.org/officeDocument/2006/relationships/font" Target="fonts/IBMPlexSerif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IBMPlexSerif-boldItalic.fntdata"/><Relationship Id="rId25" Type="http://schemas.openxmlformats.org/officeDocument/2006/relationships/font" Target="fonts/IBMPlexSerif-italic.fntdata"/><Relationship Id="rId28" Type="http://schemas.openxmlformats.org/officeDocument/2006/relationships/font" Target="fonts/ArchivoMedium-bold.fntdata"/><Relationship Id="rId27" Type="http://schemas.openxmlformats.org/officeDocument/2006/relationships/font" Target="fonts/ArchivoMedium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ArchivoMedium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IBMPlexSerifMedium-regular.fntdata"/><Relationship Id="rId30" Type="http://schemas.openxmlformats.org/officeDocument/2006/relationships/font" Target="fonts/ArchivoMedium-boldItalic.fntdata"/><Relationship Id="rId11" Type="http://schemas.openxmlformats.org/officeDocument/2006/relationships/slide" Target="slides/slide6.xml"/><Relationship Id="rId33" Type="http://schemas.openxmlformats.org/officeDocument/2006/relationships/font" Target="fonts/IBMPlexSerifMedium-italic.fntdata"/><Relationship Id="rId10" Type="http://schemas.openxmlformats.org/officeDocument/2006/relationships/slide" Target="slides/slide5.xml"/><Relationship Id="rId32" Type="http://schemas.openxmlformats.org/officeDocument/2006/relationships/font" Target="fonts/IBMPlexSerifMedium-bold.fntdata"/><Relationship Id="rId13" Type="http://schemas.openxmlformats.org/officeDocument/2006/relationships/slide" Target="slides/slide8.xml"/><Relationship Id="rId35" Type="http://schemas.openxmlformats.org/officeDocument/2006/relationships/font" Target="fonts/Archivo-regular.fntdata"/><Relationship Id="rId12" Type="http://schemas.openxmlformats.org/officeDocument/2006/relationships/slide" Target="slides/slide7.xml"/><Relationship Id="rId34" Type="http://schemas.openxmlformats.org/officeDocument/2006/relationships/font" Target="fonts/IBMPlexSerifMedium-boldItalic.fntdata"/><Relationship Id="rId15" Type="http://schemas.openxmlformats.org/officeDocument/2006/relationships/slide" Target="slides/slide10.xml"/><Relationship Id="rId37" Type="http://schemas.openxmlformats.org/officeDocument/2006/relationships/font" Target="fonts/Archivo-italic.fntdata"/><Relationship Id="rId14" Type="http://schemas.openxmlformats.org/officeDocument/2006/relationships/slide" Target="slides/slide9.xml"/><Relationship Id="rId36" Type="http://schemas.openxmlformats.org/officeDocument/2006/relationships/font" Target="fonts/Archivo-bold.fntdata"/><Relationship Id="rId17" Type="http://schemas.openxmlformats.org/officeDocument/2006/relationships/slide" Target="slides/slide12.xml"/><Relationship Id="rId39" Type="http://schemas.openxmlformats.org/officeDocument/2006/relationships/font" Target="fonts/ArchivoSemiBold-regular.fntdata"/><Relationship Id="rId16" Type="http://schemas.openxmlformats.org/officeDocument/2006/relationships/slide" Target="slides/slide11.xml"/><Relationship Id="rId38" Type="http://schemas.openxmlformats.org/officeDocument/2006/relationships/font" Target="fonts/Archivo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317e5359cc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317e5359cc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3193089e17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3193089e17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3193089e178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3193089e178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3193089e17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3193089e17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Josh’s Query / output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319054889bb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319054889bb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Drew’s classes created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319054889bb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319054889bb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Drew’s Query / output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319054889bb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319054889bb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317e5359cc7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317e5359cc7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Hannah’s Query / output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317e5359cc7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317e5359cc7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317e5359cc7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317e5359cc7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31950df884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31950df88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319d073899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319d073899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317e5359cc7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317e5359cc7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Description of relational model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3192d53466a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3192d53466a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317e5359cc7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317e5359cc7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Josh’s classes created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319d7f87db2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319d7f87db2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319054889bb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319054889bb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Josh’s Query / output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" type="title">
  <p:cSld name="TITLE">
    <p:bg>
      <p:bgPr>
        <a:solidFill>
          <a:schemeClr val="lt2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>
            <p:ph idx="2" type="pic"/>
          </p:nvPr>
        </p:nvSpPr>
        <p:spPr>
          <a:xfrm>
            <a:off x="236850" y="2068225"/>
            <a:ext cx="8661300" cy="2851800"/>
          </a:xfrm>
          <a:prstGeom prst="roundRect">
            <a:avLst>
              <a:gd fmla="val 7221" name="adj"/>
            </a:avLst>
          </a:prstGeom>
          <a:noFill/>
          <a:ln>
            <a:noFill/>
          </a:ln>
        </p:spPr>
      </p:sp>
      <p:sp>
        <p:nvSpPr>
          <p:cNvPr id="10" name="Google Shape;10;p2"/>
          <p:cNvSpPr txBox="1"/>
          <p:nvPr>
            <p:ph type="title"/>
          </p:nvPr>
        </p:nvSpPr>
        <p:spPr>
          <a:xfrm>
            <a:off x="390550" y="513788"/>
            <a:ext cx="8372700" cy="96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chivo SemiBold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chivo SemiBold"/>
              <a:buNone/>
              <a:defRPr sz="6000">
                <a:solidFill>
                  <a:schemeClr val="lt1"/>
                </a:solidFill>
                <a:latin typeface="Archivo SemiBold"/>
                <a:ea typeface="Archivo SemiBold"/>
                <a:cs typeface="Archivo SemiBold"/>
                <a:sym typeface="Archivo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chivo SemiBold"/>
              <a:buNone/>
              <a:defRPr sz="6000">
                <a:solidFill>
                  <a:schemeClr val="lt1"/>
                </a:solidFill>
                <a:latin typeface="Archivo SemiBold"/>
                <a:ea typeface="Archivo SemiBold"/>
                <a:cs typeface="Archivo SemiBold"/>
                <a:sym typeface="Archivo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chivo SemiBold"/>
              <a:buNone/>
              <a:defRPr sz="6000">
                <a:solidFill>
                  <a:schemeClr val="lt1"/>
                </a:solidFill>
                <a:latin typeface="Archivo SemiBold"/>
                <a:ea typeface="Archivo SemiBold"/>
                <a:cs typeface="Archivo SemiBold"/>
                <a:sym typeface="Archivo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chivo SemiBold"/>
              <a:buNone/>
              <a:defRPr sz="6000">
                <a:solidFill>
                  <a:schemeClr val="lt1"/>
                </a:solidFill>
                <a:latin typeface="Archivo SemiBold"/>
                <a:ea typeface="Archivo SemiBold"/>
                <a:cs typeface="Archivo SemiBold"/>
                <a:sym typeface="Archivo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chivo SemiBold"/>
              <a:buNone/>
              <a:defRPr sz="6000">
                <a:solidFill>
                  <a:schemeClr val="lt1"/>
                </a:solidFill>
                <a:latin typeface="Archivo SemiBold"/>
                <a:ea typeface="Archivo SemiBold"/>
                <a:cs typeface="Archivo SemiBold"/>
                <a:sym typeface="Archivo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chivo SemiBold"/>
              <a:buNone/>
              <a:defRPr sz="6000">
                <a:solidFill>
                  <a:schemeClr val="lt1"/>
                </a:solidFill>
                <a:latin typeface="Archivo SemiBold"/>
                <a:ea typeface="Archivo SemiBold"/>
                <a:cs typeface="Archivo SemiBold"/>
                <a:sym typeface="Archivo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chivo SemiBold"/>
              <a:buNone/>
              <a:defRPr sz="6000">
                <a:solidFill>
                  <a:schemeClr val="lt1"/>
                </a:solidFill>
                <a:latin typeface="Archivo SemiBold"/>
                <a:ea typeface="Archivo SemiBold"/>
                <a:cs typeface="Archivo SemiBold"/>
                <a:sym typeface="Archivo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chivo SemiBold"/>
              <a:buNone/>
              <a:defRPr sz="6000">
                <a:solidFill>
                  <a:schemeClr val="lt1"/>
                </a:solidFill>
                <a:latin typeface="Archivo SemiBold"/>
                <a:ea typeface="Archivo SemiBold"/>
                <a:cs typeface="Archivo SemiBold"/>
                <a:sym typeface="Archivo SemiBold"/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90550" y="1430263"/>
            <a:ext cx="8372700" cy="5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BM Plex Serif SemiBold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BM Plex Serif SemiBold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BM Plex Serif SemiBold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BM Plex Serif SemiBold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BM Plex Serif SemiBold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BM Plex Serif SemiBold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BM Plex Serif SemiBold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BM Plex Serif SemiBold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BM Plex Serif SemiBold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cxnSp>
        <p:nvCxnSpPr>
          <p:cNvPr id="12" name="Google Shape;12;p2"/>
          <p:cNvCxnSpPr/>
          <p:nvPr/>
        </p:nvCxnSpPr>
        <p:spPr>
          <a:xfrm>
            <a:off x="390550" y="378925"/>
            <a:ext cx="83727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390559" y="4022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buNone/>
              <a:defRPr sz="10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 rtl="0" algn="l">
              <a:buNone/>
              <a:defRPr sz="10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lvl="2" rtl="0" algn="l">
              <a:buNone/>
              <a:defRPr sz="10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lvl="3" rtl="0" algn="l">
              <a:buNone/>
              <a:defRPr sz="10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lvl="4" rtl="0" algn="l">
              <a:buNone/>
              <a:defRPr sz="10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lvl="5" rtl="0" algn="l">
              <a:buNone/>
              <a:defRPr sz="10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lvl="6" rtl="0" algn="l">
              <a:buNone/>
              <a:defRPr sz="10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lvl="7" rtl="0" algn="l">
              <a:buNone/>
              <a:defRPr sz="10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lvl="8" rtl="0" algn="l">
              <a:buNone/>
              <a:defRPr sz="10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istory">
  <p:cSld name="BIG_NUMBER">
    <p:bg>
      <p:bgPr>
        <a:solidFill>
          <a:schemeClr val="lt1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1"/>
          <p:cNvSpPr/>
          <p:nvPr/>
        </p:nvSpPr>
        <p:spPr>
          <a:xfrm>
            <a:off x="162975" y="142400"/>
            <a:ext cx="3911700" cy="483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BM Plex Serif"/>
              <a:ea typeface="IBM Plex Serif"/>
              <a:cs typeface="IBM Plex Serif"/>
              <a:sym typeface="IBM Plex Serif"/>
            </a:endParaRPr>
          </a:p>
        </p:txBody>
      </p:sp>
      <p:sp>
        <p:nvSpPr>
          <p:cNvPr id="94" name="Google Shape;94;p11"/>
          <p:cNvSpPr/>
          <p:nvPr>
            <p:ph idx="2" type="pic"/>
          </p:nvPr>
        </p:nvSpPr>
        <p:spPr>
          <a:xfrm>
            <a:off x="996550" y="874499"/>
            <a:ext cx="2244600" cy="3330900"/>
          </a:xfrm>
          <a:prstGeom prst="roundRect">
            <a:avLst>
              <a:gd fmla="val 50000" name="adj"/>
            </a:avLst>
          </a:prstGeom>
          <a:noFill/>
          <a:ln>
            <a:noFill/>
          </a:ln>
        </p:spPr>
      </p:sp>
      <p:sp>
        <p:nvSpPr>
          <p:cNvPr id="95" name="Google Shape;95;p11"/>
          <p:cNvSpPr txBox="1"/>
          <p:nvPr>
            <p:ph type="title"/>
          </p:nvPr>
        </p:nvSpPr>
        <p:spPr>
          <a:xfrm>
            <a:off x="4565075" y="316525"/>
            <a:ext cx="4109400" cy="11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chivo SemiBold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chivo SemiBold"/>
              <a:buNone/>
              <a:defRPr sz="4000">
                <a:latin typeface="Archivo SemiBold"/>
                <a:ea typeface="Archivo SemiBold"/>
                <a:cs typeface="Archivo SemiBold"/>
                <a:sym typeface="Archivo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chivo SemiBold"/>
              <a:buNone/>
              <a:defRPr sz="4000">
                <a:latin typeface="Archivo SemiBold"/>
                <a:ea typeface="Archivo SemiBold"/>
                <a:cs typeface="Archivo SemiBold"/>
                <a:sym typeface="Archivo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chivo SemiBold"/>
              <a:buNone/>
              <a:defRPr sz="4000">
                <a:latin typeface="Archivo SemiBold"/>
                <a:ea typeface="Archivo SemiBold"/>
                <a:cs typeface="Archivo SemiBold"/>
                <a:sym typeface="Archivo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chivo SemiBold"/>
              <a:buNone/>
              <a:defRPr sz="4000">
                <a:latin typeface="Archivo SemiBold"/>
                <a:ea typeface="Archivo SemiBold"/>
                <a:cs typeface="Archivo SemiBold"/>
                <a:sym typeface="Archivo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chivo SemiBold"/>
              <a:buNone/>
              <a:defRPr sz="4000">
                <a:latin typeface="Archivo SemiBold"/>
                <a:ea typeface="Archivo SemiBold"/>
                <a:cs typeface="Archivo SemiBold"/>
                <a:sym typeface="Archivo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chivo SemiBold"/>
              <a:buNone/>
              <a:defRPr sz="4000">
                <a:latin typeface="Archivo SemiBold"/>
                <a:ea typeface="Archivo SemiBold"/>
                <a:cs typeface="Archivo SemiBold"/>
                <a:sym typeface="Archivo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chivo SemiBold"/>
              <a:buNone/>
              <a:defRPr sz="4000">
                <a:latin typeface="Archivo SemiBold"/>
                <a:ea typeface="Archivo SemiBold"/>
                <a:cs typeface="Archivo SemiBold"/>
                <a:sym typeface="Archivo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chivo SemiBold"/>
              <a:buNone/>
              <a:defRPr sz="4000">
                <a:latin typeface="Archivo SemiBold"/>
                <a:ea typeface="Archivo SemiBold"/>
                <a:cs typeface="Archivo SemiBold"/>
                <a:sym typeface="Archivo SemiBold"/>
              </a:defRPr>
            </a:lvl9pPr>
          </a:lstStyle>
          <a:p/>
        </p:txBody>
      </p:sp>
      <p:sp>
        <p:nvSpPr>
          <p:cNvPr id="96" name="Google Shape;96;p11"/>
          <p:cNvSpPr txBox="1"/>
          <p:nvPr>
            <p:ph idx="1" type="subTitle"/>
          </p:nvPr>
        </p:nvSpPr>
        <p:spPr>
          <a:xfrm>
            <a:off x="4565075" y="1623575"/>
            <a:ext cx="4109400" cy="50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chivo"/>
              <a:buNone/>
              <a:defRPr b="1">
                <a:solidFill>
                  <a:schemeClr val="dk2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chivo"/>
              <a:buNone/>
              <a:defRPr b="1">
                <a:solidFill>
                  <a:schemeClr val="dk2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chivo"/>
              <a:buNone/>
              <a:defRPr b="1">
                <a:solidFill>
                  <a:schemeClr val="dk2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chivo"/>
              <a:buNone/>
              <a:defRPr b="1">
                <a:solidFill>
                  <a:schemeClr val="dk2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chivo"/>
              <a:buNone/>
              <a:defRPr b="1">
                <a:solidFill>
                  <a:schemeClr val="dk2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chivo"/>
              <a:buNone/>
              <a:defRPr b="1">
                <a:solidFill>
                  <a:schemeClr val="dk2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chivo"/>
              <a:buNone/>
              <a:defRPr b="1">
                <a:solidFill>
                  <a:schemeClr val="dk2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chivo"/>
              <a:buNone/>
              <a:defRPr b="1">
                <a:solidFill>
                  <a:schemeClr val="dk2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chivo"/>
              <a:buNone/>
              <a:defRPr b="1">
                <a:solidFill>
                  <a:schemeClr val="dk2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97" name="Google Shape;97;p11"/>
          <p:cNvSpPr txBox="1"/>
          <p:nvPr>
            <p:ph idx="3" type="body"/>
          </p:nvPr>
        </p:nvSpPr>
        <p:spPr>
          <a:xfrm>
            <a:off x="4565075" y="2126675"/>
            <a:ext cx="4109400" cy="1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■"/>
              <a:defRPr/>
            </a:lvl9pPr>
          </a:lstStyle>
          <a:p/>
        </p:txBody>
      </p:sp>
      <p:sp>
        <p:nvSpPr>
          <p:cNvPr id="98" name="Google Shape;98;p11"/>
          <p:cNvSpPr txBox="1"/>
          <p:nvPr>
            <p:ph idx="4" type="subTitle"/>
          </p:nvPr>
        </p:nvSpPr>
        <p:spPr>
          <a:xfrm>
            <a:off x="4565075" y="3225275"/>
            <a:ext cx="4109400" cy="50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chivo"/>
              <a:buNone/>
              <a:defRPr b="1">
                <a:solidFill>
                  <a:schemeClr val="dk2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chivo"/>
              <a:buNone/>
              <a:defRPr b="1">
                <a:solidFill>
                  <a:schemeClr val="dk2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chivo"/>
              <a:buNone/>
              <a:defRPr b="1">
                <a:solidFill>
                  <a:schemeClr val="dk2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chivo"/>
              <a:buNone/>
              <a:defRPr b="1">
                <a:solidFill>
                  <a:schemeClr val="dk2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chivo"/>
              <a:buNone/>
              <a:defRPr b="1">
                <a:solidFill>
                  <a:schemeClr val="dk2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chivo"/>
              <a:buNone/>
              <a:defRPr b="1">
                <a:solidFill>
                  <a:schemeClr val="dk2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chivo"/>
              <a:buNone/>
              <a:defRPr b="1">
                <a:solidFill>
                  <a:schemeClr val="dk2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chivo"/>
              <a:buNone/>
              <a:defRPr b="1">
                <a:solidFill>
                  <a:schemeClr val="dk2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chivo"/>
              <a:buNone/>
              <a:defRPr b="1">
                <a:solidFill>
                  <a:schemeClr val="dk2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99" name="Google Shape;99;p11"/>
          <p:cNvSpPr txBox="1"/>
          <p:nvPr>
            <p:ph idx="5" type="body"/>
          </p:nvPr>
        </p:nvSpPr>
        <p:spPr>
          <a:xfrm>
            <a:off x="4565075" y="3728375"/>
            <a:ext cx="4109400" cy="1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allery" type="blank">
  <p:cSld name="BLANK">
    <p:bg>
      <p:bgPr>
        <a:solidFill>
          <a:schemeClr val="lt1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2"/>
          <p:cNvSpPr/>
          <p:nvPr>
            <p:ph idx="2" type="pic"/>
          </p:nvPr>
        </p:nvSpPr>
        <p:spPr>
          <a:xfrm>
            <a:off x="390550" y="516500"/>
            <a:ext cx="2736000" cy="4502100"/>
          </a:xfrm>
          <a:prstGeom prst="roundRect">
            <a:avLst>
              <a:gd fmla="val 4168" name="adj"/>
            </a:avLst>
          </a:prstGeom>
          <a:noFill/>
          <a:ln>
            <a:noFill/>
          </a:ln>
        </p:spPr>
      </p:sp>
      <p:sp>
        <p:nvSpPr>
          <p:cNvPr id="102" name="Google Shape;102;p12"/>
          <p:cNvSpPr/>
          <p:nvPr>
            <p:ph idx="3" type="pic"/>
          </p:nvPr>
        </p:nvSpPr>
        <p:spPr>
          <a:xfrm>
            <a:off x="3208850" y="516500"/>
            <a:ext cx="2736000" cy="2183400"/>
          </a:xfrm>
          <a:prstGeom prst="roundRect">
            <a:avLst>
              <a:gd fmla="val 4168" name="adj"/>
            </a:avLst>
          </a:prstGeom>
          <a:noFill/>
          <a:ln>
            <a:noFill/>
          </a:ln>
        </p:spPr>
      </p:sp>
      <p:sp>
        <p:nvSpPr>
          <p:cNvPr id="103" name="Google Shape;103;p12"/>
          <p:cNvSpPr/>
          <p:nvPr>
            <p:ph idx="4" type="pic"/>
          </p:nvPr>
        </p:nvSpPr>
        <p:spPr>
          <a:xfrm>
            <a:off x="3208850" y="2786900"/>
            <a:ext cx="2736000" cy="2231700"/>
          </a:xfrm>
          <a:prstGeom prst="roundRect">
            <a:avLst>
              <a:gd fmla="val 4168" name="adj"/>
            </a:avLst>
          </a:prstGeom>
          <a:noFill/>
          <a:ln>
            <a:noFill/>
          </a:ln>
        </p:spPr>
      </p:sp>
      <p:sp>
        <p:nvSpPr>
          <p:cNvPr id="104" name="Google Shape;104;p12"/>
          <p:cNvSpPr/>
          <p:nvPr>
            <p:ph idx="5" type="pic"/>
          </p:nvPr>
        </p:nvSpPr>
        <p:spPr>
          <a:xfrm>
            <a:off x="6027150" y="2174900"/>
            <a:ext cx="2736000" cy="2843700"/>
          </a:xfrm>
          <a:prstGeom prst="roundRect">
            <a:avLst>
              <a:gd fmla="val 4168" name="adj"/>
            </a:avLst>
          </a:prstGeom>
          <a:noFill/>
          <a:ln>
            <a:noFill/>
          </a:ln>
        </p:spPr>
      </p:sp>
      <p:sp>
        <p:nvSpPr>
          <p:cNvPr id="105" name="Google Shape;105;p12"/>
          <p:cNvSpPr/>
          <p:nvPr>
            <p:ph idx="6" type="pic"/>
          </p:nvPr>
        </p:nvSpPr>
        <p:spPr>
          <a:xfrm>
            <a:off x="6027150" y="516500"/>
            <a:ext cx="2736000" cy="1566300"/>
          </a:xfrm>
          <a:prstGeom prst="roundRect">
            <a:avLst>
              <a:gd fmla="val 4168" name="adj"/>
            </a:avLst>
          </a:prstGeom>
          <a:noFill/>
          <a:ln>
            <a:noFill/>
          </a:ln>
        </p:spPr>
      </p:sp>
      <p:sp>
        <p:nvSpPr>
          <p:cNvPr id="106" name="Google Shape;106;p1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 sz="1300">
                <a:solidFill>
                  <a:schemeClr val="tx1"/>
                </a:solidFill>
              </a:defRPr>
            </a:lvl1pPr>
            <a:lvl2pPr lvl="1">
              <a:buNone/>
              <a:defRPr sz="1300">
                <a:solidFill>
                  <a:schemeClr val="tx1"/>
                </a:solidFill>
              </a:defRPr>
            </a:lvl2pPr>
            <a:lvl3pPr lvl="2">
              <a:buNone/>
              <a:defRPr sz="1300">
                <a:solidFill>
                  <a:schemeClr val="tx1"/>
                </a:solidFill>
              </a:defRPr>
            </a:lvl3pPr>
            <a:lvl4pPr lvl="3">
              <a:buNone/>
              <a:defRPr sz="1300">
                <a:solidFill>
                  <a:schemeClr val="tx1"/>
                </a:solidFill>
              </a:defRPr>
            </a:lvl4pPr>
            <a:lvl5pPr lvl="4">
              <a:buNone/>
              <a:defRPr sz="1300">
                <a:solidFill>
                  <a:schemeClr val="tx1"/>
                </a:solidFill>
              </a:defRPr>
            </a:lvl5pPr>
            <a:lvl6pPr lvl="5">
              <a:buNone/>
              <a:defRPr sz="1300">
                <a:solidFill>
                  <a:schemeClr val="tx1"/>
                </a:solidFill>
              </a:defRPr>
            </a:lvl6pPr>
            <a:lvl7pPr lvl="6">
              <a:buNone/>
              <a:defRPr sz="1300">
                <a:solidFill>
                  <a:schemeClr val="tx1"/>
                </a:solidFill>
              </a:defRPr>
            </a:lvl7pPr>
            <a:lvl8pPr lvl="7">
              <a:buNone/>
              <a:defRPr sz="1300">
                <a:solidFill>
                  <a:schemeClr val="tx1"/>
                </a:solidFill>
              </a:defRPr>
            </a:lvl8pPr>
            <a:lvl9pPr lvl="8">
              <a:buNone/>
              <a:defRPr sz="1300">
                <a:solidFill>
                  <a:schemeClr val="tx1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07" name="Google Shape;107;p12"/>
          <p:cNvCxnSpPr/>
          <p:nvPr/>
        </p:nvCxnSpPr>
        <p:spPr>
          <a:xfrm>
            <a:off x="390550" y="378925"/>
            <a:ext cx="83727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8" name="Google Shape;108;p12"/>
          <p:cNvSpPr txBox="1"/>
          <p:nvPr>
            <p:ph idx="7" type="sldNum"/>
          </p:nvPr>
        </p:nvSpPr>
        <p:spPr>
          <a:xfrm>
            <a:off x="390559" y="4022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buNone/>
              <a:defRPr sz="1000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 rtl="0" algn="l">
              <a:buNone/>
              <a:defRPr sz="1000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lvl="2" rtl="0" algn="l">
              <a:buNone/>
              <a:defRPr sz="1000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lvl="3" rtl="0" algn="l">
              <a:buNone/>
              <a:defRPr sz="1000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lvl="4" rtl="0" algn="l">
              <a:buNone/>
              <a:defRPr sz="1000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lvl="5" rtl="0" algn="l">
              <a:buNone/>
              <a:defRPr sz="1000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lvl="6" rtl="0" algn="l">
              <a:buNone/>
              <a:defRPr sz="1000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lvl="7" rtl="0" algn="l">
              <a:buNone/>
              <a:defRPr sz="1000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lvl="8" rtl="0" algn="l">
              <a:buNone/>
              <a:defRPr sz="1000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ull Image Divider">
  <p:cSld name="TITLE_1">
    <p:bg>
      <p:bgPr>
        <a:solidFill>
          <a:schemeClr val="lt1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3"/>
          <p:cNvSpPr/>
          <p:nvPr>
            <p:ph idx="2" type="pic"/>
          </p:nvPr>
        </p:nvSpPr>
        <p:spPr>
          <a:xfrm>
            <a:off x="161800" y="148200"/>
            <a:ext cx="8830200" cy="4118700"/>
          </a:xfrm>
          <a:prstGeom prst="roundRect">
            <a:avLst>
              <a:gd fmla="val 4111" name="adj"/>
            </a:avLst>
          </a:prstGeom>
          <a:noFill/>
          <a:ln>
            <a:noFill/>
          </a:ln>
        </p:spPr>
      </p:sp>
      <p:sp>
        <p:nvSpPr>
          <p:cNvPr id="111" name="Google Shape;111;p13"/>
          <p:cNvSpPr txBox="1"/>
          <p:nvPr>
            <p:ph idx="1" type="subTitle"/>
          </p:nvPr>
        </p:nvSpPr>
        <p:spPr>
          <a:xfrm>
            <a:off x="156900" y="4448550"/>
            <a:ext cx="8830200" cy="50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IBM Plex Serif Medium"/>
              <a:buNone/>
              <a:defRPr sz="4000">
                <a:solidFill>
                  <a:schemeClr val="lt2"/>
                </a:solidFill>
                <a:latin typeface="IBM Plex Serif Medium"/>
                <a:ea typeface="IBM Plex Serif Medium"/>
                <a:cs typeface="IBM Plex Serif Medium"/>
                <a:sym typeface="IBM Plex Serif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IBM Plex Serif Medium"/>
              <a:buNone/>
              <a:defRPr sz="4000">
                <a:solidFill>
                  <a:schemeClr val="lt2"/>
                </a:solidFill>
                <a:latin typeface="IBM Plex Serif Medium"/>
                <a:ea typeface="IBM Plex Serif Medium"/>
                <a:cs typeface="IBM Plex Serif Medium"/>
                <a:sym typeface="IBM Plex Serif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IBM Plex Serif Medium"/>
              <a:buNone/>
              <a:defRPr sz="4000">
                <a:solidFill>
                  <a:schemeClr val="lt2"/>
                </a:solidFill>
                <a:latin typeface="IBM Plex Serif Medium"/>
                <a:ea typeface="IBM Plex Serif Medium"/>
                <a:cs typeface="IBM Plex Serif Medium"/>
                <a:sym typeface="IBM Plex Serif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IBM Plex Serif Medium"/>
              <a:buNone/>
              <a:defRPr sz="4000">
                <a:solidFill>
                  <a:schemeClr val="lt2"/>
                </a:solidFill>
                <a:latin typeface="IBM Plex Serif Medium"/>
                <a:ea typeface="IBM Plex Serif Medium"/>
                <a:cs typeface="IBM Plex Serif Medium"/>
                <a:sym typeface="IBM Plex Serif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IBM Plex Serif Medium"/>
              <a:buNone/>
              <a:defRPr sz="4000">
                <a:solidFill>
                  <a:schemeClr val="lt2"/>
                </a:solidFill>
                <a:latin typeface="IBM Plex Serif Medium"/>
                <a:ea typeface="IBM Plex Serif Medium"/>
                <a:cs typeface="IBM Plex Serif Medium"/>
                <a:sym typeface="IBM Plex Serif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IBM Plex Serif Medium"/>
              <a:buNone/>
              <a:defRPr sz="4000">
                <a:solidFill>
                  <a:schemeClr val="lt2"/>
                </a:solidFill>
                <a:latin typeface="IBM Plex Serif Medium"/>
                <a:ea typeface="IBM Plex Serif Medium"/>
                <a:cs typeface="IBM Plex Serif Medium"/>
                <a:sym typeface="IBM Plex Serif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IBM Plex Serif Medium"/>
              <a:buNone/>
              <a:defRPr sz="4000">
                <a:solidFill>
                  <a:schemeClr val="lt2"/>
                </a:solidFill>
                <a:latin typeface="IBM Plex Serif Medium"/>
                <a:ea typeface="IBM Plex Serif Medium"/>
                <a:cs typeface="IBM Plex Serif Medium"/>
                <a:sym typeface="IBM Plex Serif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IBM Plex Serif Medium"/>
              <a:buNone/>
              <a:defRPr sz="4000">
                <a:solidFill>
                  <a:schemeClr val="lt2"/>
                </a:solidFill>
                <a:latin typeface="IBM Plex Serif Medium"/>
                <a:ea typeface="IBM Plex Serif Medium"/>
                <a:cs typeface="IBM Plex Serif Medium"/>
                <a:sym typeface="IBM Plex Serif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IBM Plex Serif Medium"/>
              <a:buNone/>
              <a:defRPr sz="4000">
                <a:solidFill>
                  <a:schemeClr val="lt2"/>
                </a:solidFill>
                <a:latin typeface="IBM Plex Serif Medium"/>
                <a:ea typeface="IBM Plex Serif Medium"/>
                <a:cs typeface="IBM Plex Serif Medium"/>
                <a:sym typeface="IBM Plex Serif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oduct">
  <p:cSld name="CUSTOM">
    <p:bg>
      <p:bgPr>
        <a:solidFill>
          <a:schemeClr val="lt2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4"/>
          <p:cNvSpPr/>
          <p:nvPr>
            <p:ph idx="2" type="pic"/>
          </p:nvPr>
        </p:nvSpPr>
        <p:spPr>
          <a:xfrm>
            <a:off x="4572100" y="194400"/>
            <a:ext cx="4368600" cy="4754700"/>
          </a:xfrm>
          <a:prstGeom prst="roundRect">
            <a:avLst>
              <a:gd fmla="val 3533" name="adj"/>
            </a:avLst>
          </a:prstGeom>
          <a:noFill/>
          <a:ln>
            <a:noFill/>
          </a:ln>
        </p:spPr>
      </p:sp>
      <p:sp>
        <p:nvSpPr>
          <p:cNvPr id="114" name="Google Shape;114;p14"/>
          <p:cNvSpPr txBox="1"/>
          <p:nvPr>
            <p:ph idx="1" type="subTitle"/>
          </p:nvPr>
        </p:nvSpPr>
        <p:spPr>
          <a:xfrm>
            <a:off x="391925" y="2038075"/>
            <a:ext cx="3737400" cy="50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IBM Plex Serif Medium"/>
              <a:buNone/>
              <a:defRPr sz="4000">
                <a:solidFill>
                  <a:schemeClr val="lt1"/>
                </a:solidFill>
                <a:latin typeface="IBM Plex Serif Medium"/>
                <a:ea typeface="IBM Plex Serif Medium"/>
                <a:cs typeface="IBM Plex Serif Medium"/>
                <a:sym typeface="IBM Plex Serif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IBM Plex Serif Medium"/>
              <a:buNone/>
              <a:defRPr sz="4000">
                <a:solidFill>
                  <a:schemeClr val="lt1"/>
                </a:solidFill>
                <a:latin typeface="IBM Plex Serif Medium"/>
                <a:ea typeface="IBM Plex Serif Medium"/>
                <a:cs typeface="IBM Plex Serif Medium"/>
                <a:sym typeface="IBM Plex Serif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IBM Plex Serif Medium"/>
              <a:buNone/>
              <a:defRPr sz="4000">
                <a:solidFill>
                  <a:schemeClr val="lt1"/>
                </a:solidFill>
                <a:latin typeface="IBM Plex Serif Medium"/>
                <a:ea typeface="IBM Plex Serif Medium"/>
                <a:cs typeface="IBM Plex Serif Medium"/>
                <a:sym typeface="IBM Plex Serif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IBM Plex Serif Medium"/>
              <a:buNone/>
              <a:defRPr sz="4000">
                <a:solidFill>
                  <a:schemeClr val="lt1"/>
                </a:solidFill>
                <a:latin typeface="IBM Plex Serif Medium"/>
                <a:ea typeface="IBM Plex Serif Medium"/>
                <a:cs typeface="IBM Plex Serif Medium"/>
                <a:sym typeface="IBM Plex Serif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IBM Plex Serif Medium"/>
              <a:buNone/>
              <a:defRPr sz="4000">
                <a:solidFill>
                  <a:schemeClr val="lt1"/>
                </a:solidFill>
                <a:latin typeface="IBM Plex Serif Medium"/>
                <a:ea typeface="IBM Plex Serif Medium"/>
                <a:cs typeface="IBM Plex Serif Medium"/>
                <a:sym typeface="IBM Plex Serif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IBM Plex Serif Medium"/>
              <a:buNone/>
              <a:defRPr sz="4000">
                <a:solidFill>
                  <a:schemeClr val="lt1"/>
                </a:solidFill>
                <a:latin typeface="IBM Plex Serif Medium"/>
                <a:ea typeface="IBM Plex Serif Medium"/>
                <a:cs typeface="IBM Plex Serif Medium"/>
                <a:sym typeface="IBM Plex Serif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IBM Plex Serif Medium"/>
              <a:buNone/>
              <a:defRPr sz="4000">
                <a:solidFill>
                  <a:schemeClr val="lt1"/>
                </a:solidFill>
                <a:latin typeface="IBM Plex Serif Medium"/>
                <a:ea typeface="IBM Plex Serif Medium"/>
                <a:cs typeface="IBM Plex Serif Medium"/>
                <a:sym typeface="IBM Plex Serif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IBM Plex Serif Medium"/>
              <a:buNone/>
              <a:defRPr sz="4000">
                <a:solidFill>
                  <a:schemeClr val="lt1"/>
                </a:solidFill>
                <a:latin typeface="IBM Plex Serif Medium"/>
                <a:ea typeface="IBM Plex Serif Medium"/>
                <a:cs typeface="IBM Plex Serif Medium"/>
                <a:sym typeface="IBM Plex Serif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IBM Plex Serif Medium"/>
              <a:buNone/>
              <a:defRPr sz="4000">
                <a:solidFill>
                  <a:schemeClr val="lt1"/>
                </a:solidFill>
                <a:latin typeface="IBM Plex Serif Medium"/>
                <a:ea typeface="IBM Plex Serif Medium"/>
                <a:cs typeface="IBM Plex Serif Medium"/>
                <a:sym typeface="IBM Plex Serif Medium"/>
              </a:defRPr>
            </a:lvl9pPr>
          </a:lstStyle>
          <a:p/>
        </p:txBody>
      </p:sp>
      <p:sp>
        <p:nvSpPr>
          <p:cNvPr id="115" name="Google Shape;115;p14"/>
          <p:cNvSpPr txBox="1"/>
          <p:nvPr>
            <p:ph idx="3" type="subTitle"/>
          </p:nvPr>
        </p:nvSpPr>
        <p:spPr>
          <a:xfrm>
            <a:off x="1272125" y="3330763"/>
            <a:ext cx="1977000" cy="5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 Medium"/>
              <a:buNone/>
              <a:defRPr>
                <a:solidFill>
                  <a:schemeClr val="lt1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 Medium"/>
              <a:buNone/>
              <a:defRPr>
                <a:solidFill>
                  <a:schemeClr val="lt1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 Medium"/>
              <a:buNone/>
              <a:defRPr>
                <a:solidFill>
                  <a:schemeClr val="lt1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 Medium"/>
              <a:buNone/>
              <a:defRPr>
                <a:solidFill>
                  <a:schemeClr val="lt1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 Medium"/>
              <a:buNone/>
              <a:defRPr>
                <a:solidFill>
                  <a:schemeClr val="lt1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 Medium"/>
              <a:buNone/>
              <a:defRPr>
                <a:solidFill>
                  <a:schemeClr val="lt1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 Medium"/>
              <a:buNone/>
              <a:defRPr>
                <a:solidFill>
                  <a:schemeClr val="lt1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 Medium"/>
              <a:buNone/>
              <a:defRPr>
                <a:solidFill>
                  <a:schemeClr val="lt1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 Medium"/>
              <a:buNone/>
              <a:defRPr>
                <a:solidFill>
                  <a:schemeClr val="lt1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ess Kit">
  <p:cSld name="CUSTOM_1">
    <p:bg>
      <p:bgPr>
        <a:solidFill>
          <a:schemeClr val="lt1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5"/>
          <p:cNvSpPr/>
          <p:nvPr>
            <p:ph idx="2" type="pic"/>
          </p:nvPr>
        </p:nvSpPr>
        <p:spPr>
          <a:xfrm>
            <a:off x="236850" y="2068225"/>
            <a:ext cx="8661300" cy="2851800"/>
          </a:xfrm>
          <a:prstGeom prst="roundRect">
            <a:avLst>
              <a:gd fmla="val 7221" name="adj"/>
            </a:avLst>
          </a:prstGeom>
          <a:noFill/>
          <a:ln>
            <a:noFill/>
          </a:ln>
        </p:spPr>
      </p:sp>
      <p:sp>
        <p:nvSpPr>
          <p:cNvPr id="118" name="Google Shape;118;p15"/>
          <p:cNvSpPr txBox="1"/>
          <p:nvPr>
            <p:ph idx="1" type="subTitle"/>
          </p:nvPr>
        </p:nvSpPr>
        <p:spPr>
          <a:xfrm>
            <a:off x="390550" y="630775"/>
            <a:ext cx="2266200" cy="50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chivo"/>
              <a:buNone/>
              <a:defRPr b="1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chivo"/>
              <a:buNone/>
              <a:defRPr b="1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chivo"/>
              <a:buNone/>
              <a:defRPr b="1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chivo"/>
              <a:buNone/>
              <a:defRPr b="1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chivo"/>
              <a:buNone/>
              <a:defRPr b="1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chivo"/>
              <a:buNone/>
              <a:defRPr b="1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chivo"/>
              <a:buNone/>
              <a:defRPr b="1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chivo"/>
              <a:buNone/>
              <a:defRPr b="1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chivo"/>
              <a:buNone/>
              <a:defRPr b="1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119" name="Google Shape;119;p15"/>
          <p:cNvSpPr txBox="1"/>
          <p:nvPr>
            <p:ph idx="3" type="body"/>
          </p:nvPr>
        </p:nvSpPr>
        <p:spPr>
          <a:xfrm>
            <a:off x="390550" y="1133875"/>
            <a:ext cx="2266200" cy="6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■"/>
              <a:defRPr/>
            </a:lvl9pPr>
          </a:lstStyle>
          <a:p/>
        </p:txBody>
      </p:sp>
      <p:sp>
        <p:nvSpPr>
          <p:cNvPr id="120" name="Google Shape;120;p15"/>
          <p:cNvSpPr txBox="1"/>
          <p:nvPr>
            <p:ph idx="4" type="subTitle"/>
          </p:nvPr>
        </p:nvSpPr>
        <p:spPr>
          <a:xfrm>
            <a:off x="3434400" y="630775"/>
            <a:ext cx="2266200" cy="50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chivo"/>
              <a:buNone/>
              <a:defRPr b="1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chivo"/>
              <a:buNone/>
              <a:defRPr b="1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chivo"/>
              <a:buNone/>
              <a:defRPr b="1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chivo"/>
              <a:buNone/>
              <a:defRPr b="1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chivo"/>
              <a:buNone/>
              <a:defRPr b="1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chivo"/>
              <a:buNone/>
              <a:defRPr b="1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chivo"/>
              <a:buNone/>
              <a:defRPr b="1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chivo"/>
              <a:buNone/>
              <a:defRPr b="1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chivo"/>
              <a:buNone/>
              <a:defRPr b="1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121" name="Google Shape;121;p15"/>
          <p:cNvSpPr txBox="1"/>
          <p:nvPr>
            <p:ph idx="5" type="body"/>
          </p:nvPr>
        </p:nvSpPr>
        <p:spPr>
          <a:xfrm>
            <a:off x="3434400" y="1133875"/>
            <a:ext cx="2266200" cy="6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■"/>
              <a:defRPr/>
            </a:lvl9pPr>
          </a:lstStyle>
          <a:p/>
        </p:txBody>
      </p:sp>
      <p:sp>
        <p:nvSpPr>
          <p:cNvPr id="122" name="Google Shape;122;p15"/>
          <p:cNvSpPr txBox="1"/>
          <p:nvPr>
            <p:ph idx="6" type="subTitle"/>
          </p:nvPr>
        </p:nvSpPr>
        <p:spPr>
          <a:xfrm>
            <a:off x="6478250" y="630775"/>
            <a:ext cx="2266200" cy="50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chivo"/>
              <a:buNone/>
              <a:defRPr b="1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chivo"/>
              <a:buNone/>
              <a:defRPr b="1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chivo"/>
              <a:buNone/>
              <a:defRPr b="1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chivo"/>
              <a:buNone/>
              <a:defRPr b="1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chivo"/>
              <a:buNone/>
              <a:defRPr b="1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chivo"/>
              <a:buNone/>
              <a:defRPr b="1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chivo"/>
              <a:buNone/>
              <a:defRPr b="1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chivo"/>
              <a:buNone/>
              <a:defRPr b="1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chivo"/>
              <a:buNone/>
              <a:defRPr b="1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123" name="Google Shape;123;p15"/>
          <p:cNvSpPr txBox="1"/>
          <p:nvPr>
            <p:ph idx="7" type="body"/>
          </p:nvPr>
        </p:nvSpPr>
        <p:spPr>
          <a:xfrm>
            <a:off x="6478250" y="1133875"/>
            <a:ext cx="2266200" cy="6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■"/>
              <a:defRPr/>
            </a:lvl9pPr>
          </a:lstStyle>
          <a:p/>
        </p:txBody>
      </p:sp>
      <p:sp>
        <p:nvSpPr>
          <p:cNvPr id="124" name="Google Shape;124;p1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 sz="1300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1pPr>
            <a:lvl2pPr lvl="1">
              <a:buNone/>
              <a:defRPr sz="1300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2pPr>
            <a:lvl3pPr lvl="2">
              <a:buNone/>
              <a:defRPr sz="1300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3pPr>
            <a:lvl4pPr lvl="3">
              <a:buNone/>
              <a:defRPr sz="1300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4pPr>
            <a:lvl5pPr lvl="4">
              <a:buNone/>
              <a:defRPr sz="1300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5pPr>
            <a:lvl6pPr lvl="5">
              <a:buNone/>
              <a:defRPr sz="1300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6pPr>
            <a:lvl7pPr lvl="6">
              <a:buNone/>
              <a:defRPr sz="1300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7pPr>
            <a:lvl8pPr lvl="7">
              <a:buNone/>
              <a:defRPr sz="1300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8pPr>
            <a:lvl9pPr lvl="8">
              <a:buNone/>
              <a:defRPr sz="1300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25" name="Google Shape;125;p15"/>
          <p:cNvCxnSpPr/>
          <p:nvPr/>
        </p:nvCxnSpPr>
        <p:spPr>
          <a:xfrm>
            <a:off x="390550" y="378925"/>
            <a:ext cx="83727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6" name="Google Shape;126;p15"/>
          <p:cNvSpPr txBox="1"/>
          <p:nvPr>
            <p:ph idx="8" type="sldNum"/>
          </p:nvPr>
        </p:nvSpPr>
        <p:spPr>
          <a:xfrm>
            <a:off x="390559" y="4022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buNone/>
              <a:defRPr sz="1000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 rtl="0" algn="l">
              <a:buNone/>
              <a:defRPr sz="1000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lvl="2" rtl="0" algn="l">
              <a:buNone/>
              <a:defRPr sz="1000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lvl="3" rtl="0" algn="l">
              <a:buNone/>
              <a:defRPr sz="1000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lvl="4" rtl="0" algn="l">
              <a:buNone/>
              <a:defRPr sz="1000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lvl="5" rtl="0" algn="l">
              <a:buNone/>
              <a:defRPr sz="1000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lvl="6" rtl="0" algn="l">
              <a:buNone/>
              <a:defRPr sz="1000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lvl="7" rtl="0" algn="l">
              <a:buNone/>
              <a:defRPr sz="1000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lvl="8" rtl="0" algn="l">
              <a:buNone/>
              <a:defRPr sz="1000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m / Contact">
  <p:cSld name="CUSTOM_2">
    <p:bg>
      <p:bgPr>
        <a:solidFill>
          <a:schemeClr val="lt1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6"/>
          <p:cNvSpPr/>
          <p:nvPr>
            <p:ph idx="2" type="pic"/>
          </p:nvPr>
        </p:nvSpPr>
        <p:spPr>
          <a:xfrm>
            <a:off x="3753475" y="661550"/>
            <a:ext cx="1101900" cy="1323300"/>
          </a:xfrm>
          <a:prstGeom prst="roundRect">
            <a:avLst>
              <a:gd fmla="val 49883" name="adj"/>
            </a:avLst>
          </a:prstGeom>
          <a:noFill/>
          <a:ln>
            <a:noFill/>
          </a:ln>
        </p:spPr>
      </p:sp>
      <p:sp>
        <p:nvSpPr>
          <p:cNvPr id="129" name="Google Shape;129;p16"/>
          <p:cNvSpPr/>
          <p:nvPr>
            <p:ph idx="3" type="pic"/>
          </p:nvPr>
        </p:nvSpPr>
        <p:spPr>
          <a:xfrm>
            <a:off x="5593875" y="661550"/>
            <a:ext cx="1101900" cy="1323300"/>
          </a:xfrm>
          <a:prstGeom prst="roundRect">
            <a:avLst>
              <a:gd fmla="val 49883" name="adj"/>
            </a:avLst>
          </a:prstGeom>
          <a:noFill/>
          <a:ln>
            <a:noFill/>
          </a:ln>
        </p:spPr>
      </p:sp>
      <p:sp>
        <p:nvSpPr>
          <p:cNvPr id="130" name="Google Shape;130;p16"/>
          <p:cNvSpPr/>
          <p:nvPr>
            <p:ph idx="4" type="pic"/>
          </p:nvPr>
        </p:nvSpPr>
        <p:spPr>
          <a:xfrm>
            <a:off x="7434275" y="661550"/>
            <a:ext cx="1101900" cy="1323300"/>
          </a:xfrm>
          <a:prstGeom prst="roundRect">
            <a:avLst>
              <a:gd fmla="val 49883" name="adj"/>
            </a:avLst>
          </a:prstGeom>
          <a:noFill/>
          <a:ln>
            <a:noFill/>
          </a:ln>
        </p:spPr>
      </p:sp>
      <p:sp>
        <p:nvSpPr>
          <p:cNvPr id="131" name="Google Shape;131;p16"/>
          <p:cNvSpPr/>
          <p:nvPr>
            <p:ph idx="5" type="pic"/>
          </p:nvPr>
        </p:nvSpPr>
        <p:spPr>
          <a:xfrm>
            <a:off x="3753475" y="2823850"/>
            <a:ext cx="1101900" cy="1323300"/>
          </a:xfrm>
          <a:prstGeom prst="roundRect">
            <a:avLst>
              <a:gd fmla="val 49883" name="adj"/>
            </a:avLst>
          </a:prstGeom>
          <a:noFill/>
          <a:ln>
            <a:noFill/>
          </a:ln>
        </p:spPr>
      </p:sp>
      <p:sp>
        <p:nvSpPr>
          <p:cNvPr id="132" name="Google Shape;132;p16"/>
          <p:cNvSpPr/>
          <p:nvPr>
            <p:ph idx="6" type="pic"/>
          </p:nvPr>
        </p:nvSpPr>
        <p:spPr>
          <a:xfrm>
            <a:off x="5593875" y="2823850"/>
            <a:ext cx="1101900" cy="1323300"/>
          </a:xfrm>
          <a:prstGeom prst="roundRect">
            <a:avLst>
              <a:gd fmla="val 49883" name="adj"/>
            </a:avLst>
          </a:prstGeom>
          <a:noFill/>
          <a:ln>
            <a:noFill/>
          </a:ln>
        </p:spPr>
      </p:sp>
      <p:sp>
        <p:nvSpPr>
          <p:cNvPr id="133" name="Google Shape;133;p16"/>
          <p:cNvSpPr/>
          <p:nvPr>
            <p:ph idx="7" type="pic"/>
          </p:nvPr>
        </p:nvSpPr>
        <p:spPr>
          <a:xfrm>
            <a:off x="7434275" y="2823850"/>
            <a:ext cx="1101900" cy="1323300"/>
          </a:xfrm>
          <a:prstGeom prst="roundRect">
            <a:avLst>
              <a:gd fmla="val 49883" name="adj"/>
            </a:avLst>
          </a:prstGeom>
          <a:noFill/>
          <a:ln>
            <a:noFill/>
          </a:ln>
        </p:spPr>
      </p:sp>
      <p:sp>
        <p:nvSpPr>
          <p:cNvPr id="134" name="Google Shape;134;p16"/>
          <p:cNvSpPr/>
          <p:nvPr>
            <p:ph idx="8" type="pic"/>
          </p:nvPr>
        </p:nvSpPr>
        <p:spPr>
          <a:xfrm>
            <a:off x="390550" y="661550"/>
            <a:ext cx="2726400" cy="4131300"/>
          </a:xfrm>
          <a:prstGeom prst="roundRect">
            <a:avLst>
              <a:gd fmla="val 49883" name="adj"/>
            </a:avLst>
          </a:prstGeom>
          <a:noFill/>
          <a:ln>
            <a:noFill/>
          </a:ln>
        </p:spPr>
      </p:sp>
      <p:sp>
        <p:nvSpPr>
          <p:cNvPr id="135" name="Google Shape;135;p16"/>
          <p:cNvSpPr txBox="1"/>
          <p:nvPr>
            <p:ph idx="1" type="subTitle"/>
          </p:nvPr>
        </p:nvSpPr>
        <p:spPr>
          <a:xfrm>
            <a:off x="3541225" y="2028625"/>
            <a:ext cx="1526400" cy="50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chivo"/>
              <a:buNone/>
              <a:defRPr b="1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chivo"/>
              <a:buNone/>
              <a:defRPr b="1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chivo"/>
              <a:buNone/>
              <a:defRPr b="1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chivo"/>
              <a:buNone/>
              <a:defRPr b="1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chivo"/>
              <a:buNone/>
              <a:defRPr b="1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chivo"/>
              <a:buNone/>
              <a:defRPr b="1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chivo"/>
              <a:buNone/>
              <a:defRPr b="1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chivo"/>
              <a:buNone/>
              <a:defRPr b="1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chivo"/>
              <a:buNone/>
              <a:defRPr b="1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136" name="Google Shape;136;p16"/>
          <p:cNvSpPr txBox="1"/>
          <p:nvPr>
            <p:ph idx="9" type="body"/>
          </p:nvPr>
        </p:nvSpPr>
        <p:spPr>
          <a:xfrm>
            <a:off x="3541225" y="2421825"/>
            <a:ext cx="1526400" cy="21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■"/>
              <a:defRPr/>
            </a:lvl9pPr>
          </a:lstStyle>
          <a:p/>
        </p:txBody>
      </p:sp>
      <p:sp>
        <p:nvSpPr>
          <p:cNvPr id="137" name="Google Shape;137;p16"/>
          <p:cNvSpPr txBox="1"/>
          <p:nvPr>
            <p:ph idx="13" type="subTitle"/>
          </p:nvPr>
        </p:nvSpPr>
        <p:spPr>
          <a:xfrm>
            <a:off x="5381625" y="2028625"/>
            <a:ext cx="1526400" cy="50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chivo"/>
              <a:buNone/>
              <a:defRPr b="1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chivo"/>
              <a:buNone/>
              <a:defRPr b="1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chivo"/>
              <a:buNone/>
              <a:defRPr b="1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chivo"/>
              <a:buNone/>
              <a:defRPr b="1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chivo"/>
              <a:buNone/>
              <a:defRPr b="1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chivo"/>
              <a:buNone/>
              <a:defRPr b="1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chivo"/>
              <a:buNone/>
              <a:defRPr b="1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chivo"/>
              <a:buNone/>
              <a:defRPr b="1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chivo"/>
              <a:buNone/>
              <a:defRPr b="1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138" name="Google Shape;138;p16"/>
          <p:cNvSpPr txBox="1"/>
          <p:nvPr>
            <p:ph idx="14" type="body"/>
          </p:nvPr>
        </p:nvSpPr>
        <p:spPr>
          <a:xfrm>
            <a:off x="5381625" y="2421825"/>
            <a:ext cx="1526400" cy="21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■"/>
              <a:defRPr/>
            </a:lvl9pPr>
          </a:lstStyle>
          <a:p/>
        </p:txBody>
      </p:sp>
      <p:sp>
        <p:nvSpPr>
          <p:cNvPr id="139" name="Google Shape;139;p16"/>
          <p:cNvSpPr txBox="1"/>
          <p:nvPr>
            <p:ph idx="15" type="subTitle"/>
          </p:nvPr>
        </p:nvSpPr>
        <p:spPr>
          <a:xfrm>
            <a:off x="7222025" y="2028625"/>
            <a:ext cx="1526400" cy="50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chivo"/>
              <a:buNone/>
              <a:defRPr b="1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chivo"/>
              <a:buNone/>
              <a:defRPr b="1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chivo"/>
              <a:buNone/>
              <a:defRPr b="1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chivo"/>
              <a:buNone/>
              <a:defRPr b="1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chivo"/>
              <a:buNone/>
              <a:defRPr b="1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chivo"/>
              <a:buNone/>
              <a:defRPr b="1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chivo"/>
              <a:buNone/>
              <a:defRPr b="1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chivo"/>
              <a:buNone/>
              <a:defRPr b="1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chivo"/>
              <a:buNone/>
              <a:defRPr b="1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140" name="Google Shape;140;p16"/>
          <p:cNvSpPr txBox="1"/>
          <p:nvPr>
            <p:ph idx="16" type="body"/>
          </p:nvPr>
        </p:nvSpPr>
        <p:spPr>
          <a:xfrm>
            <a:off x="7222025" y="2421825"/>
            <a:ext cx="1526400" cy="21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■"/>
              <a:defRPr/>
            </a:lvl9pPr>
          </a:lstStyle>
          <a:p/>
        </p:txBody>
      </p:sp>
      <p:sp>
        <p:nvSpPr>
          <p:cNvPr id="141" name="Google Shape;141;p16"/>
          <p:cNvSpPr txBox="1"/>
          <p:nvPr>
            <p:ph idx="17" type="subTitle"/>
          </p:nvPr>
        </p:nvSpPr>
        <p:spPr>
          <a:xfrm>
            <a:off x="3541225" y="4182025"/>
            <a:ext cx="1526400" cy="50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chivo"/>
              <a:buNone/>
              <a:defRPr b="1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chivo"/>
              <a:buNone/>
              <a:defRPr b="1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chivo"/>
              <a:buNone/>
              <a:defRPr b="1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chivo"/>
              <a:buNone/>
              <a:defRPr b="1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chivo"/>
              <a:buNone/>
              <a:defRPr b="1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chivo"/>
              <a:buNone/>
              <a:defRPr b="1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chivo"/>
              <a:buNone/>
              <a:defRPr b="1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chivo"/>
              <a:buNone/>
              <a:defRPr b="1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chivo"/>
              <a:buNone/>
              <a:defRPr b="1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142" name="Google Shape;142;p16"/>
          <p:cNvSpPr txBox="1"/>
          <p:nvPr>
            <p:ph idx="18" type="body"/>
          </p:nvPr>
        </p:nvSpPr>
        <p:spPr>
          <a:xfrm>
            <a:off x="3541225" y="4575225"/>
            <a:ext cx="1526400" cy="21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■"/>
              <a:defRPr/>
            </a:lvl9pPr>
          </a:lstStyle>
          <a:p/>
        </p:txBody>
      </p:sp>
      <p:sp>
        <p:nvSpPr>
          <p:cNvPr id="143" name="Google Shape;143;p16"/>
          <p:cNvSpPr txBox="1"/>
          <p:nvPr>
            <p:ph idx="19" type="subTitle"/>
          </p:nvPr>
        </p:nvSpPr>
        <p:spPr>
          <a:xfrm>
            <a:off x="5381625" y="4182025"/>
            <a:ext cx="1526400" cy="50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chivo"/>
              <a:buNone/>
              <a:defRPr b="1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chivo"/>
              <a:buNone/>
              <a:defRPr b="1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chivo"/>
              <a:buNone/>
              <a:defRPr b="1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chivo"/>
              <a:buNone/>
              <a:defRPr b="1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chivo"/>
              <a:buNone/>
              <a:defRPr b="1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chivo"/>
              <a:buNone/>
              <a:defRPr b="1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chivo"/>
              <a:buNone/>
              <a:defRPr b="1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chivo"/>
              <a:buNone/>
              <a:defRPr b="1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chivo"/>
              <a:buNone/>
              <a:defRPr b="1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144" name="Google Shape;144;p16"/>
          <p:cNvSpPr txBox="1"/>
          <p:nvPr>
            <p:ph idx="20" type="body"/>
          </p:nvPr>
        </p:nvSpPr>
        <p:spPr>
          <a:xfrm>
            <a:off x="5381625" y="4575225"/>
            <a:ext cx="1526400" cy="21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■"/>
              <a:defRPr/>
            </a:lvl9pPr>
          </a:lstStyle>
          <a:p/>
        </p:txBody>
      </p:sp>
      <p:sp>
        <p:nvSpPr>
          <p:cNvPr id="145" name="Google Shape;145;p16"/>
          <p:cNvSpPr txBox="1"/>
          <p:nvPr>
            <p:ph idx="21" type="subTitle"/>
          </p:nvPr>
        </p:nvSpPr>
        <p:spPr>
          <a:xfrm>
            <a:off x="7222025" y="4182025"/>
            <a:ext cx="1526400" cy="50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chivo"/>
              <a:buNone/>
              <a:defRPr b="1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chivo"/>
              <a:buNone/>
              <a:defRPr b="1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chivo"/>
              <a:buNone/>
              <a:defRPr b="1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chivo"/>
              <a:buNone/>
              <a:defRPr b="1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chivo"/>
              <a:buNone/>
              <a:defRPr b="1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chivo"/>
              <a:buNone/>
              <a:defRPr b="1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chivo"/>
              <a:buNone/>
              <a:defRPr b="1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chivo"/>
              <a:buNone/>
              <a:defRPr b="1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chivo"/>
              <a:buNone/>
              <a:defRPr b="1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146" name="Google Shape;146;p16"/>
          <p:cNvSpPr txBox="1"/>
          <p:nvPr>
            <p:ph idx="22" type="body"/>
          </p:nvPr>
        </p:nvSpPr>
        <p:spPr>
          <a:xfrm>
            <a:off x="7222025" y="4575225"/>
            <a:ext cx="1526400" cy="21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■"/>
              <a:defRPr/>
            </a:lvl9pPr>
          </a:lstStyle>
          <a:p/>
        </p:txBody>
      </p:sp>
      <p:sp>
        <p:nvSpPr>
          <p:cNvPr id="147" name="Google Shape;147;p1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 sz="1300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1pPr>
            <a:lvl2pPr lvl="1">
              <a:buNone/>
              <a:defRPr sz="1300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2pPr>
            <a:lvl3pPr lvl="2">
              <a:buNone/>
              <a:defRPr sz="1300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3pPr>
            <a:lvl4pPr lvl="3">
              <a:buNone/>
              <a:defRPr sz="1300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4pPr>
            <a:lvl5pPr lvl="4">
              <a:buNone/>
              <a:defRPr sz="1300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5pPr>
            <a:lvl6pPr lvl="5">
              <a:buNone/>
              <a:defRPr sz="1300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6pPr>
            <a:lvl7pPr lvl="6">
              <a:buNone/>
              <a:defRPr sz="1300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7pPr>
            <a:lvl8pPr lvl="7">
              <a:buNone/>
              <a:defRPr sz="1300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8pPr>
            <a:lvl9pPr lvl="8">
              <a:buNone/>
              <a:defRPr sz="1300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48" name="Google Shape;148;p16"/>
          <p:cNvCxnSpPr/>
          <p:nvPr/>
        </p:nvCxnSpPr>
        <p:spPr>
          <a:xfrm>
            <a:off x="390550" y="378925"/>
            <a:ext cx="83727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9" name="Google Shape;149;p16"/>
          <p:cNvSpPr txBox="1"/>
          <p:nvPr>
            <p:ph idx="23" type="sldNum"/>
          </p:nvPr>
        </p:nvSpPr>
        <p:spPr>
          <a:xfrm>
            <a:off x="390559" y="4022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buNone/>
              <a:defRPr sz="1000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 rtl="0" algn="l">
              <a:buNone/>
              <a:defRPr sz="1000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lvl="2" rtl="0" algn="l">
              <a:buNone/>
              <a:defRPr sz="1000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lvl="3" rtl="0" algn="l">
              <a:buNone/>
              <a:defRPr sz="1000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lvl="4" rtl="0" algn="l">
              <a:buNone/>
              <a:defRPr sz="1000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lvl="5" rtl="0" algn="l">
              <a:buNone/>
              <a:defRPr sz="1000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lvl="6" rtl="0" algn="l">
              <a:buNone/>
              <a:defRPr sz="1000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lvl="7" rtl="0" algn="l">
              <a:buNone/>
              <a:defRPr sz="1000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lvl="8" rtl="0" algn="l">
              <a:buNone/>
              <a:defRPr sz="1000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reers">
  <p:cSld name="CUSTOM_3">
    <p:bg>
      <p:bgPr>
        <a:solidFill>
          <a:schemeClr val="lt2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7"/>
          <p:cNvSpPr txBox="1"/>
          <p:nvPr>
            <p:ph idx="1" type="subTitle"/>
          </p:nvPr>
        </p:nvSpPr>
        <p:spPr>
          <a:xfrm>
            <a:off x="6892900" y="630775"/>
            <a:ext cx="1748700" cy="50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152" name="Google Shape;152;p17"/>
          <p:cNvSpPr txBox="1"/>
          <p:nvPr>
            <p:ph idx="2" type="body"/>
          </p:nvPr>
        </p:nvSpPr>
        <p:spPr>
          <a:xfrm>
            <a:off x="6892900" y="1133875"/>
            <a:ext cx="1748700" cy="6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BM Plex Serif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BM Plex Serif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BM Plex Serif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BM Plex Serif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BM Plex Serif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BM Plex Serif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BM Plex Serif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BM Plex Serif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BM Plex Serif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3" name="Google Shape;153;p17"/>
          <p:cNvSpPr txBox="1"/>
          <p:nvPr>
            <p:ph idx="3" type="subTitle"/>
          </p:nvPr>
        </p:nvSpPr>
        <p:spPr>
          <a:xfrm>
            <a:off x="4747750" y="630775"/>
            <a:ext cx="1748700" cy="50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154" name="Google Shape;154;p17"/>
          <p:cNvSpPr txBox="1"/>
          <p:nvPr>
            <p:ph idx="4" type="body"/>
          </p:nvPr>
        </p:nvSpPr>
        <p:spPr>
          <a:xfrm>
            <a:off x="4747750" y="1133875"/>
            <a:ext cx="1748700" cy="6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BM Plex Serif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BM Plex Serif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BM Plex Serif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BM Plex Serif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BM Plex Serif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BM Plex Serif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BM Plex Serif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BM Plex Serif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BM Plex Serif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5" name="Google Shape;155;p17"/>
          <p:cNvSpPr/>
          <p:nvPr>
            <p:ph idx="5" type="pic"/>
          </p:nvPr>
        </p:nvSpPr>
        <p:spPr>
          <a:xfrm>
            <a:off x="457550" y="2136050"/>
            <a:ext cx="1748700" cy="2316000"/>
          </a:xfrm>
          <a:prstGeom prst="roundRect">
            <a:avLst>
              <a:gd fmla="val 50000" name="adj"/>
            </a:avLst>
          </a:prstGeom>
          <a:noFill/>
          <a:ln>
            <a:noFill/>
          </a:ln>
        </p:spPr>
      </p:sp>
      <p:sp>
        <p:nvSpPr>
          <p:cNvPr id="156" name="Google Shape;156;p17"/>
          <p:cNvSpPr/>
          <p:nvPr>
            <p:ph idx="6" type="pic"/>
          </p:nvPr>
        </p:nvSpPr>
        <p:spPr>
          <a:xfrm>
            <a:off x="2602596" y="2136050"/>
            <a:ext cx="1748700" cy="2316000"/>
          </a:xfrm>
          <a:prstGeom prst="roundRect">
            <a:avLst>
              <a:gd fmla="val 50000" name="adj"/>
            </a:avLst>
          </a:prstGeom>
          <a:noFill/>
          <a:ln>
            <a:noFill/>
          </a:ln>
        </p:spPr>
      </p:sp>
      <p:sp>
        <p:nvSpPr>
          <p:cNvPr id="157" name="Google Shape;157;p17"/>
          <p:cNvSpPr/>
          <p:nvPr>
            <p:ph idx="7" type="pic"/>
          </p:nvPr>
        </p:nvSpPr>
        <p:spPr>
          <a:xfrm>
            <a:off x="4747696" y="2136050"/>
            <a:ext cx="1748700" cy="2316000"/>
          </a:xfrm>
          <a:prstGeom prst="roundRect">
            <a:avLst>
              <a:gd fmla="val 50000" name="adj"/>
            </a:avLst>
          </a:prstGeom>
          <a:noFill/>
          <a:ln>
            <a:noFill/>
          </a:ln>
        </p:spPr>
      </p:sp>
      <p:sp>
        <p:nvSpPr>
          <p:cNvPr id="158" name="Google Shape;158;p17"/>
          <p:cNvSpPr/>
          <p:nvPr>
            <p:ph idx="8" type="pic"/>
          </p:nvPr>
        </p:nvSpPr>
        <p:spPr>
          <a:xfrm>
            <a:off x="6892796" y="2136050"/>
            <a:ext cx="1748700" cy="2316000"/>
          </a:xfrm>
          <a:prstGeom prst="roundRect">
            <a:avLst>
              <a:gd fmla="val 50000" name="adj"/>
            </a:avLst>
          </a:prstGeom>
          <a:noFill/>
          <a:ln>
            <a:noFill/>
          </a:ln>
        </p:spPr>
      </p:sp>
      <p:sp>
        <p:nvSpPr>
          <p:cNvPr id="159" name="Google Shape;159;p17"/>
          <p:cNvSpPr txBox="1"/>
          <p:nvPr>
            <p:ph idx="9" type="subTitle"/>
          </p:nvPr>
        </p:nvSpPr>
        <p:spPr>
          <a:xfrm>
            <a:off x="457450" y="630775"/>
            <a:ext cx="1748700" cy="50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160" name="Google Shape;160;p17"/>
          <p:cNvSpPr txBox="1"/>
          <p:nvPr>
            <p:ph idx="13" type="body"/>
          </p:nvPr>
        </p:nvSpPr>
        <p:spPr>
          <a:xfrm>
            <a:off x="457450" y="1133875"/>
            <a:ext cx="1748700" cy="6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BM Plex Serif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BM Plex Serif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BM Plex Serif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BM Plex Serif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BM Plex Serif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BM Plex Serif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BM Plex Serif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BM Plex Serif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BM Plex Serif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1" name="Google Shape;161;p17"/>
          <p:cNvSpPr txBox="1"/>
          <p:nvPr>
            <p:ph idx="14" type="subTitle"/>
          </p:nvPr>
        </p:nvSpPr>
        <p:spPr>
          <a:xfrm>
            <a:off x="2602600" y="630775"/>
            <a:ext cx="1748700" cy="50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162" name="Google Shape;162;p17"/>
          <p:cNvSpPr txBox="1"/>
          <p:nvPr>
            <p:ph idx="15" type="body"/>
          </p:nvPr>
        </p:nvSpPr>
        <p:spPr>
          <a:xfrm>
            <a:off x="2602600" y="1133875"/>
            <a:ext cx="1748700" cy="6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BM Plex Serif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BM Plex Serif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BM Plex Serif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BM Plex Serif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BM Plex Serif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BM Plex Serif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BM Plex Serif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BM Plex Serif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BM Plex Serif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3" name="Google Shape;163;p1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 sz="1300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1pPr>
            <a:lvl2pPr lvl="1">
              <a:buNone/>
              <a:defRPr sz="1300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2pPr>
            <a:lvl3pPr lvl="2">
              <a:buNone/>
              <a:defRPr sz="1300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3pPr>
            <a:lvl4pPr lvl="3">
              <a:buNone/>
              <a:defRPr sz="1300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4pPr>
            <a:lvl5pPr lvl="4">
              <a:buNone/>
              <a:defRPr sz="1300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5pPr>
            <a:lvl6pPr lvl="5">
              <a:buNone/>
              <a:defRPr sz="1300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6pPr>
            <a:lvl7pPr lvl="6">
              <a:buNone/>
              <a:defRPr sz="1300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7pPr>
            <a:lvl8pPr lvl="7">
              <a:buNone/>
              <a:defRPr sz="1300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8pPr>
            <a:lvl9pPr lvl="8">
              <a:buNone/>
              <a:defRPr sz="1300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64" name="Google Shape;164;p17"/>
          <p:cNvCxnSpPr/>
          <p:nvPr/>
        </p:nvCxnSpPr>
        <p:spPr>
          <a:xfrm>
            <a:off x="390550" y="378925"/>
            <a:ext cx="83727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5" name="Google Shape;165;p17"/>
          <p:cNvSpPr txBox="1"/>
          <p:nvPr>
            <p:ph idx="16" type="sldNum"/>
          </p:nvPr>
        </p:nvSpPr>
        <p:spPr>
          <a:xfrm>
            <a:off x="390559" y="4022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buNone/>
              <a:defRPr sz="10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 rtl="0" algn="l">
              <a:buNone/>
              <a:defRPr sz="10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lvl="2" rtl="0" algn="l">
              <a:buNone/>
              <a:defRPr sz="10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lvl="3" rtl="0" algn="l">
              <a:buNone/>
              <a:defRPr sz="10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lvl="4" rtl="0" algn="l">
              <a:buNone/>
              <a:defRPr sz="10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lvl="5" rtl="0" algn="l">
              <a:buNone/>
              <a:defRPr sz="10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lvl="6" rtl="0" algn="l">
              <a:buNone/>
              <a:defRPr sz="10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lvl="7" rtl="0" algn="l">
              <a:buNone/>
              <a:defRPr sz="10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lvl="8" rtl="0" algn="l">
              <a:buNone/>
              <a:defRPr sz="10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cognition">
  <p:cSld name="CUSTOM_4">
    <p:bg>
      <p:bgPr>
        <a:solidFill>
          <a:schemeClr val="lt2"/>
        </a:soli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7" name="Google Shape;167;p18"/>
          <p:cNvCxnSpPr/>
          <p:nvPr/>
        </p:nvCxnSpPr>
        <p:spPr>
          <a:xfrm>
            <a:off x="390550" y="378925"/>
            <a:ext cx="83727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4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0" name="Google Shape;170;p1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71" name="Google Shape;171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HEADER_1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4" name="Google Shape;174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 type="secHead">
  <p:cSld name="SECTION_HEADER">
    <p:bg>
      <p:bgPr>
        <a:solidFill>
          <a:schemeClr val="lt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390550" y="575525"/>
            <a:ext cx="8372700" cy="96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chivo SemiBold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chivo SemiBold"/>
              <a:buNone/>
              <a:defRPr sz="4000">
                <a:latin typeface="Archivo SemiBold"/>
                <a:ea typeface="Archivo SemiBold"/>
                <a:cs typeface="Archivo SemiBold"/>
                <a:sym typeface="Archivo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chivo SemiBold"/>
              <a:buNone/>
              <a:defRPr sz="4000">
                <a:latin typeface="Archivo SemiBold"/>
                <a:ea typeface="Archivo SemiBold"/>
                <a:cs typeface="Archivo SemiBold"/>
                <a:sym typeface="Archivo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chivo SemiBold"/>
              <a:buNone/>
              <a:defRPr sz="4000">
                <a:latin typeface="Archivo SemiBold"/>
                <a:ea typeface="Archivo SemiBold"/>
                <a:cs typeface="Archivo SemiBold"/>
                <a:sym typeface="Archivo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chivo SemiBold"/>
              <a:buNone/>
              <a:defRPr sz="4000">
                <a:latin typeface="Archivo SemiBold"/>
                <a:ea typeface="Archivo SemiBold"/>
                <a:cs typeface="Archivo SemiBold"/>
                <a:sym typeface="Archivo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chivo SemiBold"/>
              <a:buNone/>
              <a:defRPr sz="4000">
                <a:latin typeface="Archivo SemiBold"/>
                <a:ea typeface="Archivo SemiBold"/>
                <a:cs typeface="Archivo SemiBold"/>
                <a:sym typeface="Archivo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chivo SemiBold"/>
              <a:buNone/>
              <a:defRPr sz="4000">
                <a:latin typeface="Archivo SemiBold"/>
                <a:ea typeface="Archivo SemiBold"/>
                <a:cs typeface="Archivo SemiBold"/>
                <a:sym typeface="Archivo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chivo SemiBold"/>
              <a:buNone/>
              <a:defRPr sz="4000">
                <a:latin typeface="Archivo SemiBold"/>
                <a:ea typeface="Archivo SemiBold"/>
                <a:cs typeface="Archivo SemiBold"/>
                <a:sym typeface="Archivo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chivo SemiBold"/>
              <a:buNone/>
              <a:defRPr sz="4000">
                <a:latin typeface="Archivo SemiBold"/>
                <a:ea typeface="Archivo SemiBold"/>
                <a:cs typeface="Archivo SemiBold"/>
                <a:sym typeface="Archivo SemiBold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597000" y="1740250"/>
            <a:ext cx="1987500" cy="6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chivo"/>
              <a:buNone/>
              <a:defRPr b="1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2" type="subTitle"/>
          </p:nvPr>
        </p:nvSpPr>
        <p:spPr>
          <a:xfrm>
            <a:off x="2584500" y="1740250"/>
            <a:ext cx="1987500" cy="6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chivo"/>
              <a:buNone/>
              <a:defRPr b="1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3" type="subTitle"/>
          </p:nvPr>
        </p:nvSpPr>
        <p:spPr>
          <a:xfrm>
            <a:off x="4572000" y="1740250"/>
            <a:ext cx="1987500" cy="6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chivo"/>
              <a:buNone/>
              <a:defRPr b="1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4" type="subTitle"/>
          </p:nvPr>
        </p:nvSpPr>
        <p:spPr>
          <a:xfrm>
            <a:off x="6559500" y="1740250"/>
            <a:ext cx="1987500" cy="6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chivo"/>
              <a:buNone/>
              <a:defRPr b="1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5" type="body"/>
          </p:nvPr>
        </p:nvSpPr>
        <p:spPr>
          <a:xfrm>
            <a:off x="597000" y="2357950"/>
            <a:ext cx="1987500" cy="195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■"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6" type="body"/>
          </p:nvPr>
        </p:nvSpPr>
        <p:spPr>
          <a:xfrm>
            <a:off x="2584500" y="2357950"/>
            <a:ext cx="1987500" cy="195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■"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7" type="body"/>
          </p:nvPr>
        </p:nvSpPr>
        <p:spPr>
          <a:xfrm>
            <a:off x="4572000" y="2357950"/>
            <a:ext cx="1987500" cy="195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■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8" type="body"/>
          </p:nvPr>
        </p:nvSpPr>
        <p:spPr>
          <a:xfrm>
            <a:off x="6559500" y="2357950"/>
            <a:ext cx="1987500" cy="195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■"/>
              <a:defRPr/>
            </a:lvl9pPr>
          </a:lstStyle>
          <a:p/>
        </p:txBody>
      </p:sp>
      <p:cxnSp>
        <p:nvCxnSpPr>
          <p:cNvPr id="25" name="Google Shape;25;p3"/>
          <p:cNvCxnSpPr/>
          <p:nvPr/>
        </p:nvCxnSpPr>
        <p:spPr>
          <a:xfrm>
            <a:off x="390550" y="378925"/>
            <a:ext cx="83727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" name="Google Shape;26;p3"/>
          <p:cNvSpPr txBox="1"/>
          <p:nvPr>
            <p:ph idx="9" type="sldNum"/>
          </p:nvPr>
        </p:nvSpPr>
        <p:spPr>
          <a:xfrm>
            <a:off x="390559" y="4022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buNone/>
              <a:defRPr sz="1000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 rtl="0" algn="l">
              <a:buNone/>
              <a:defRPr sz="1000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lvl="2" rtl="0" algn="l">
              <a:buNone/>
              <a:defRPr sz="1000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lvl="3" rtl="0" algn="l">
              <a:buNone/>
              <a:defRPr sz="1000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lvl="4" rtl="0" algn="l">
              <a:buNone/>
              <a:defRPr sz="1000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lvl="5" rtl="0" algn="l">
              <a:buNone/>
              <a:defRPr sz="1000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lvl="6" rtl="0" algn="l">
              <a:buNone/>
              <a:defRPr sz="1000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lvl="7" rtl="0" algn="l">
              <a:buNone/>
              <a:defRPr sz="1000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lvl="8" rtl="0" algn="l">
              <a:buNone/>
              <a:defRPr sz="1000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_AND_BODY_1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78" name="Google Shape;178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_AND_TWO_COLUMNS_1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82" name="Google Shape;182;p22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83" name="Google Shape;183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_ONLY_1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6" name="Google Shape;186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_1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89" name="Google Shape;189;p2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90" name="Google Shape;190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_1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5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3" name="Google Shape;193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_1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BM Plex Serif"/>
              <a:ea typeface="IBM Plex Serif"/>
              <a:cs typeface="IBM Plex Serif"/>
              <a:sym typeface="IBM Plex Serif"/>
            </a:endParaRPr>
          </a:p>
        </p:txBody>
      </p:sp>
      <p:sp>
        <p:nvSpPr>
          <p:cNvPr id="196" name="Google Shape;196;p2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97" name="Google Shape;197;p2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98" name="Google Shape;198;p2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9" name="Google Shape;199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_1"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</a:lstStyle>
          <a:p/>
        </p:txBody>
      </p:sp>
      <p:sp>
        <p:nvSpPr>
          <p:cNvPr id="202" name="Google Shape;202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_1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8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05" name="Google Shape;205;p28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06" name="Google Shape;206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_1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CUSTOM_7_1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0"/>
          <p:cNvSpPr txBox="1"/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1" name="Google Shape;211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2" name="Google Shape;212;p30"/>
          <p:cNvSpPr txBox="1"/>
          <p:nvPr>
            <p:ph idx="1" type="subTitle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13" name="Google Shape;213;p30"/>
          <p:cNvSpPr txBox="1"/>
          <p:nvPr>
            <p:ph idx="2" type="subTitle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14" name="Google Shape;214;p30"/>
          <p:cNvSpPr txBox="1"/>
          <p:nvPr>
            <p:ph idx="3" type="subTitle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15" name="Google Shape;215;p30"/>
          <p:cNvSpPr txBox="1"/>
          <p:nvPr>
            <p:ph idx="4" type="subTitle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16" name="Google Shape;216;p30"/>
          <p:cNvSpPr txBox="1"/>
          <p:nvPr>
            <p:ph idx="5" type="subTitle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17" name="Google Shape;217;p30"/>
          <p:cNvSpPr txBox="1"/>
          <p:nvPr>
            <p:ph idx="6" type="subTitle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ny Structure" type="tx">
  <p:cSld name="TITLE_AND_BODY">
    <p:bg>
      <p:bgPr>
        <a:solidFill>
          <a:schemeClr val="dk2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/>
          <p:nvPr>
            <p:ph idx="2" type="pic"/>
          </p:nvPr>
        </p:nvSpPr>
        <p:spPr>
          <a:xfrm>
            <a:off x="887950" y="2076850"/>
            <a:ext cx="1536600" cy="2035200"/>
          </a:xfrm>
          <a:prstGeom prst="roundRect">
            <a:avLst>
              <a:gd fmla="val 50000" name="adj"/>
            </a:avLst>
          </a:prstGeom>
          <a:noFill/>
          <a:ln>
            <a:noFill/>
          </a:ln>
        </p:spPr>
      </p:sp>
      <p:sp>
        <p:nvSpPr>
          <p:cNvPr id="29" name="Google Shape;29;p4"/>
          <p:cNvSpPr/>
          <p:nvPr>
            <p:ph idx="3" type="pic"/>
          </p:nvPr>
        </p:nvSpPr>
        <p:spPr>
          <a:xfrm>
            <a:off x="2831750" y="2076850"/>
            <a:ext cx="1536600" cy="2035200"/>
          </a:xfrm>
          <a:prstGeom prst="roundRect">
            <a:avLst>
              <a:gd fmla="val 50000" name="adj"/>
            </a:avLst>
          </a:prstGeom>
          <a:noFill/>
          <a:ln>
            <a:noFill/>
          </a:ln>
        </p:spPr>
      </p:sp>
      <p:sp>
        <p:nvSpPr>
          <p:cNvPr id="30" name="Google Shape;30;p4"/>
          <p:cNvSpPr/>
          <p:nvPr>
            <p:ph idx="4" type="pic"/>
          </p:nvPr>
        </p:nvSpPr>
        <p:spPr>
          <a:xfrm>
            <a:off x="4775713" y="2076850"/>
            <a:ext cx="1536600" cy="2035200"/>
          </a:xfrm>
          <a:prstGeom prst="roundRect">
            <a:avLst>
              <a:gd fmla="val 50000" name="adj"/>
            </a:avLst>
          </a:prstGeom>
          <a:noFill/>
          <a:ln>
            <a:noFill/>
          </a:ln>
        </p:spPr>
      </p:sp>
      <p:sp>
        <p:nvSpPr>
          <p:cNvPr id="31" name="Google Shape;31;p4"/>
          <p:cNvSpPr/>
          <p:nvPr>
            <p:ph idx="5" type="pic"/>
          </p:nvPr>
        </p:nvSpPr>
        <p:spPr>
          <a:xfrm>
            <a:off x="6719663" y="2076850"/>
            <a:ext cx="1536600" cy="2035200"/>
          </a:xfrm>
          <a:prstGeom prst="roundRect">
            <a:avLst>
              <a:gd fmla="val 50000" name="adj"/>
            </a:avLst>
          </a:prstGeom>
          <a:noFill/>
          <a:ln>
            <a:noFill/>
          </a:ln>
        </p:spPr>
      </p:sp>
      <p:sp>
        <p:nvSpPr>
          <p:cNvPr id="32" name="Google Shape;32;p4"/>
          <p:cNvSpPr txBox="1"/>
          <p:nvPr>
            <p:ph type="title"/>
          </p:nvPr>
        </p:nvSpPr>
        <p:spPr>
          <a:xfrm>
            <a:off x="390550" y="575525"/>
            <a:ext cx="8372700" cy="96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chivo SemiBold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chivo SemiBold"/>
              <a:buNone/>
              <a:defRPr sz="4000">
                <a:solidFill>
                  <a:schemeClr val="lt1"/>
                </a:solidFill>
                <a:latin typeface="Archivo SemiBold"/>
                <a:ea typeface="Archivo SemiBold"/>
                <a:cs typeface="Archivo SemiBold"/>
                <a:sym typeface="Archivo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chivo SemiBold"/>
              <a:buNone/>
              <a:defRPr sz="4000">
                <a:solidFill>
                  <a:schemeClr val="lt1"/>
                </a:solidFill>
                <a:latin typeface="Archivo SemiBold"/>
                <a:ea typeface="Archivo SemiBold"/>
                <a:cs typeface="Archivo SemiBold"/>
                <a:sym typeface="Archivo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chivo SemiBold"/>
              <a:buNone/>
              <a:defRPr sz="4000">
                <a:solidFill>
                  <a:schemeClr val="lt1"/>
                </a:solidFill>
                <a:latin typeface="Archivo SemiBold"/>
                <a:ea typeface="Archivo SemiBold"/>
                <a:cs typeface="Archivo SemiBold"/>
                <a:sym typeface="Archivo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chivo SemiBold"/>
              <a:buNone/>
              <a:defRPr sz="4000">
                <a:solidFill>
                  <a:schemeClr val="lt1"/>
                </a:solidFill>
                <a:latin typeface="Archivo SemiBold"/>
                <a:ea typeface="Archivo SemiBold"/>
                <a:cs typeface="Archivo SemiBold"/>
                <a:sym typeface="Archivo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chivo SemiBold"/>
              <a:buNone/>
              <a:defRPr sz="4000">
                <a:solidFill>
                  <a:schemeClr val="lt1"/>
                </a:solidFill>
                <a:latin typeface="Archivo SemiBold"/>
                <a:ea typeface="Archivo SemiBold"/>
                <a:cs typeface="Archivo SemiBold"/>
                <a:sym typeface="Archivo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chivo SemiBold"/>
              <a:buNone/>
              <a:defRPr sz="4000">
                <a:solidFill>
                  <a:schemeClr val="lt1"/>
                </a:solidFill>
                <a:latin typeface="Archivo SemiBold"/>
                <a:ea typeface="Archivo SemiBold"/>
                <a:cs typeface="Archivo SemiBold"/>
                <a:sym typeface="Archivo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chivo SemiBold"/>
              <a:buNone/>
              <a:defRPr sz="4000">
                <a:solidFill>
                  <a:schemeClr val="lt1"/>
                </a:solidFill>
                <a:latin typeface="Archivo SemiBold"/>
                <a:ea typeface="Archivo SemiBold"/>
                <a:cs typeface="Archivo SemiBold"/>
                <a:sym typeface="Archivo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chivo SemiBold"/>
              <a:buNone/>
              <a:defRPr sz="4000">
                <a:solidFill>
                  <a:schemeClr val="lt1"/>
                </a:solidFill>
                <a:latin typeface="Archivo SemiBold"/>
                <a:ea typeface="Archivo SemiBold"/>
                <a:cs typeface="Archivo SemiBold"/>
                <a:sym typeface="Archivo SemiBold"/>
              </a:defRPr>
            </a:lvl9pPr>
          </a:lstStyle>
          <a:p/>
        </p:txBody>
      </p:sp>
      <p:sp>
        <p:nvSpPr>
          <p:cNvPr id="33" name="Google Shape;33;p4"/>
          <p:cNvSpPr txBox="1"/>
          <p:nvPr>
            <p:ph idx="1" type="subTitle"/>
          </p:nvPr>
        </p:nvSpPr>
        <p:spPr>
          <a:xfrm>
            <a:off x="390550" y="1430263"/>
            <a:ext cx="8372700" cy="5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BM Plex Serif SemiBold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BM Plex Serif SemiBold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BM Plex Serif SemiBold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BM Plex Serif SemiBold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BM Plex Serif SemiBold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BM Plex Serif SemiBold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BM Plex Serif SemiBold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BM Plex Serif SemiBold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BM Plex Serif SemiBold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4" name="Google Shape;34;p4"/>
          <p:cNvSpPr txBox="1"/>
          <p:nvPr>
            <p:ph idx="6" type="subTitle"/>
          </p:nvPr>
        </p:nvSpPr>
        <p:spPr>
          <a:xfrm>
            <a:off x="887950" y="4112050"/>
            <a:ext cx="1536600" cy="5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35" name="Google Shape;35;p4"/>
          <p:cNvSpPr txBox="1"/>
          <p:nvPr>
            <p:ph idx="7" type="subTitle"/>
          </p:nvPr>
        </p:nvSpPr>
        <p:spPr>
          <a:xfrm>
            <a:off x="2831828" y="4112050"/>
            <a:ext cx="1536600" cy="5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36" name="Google Shape;36;p4"/>
          <p:cNvSpPr txBox="1"/>
          <p:nvPr>
            <p:ph idx="8" type="subTitle"/>
          </p:nvPr>
        </p:nvSpPr>
        <p:spPr>
          <a:xfrm>
            <a:off x="4775719" y="4112050"/>
            <a:ext cx="1536600" cy="5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37" name="Google Shape;37;p4"/>
          <p:cNvSpPr txBox="1"/>
          <p:nvPr>
            <p:ph idx="9" type="subTitle"/>
          </p:nvPr>
        </p:nvSpPr>
        <p:spPr>
          <a:xfrm>
            <a:off x="6719622" y="4112050"/>
            <a:ext cx="1536600" cy="5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cxnSp>
        <p:nvCxnSpPr>
          <p:cNvPr id="38" name="Google Shape;38;p4"/>
          <p:cNvCxnSpPr/>
          <p:nvPr/>
        </p:nvCxnSpPr>
        <p:spPr>
          <a:xfrm>
            <a:off x="390550" y="378925"/>
            <a:ext cx="83727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" name="Google Shape;39;p4"/>
          <p:cNvSpPr txBox="1"/>
          <p:nvPr>
            <p:ph idx="12" type="sldNum"/>
          </p:nvPr>
        </p:nvSpPr>
        <p:spPr>
          <a:xfrm>
            <a:off x="390559" y="4022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buNone/>
              <a:defRPr sz="10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 rtl="0" algn="l">
              <a:buNone/>
              <a:defRPr sz="10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lvl="2" rtl="0" algn="l">
              <a:buNone/>
              <a:defRPr sz="10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lvl="3" rtl="0" algn="l">
              <a:buNone/>
              <a:defRPr sz="10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lvl="4" rtl="0" algn="l">
              <a:buNone/>
              <a:defRPr sz="10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lvl="5" rtl="0" algn="l">
              <a:buNone/>
              <a:defRPr sz="10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lvl="6" rtl="0" algn="l">
              <a:buNone/>
              <a:defRPr sz="10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lvl="7" rtl="0" algn="l">
              <a:buNone/>
              <a:defRPr sz="10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lvl="8" rtl="0" algn="l">
              <a:buNone/>
              <a:defRPr sz="10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CUSTOM_8_1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0" name="Google Shape;220;p31"/>
          <p:cNvSpPr txBox="1"/>
          <p:nvPr>
            <p:ph idx="1" type="body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21" name="Google Shape;221;p31"/>
          <p:cNvSpPr/>
          <p:nvPr>
            <p:ph idx="2" type="pic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  <p:sp>
        <p:nvSpPr>
          <p:cNvPr id="222" name="Google Shape;222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CUSTOM_1_1"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5" name="Google Shape;225;p32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26" name="Google Shape;226;p32"/>
          <p:cNvSpPr txBox="1"/>
          <p:nvPr>
            <p:ph idx="1" type="body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27" name="Google Shape;227;p32"/>
          <p:cNvSpPr txBox="1"/>
          <p:nvPr>
            <p:ph idx="2" type="body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28" name="Google Shape;228;p32"/>
          <p:cNvSpPr txBox="1"/>
          <p:nvPr>
            <p:ph idx="3" type="subTitle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29" name="Google Shape;229;p32"/>
          <p:cNvSpPr txBox="1"/>
          <p:nvPr>
            <p:ph idx="4" type="subTitle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CUSTOM_2_2"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2" name="Google Shape;232;p33"/>
          <p:cNvSpPr txBox="1"/>
          <p:nvPr>
            <p:ph idx="1" type="body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33" name="Google Shape;233;p33"/>
          <p:cNvSpPr txBox="1"/>
          <p:nvPr>
            <p:ph idx="2" type="body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34" name="Google Shape;234;p33"/>
          <p:cNvSpPr txBox="1"/>
          <p:nvPr>
            <p:ph idx="3" type="body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35" name="Google Shape;235;p33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36" name="Google Shape;236;p33"/>
          <p:cNvSpPr txBox="1"/>
          <p:nvPr>
            <p:ph idx="4" type="subTitle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37" name="Google Shape;237;p33"/>
          <p:cNvSpPr txBox="1"/>
          <p:nvPr>
            <p:ph idx="5" type="subTitle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38" name="Google Shape;238;p33"/>
          <p:cNvSpPr txBox="1"/>
          <p:nvPr>
            <p:ph idx="6" type="subTitle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CUSTOM_3_1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1" name="Google Shape;241;p34"/>
          <p:cNvSpPr txBox="1"/>
          <p:nvPr>
            <p:ph idx="1" type="body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42" name="Google Shape;242;p34"/>
          <p:cNvSpPr txBox="1"/>
          <p:nvPr>
            <p:ph idx="2" type="body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43" name="Google Shape;243;p34"/>
          <p:cNvSpPr txBox="1"/>
          <p:nvPr>
            <p:ph idx="3" type="body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44" name="Google Shape;244;p34"/>
          <p:cNvSpPr txBox="1"/>
          <p:nvPr>
            <p:ph idx="4" type="body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45" name="Google Shape;245;p34"/>
          <p:cNvSpPr txBox="1"/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46" name="Google Shape;246;p34"/>
          <p:cNvSpPr txBox="1"/>
          <p:nvPr>
            <p:ph idx="5" type="subTitle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47" name="Google Shape;247;p34"/>
          <p:cNvSpPr txBox="1"/>
          <p:nvPr>
            <p:ph idx="6" type="subTitle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48" name="Google Shape;248;p34"/>
          <p:cNvSpPr txBox="1"/>
          <p:nvPr>
            <p:ph idx="7" type="subTitle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49" name="Google Shape;249;p34"/>
          <p:cNvSpPr txBox="1"/>
          <p:nvPr>
            <p:ph idx="8" type="subTitle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TITLE_ONLY_1_1"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2" name="Google Shape;252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3" name="Google Shape;253;p35"/>
          <p:cNvSpPr/>
          <p:nvPr>
            <p:ph idx="2" type="pic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CUSTOM_4_1"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6"/>
          <p:cNvSpPr txBox="1"/>
          <p:nvPr>
            <p:ph idx="1" type="body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6" name="Google Shape;256;p36"/>
          <p:cNvSpPr/>
          <p:nvPr>
            <p:ph idx="2" type="pic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257" name="Google Shape;257;p36"/>
          <p:cNvSpPr/>
          <p:nvPr>
            <p:ph idx="3" type="pic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258" name="Google Shape;258;p36"/>
          <p:cNvSpPr txBox="1"/>
          <p:nvPr>
            <p:ph idx="4" type="body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9" name="Google Shape;259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0" name="Google Shape;260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1" name="Google Shape;261;p36"/>
          <p:cNvSpPr txBox="1"/>
          <p:nvPr>
            <p:ph idx="5" type="subTitle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62" name="Google Shape;262;p36"/>
          <p:cNvSpPr txBox="1"/>
          <p:nvPr>
            <p:ph idx="6" type="subTitle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CUSTOM_4_1_1"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7"/>
          <p:cNvSpPr txBox="1"/>
          <p:nvPr>
            <p:ph idx="1" type="body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5" name="Google Shape;265;p37"/>
          <p:cNvSpPr/>
          <p:nvPr>
            <p:ph idx="2" type="pic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266" name="Google Shape;266;p37"/>
          <p:cNvSpPr/>
          <p:nvPr>
            <p:ph idx="3" type="pic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267" name="Google Shape;267;p37"/>
          <p:cNvSpPr txBox="1"/>
          <p:nvPr>
            <p:ph idx="4" type="body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8" name="Google Shape;268;p37"/>
          <p:cNvSpPr/>
          <p:nvPr>
            <p:ph idx="5" type="pic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269" name="Google Shape;269;p37"/>
          <p:cNvSpPr txBox="1"/>
          <p:nvPr>
            <p:ph idx="6" type="body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0" name="Google Shape;270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1" name="Google Shape;271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2" name="Google Shape;272;p37"/>
          <p:cNvSpPr txBox="1"/>
          <p:nvPr>
            <p:ph idx="7" type="subTitle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73" name="Google Shape;273;p37"/>
          <p:cNvSpPr txBox="1"/>
          <p:nvPr>
            <p:ph idx="8" type="subTitle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74" name="Google Shape;274;p37"/>
          <p:cNvSpPr txBox="1"/>
          <p:nvPr>
            <p:ph idx="9" type="subTitle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CUSTOM_5_1"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8"/>
          <p:cNvSpPr/>
          <p:nvPr>
            <p:ph idx="2" type="pic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  <p:sp>
        <p:nvSpPr>
          <p:cNvPr id="277" name="Google Shape;277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CUSTOM_6_1"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0" name="Google Shape;280;p39"/>
          <p:cNvSpPr/>
          <p:nvPr>
            <p:ph idx="2" type="pic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281" name="Google Shape;281;p39"/>
          <p:cNvSpPr/>
          <p:nvPr>
            <p:ph idx="3" type="pic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282" name="Google Shape;282;p39"/>
          <p:cNvSpPr/>
          <p:nvPr>
            <p:ph idx="4" type="pic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283" name="Google Shape;283;p39"/>
          <p:cNvSpPr/>
          <p:nvPr>
            <p:ph idx="5" type="pic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284" name="Google Shape;284;p39"/>
          <p:cNvSpPr/>
          <p:nvPr>
            <p:ph idx="6" type="pic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285" name="Google Shape;285;p39"/>
          <p:cNvSpPr/>
          <p:nvPr>
            <p:ph idx="7" type="pic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286" name="Google Shape;286;p39"/>
          <p:cNvSpPr txBox="1"/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7" name="Google Shape;287;p39"/>
          <p:cNvSpPr/>
          <p:nvPr>
            <p:ph idx="8" type="pic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288" name="Google Shape;288;p39"/>
          <p:cNvSpPr/>
          <p:nvPr>
            <p:ph idx="9" type="pic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289" name="Google Shape;289;p39"/>
          <p:cNvSpPr/>
          <p:nvPr>
            <p:ph idx="13" type="pic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5564">
          <p15:clr>
            <a:srgbClr val="E46962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eadership" type="twoColTx">
  <p:cSld name="TITLE_AND_TWO_COLUMNS">
    <p:bg>
      <p:bgPr>
        <a:solidFill>
          <a:schemeClr val="lt1"/>
        </a:solid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/>
          <p:nvPr/>
        </p:nvSpPr>
        <p:spPr>
          <a:xfrm>
            <a:off x="162975" y="142400"/>
            <a:ext cx="3911700" cy="483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BM Plex Serif"/>
              <a:ea typeface="IBM Plex Serif"/>
              <a:cs typeface="IBM Plex Serif"/>
              <a:sym typeface="IBM Plex Serif"/>
            </a:endParaRPr>
          </a:p>
        </p:txBody>
      </p:sp>
      <p:sp>
        <p:nvSpPr>
          <p:cNvPr id="42" name="Google Shape;42;p5"/>
          <p:cNvSpPr/>
          <p:nvPr>
            <p:ph idx="2" type="pic"/>
          </p:nvPr>
        </p:nvSpPr>
        <p:spPr>
          <a:xfrm>
            <a:off x="996550" y="874499"/>
            <a:ext cx="2244600" cy="3330900"/>
          </a:xfrm>
          <a:prstGeom prst="roundRect">
            <a:avLst>
              <a:gd fmla="val 50000" name="adj"/>
            </a:avLst>
          </a:prstGeom>
          <a:noFill/>
          <a:ln>
            <a:noFill/>
          </a:ln>
        </p:spPr>
      </p:sp>
      <p:sp>
        <p:nvSpPr>
          <p:cNvPr id="43" name="Google Shape;43;p5"/>
          <p:cNvSpPr txBox="1"/>
          <p:nvPr>
            <p:ph idx="1" type="subTitle"/>
          </p:nvPr>
        </p:nvSpPr>
        <p:spPr>
          <a:xfrm>
            <a:off x="4643075" y="1724013"/>
            <a:ext cx="3911700" cy="5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BM Plex Serif Medium"/>
              <a:buNone/>
              <a:defRPr sz="2000">
                <a:latin typeface="IBM Plex Serif Medium"/>
                <a:ea typeface="IBM Plex Serif Medium"/>
                <a:cs typeface="IBM Plex Serif Medium"/>
                <a:sym typeface="IBM Plex Serif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BM Plex Serif Medium"/>
              <a:buNone/>
              <a:defRPr sz="2000">
                <a:latin typeface="IBM Plex Serif Medium"/>
                <a:ea typeface="IBM Plex Serif Medium"/>
                <a:cs typeface="IBM Plex Serif Medium"/>
                <a:sym typeface="IBM Plex Serif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BM Plex Serif Medium"/>
              <a:buNone/>
              <a:defRPr sz="2000">
                <a:latin typeface="IBM Plex Serif Medium"/>
                <a:ea typeface="IBM Plex Serif Medium"/>
                <a:cs typeface="IBM Plex Serif Medium"/>
                <a:sym typeface="IBM Plex Serif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BM Plex Serif Medium"/>
              <a:buNone/>
              <a:defRPr sz="2000">
                <a:latin typeface="IBM Plex Serif Medium"/>
                <a:ea typeface="IBM Plex Serif Medium"/>
                <a:cs typeface="IBM Plex Serif Medium"/>
                <a:sym typeface="IBM Plex Serif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BM Plex Serif Medium"/>
              <a:buNone/>
              <a:defRPr sz="2000">
                <a:latin typeface="IBM Plex Serif Medium"/>
                <a:ea typeface="IBM Plex Serif Medium"/>
                <a:cs typeface="IBM Plex Serif Medium"/>
                <a:sym typeface="IBM Plex Serif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BM Plex Serif Medium"/>
              <a:buNone/>
              <a:defRPr sz="2000">
                <a:latin typeface="IBM Plex Serif Medium"/>
                <a:ea typeface="IBM Plex Serif Medium"/>
                <a:cs typeface="IBM Plex Serif Medium"/>
                <a:sym typeface="IBM Plex Serif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BM Plex Serif Medium"/>
              <a:buNone/>
              <a:defRPr sz="2000">
                <a:latin typeface="IBM Plex Serif Medium"/>
                <a:ea typeface="IBM Plex Serif Medium"/>
                <a:cs typeface="IBM Plex Serif Medium"/>
                <a:sym typeface="IBM Plex Serif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BM Plex Serif Medium"/>
              <a:buNone/>
              <a:defRPr sz="2000">
                <a:latin typeface="IBM Plex Serif Medium"/>
                <a:ea typeface="IBM Plex Serif Medium"/>
                <a:cs typeface="IBM Plex Serif Medium"/>
                <a:sym typeface="IBM Plex Serif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BM Plex Serif Medium"/>
              <a:buNone/>
              <a:defRPr sz="2000">
                <a:latin typeface="IBM Plex Serif Medium"/>
                <a:ea typeface="IBM Plex Serif Medium"/>
                <a:cs typeface="IBM Plex Serif Medium"/>
                <a:sym typeface="IBM Plex Serif Medium"/>
              </a:defRPr>
            </a:lvl9pPr>
          </a:lstStyle>
          <a:p/>
        </p:txBody>
      </p:sp>
      <p:sp>
        <p:nvSpPr>
          <p:cNvPr id="44" name="Google Shape;44;p5"/>
          <p:cNvSpPr txBox="1"/>
          <p:nvPr>
            <p:ph idx="3" type="subTitle"/>
          </p:nvPr>
        </p:nvSpPr>
        <p:spPr>
          <a:xfrm>
            <a:off x="5622325" y="3180388"/>
            <a:ext cx="1977000" cy="5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chivo Medium"/>
              <a:buNone/>
              <a:defRPr>
                <a:solidFill>
                  <a:schemeClr val="lt2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chivo Medium"/>
              <a:buNone/>
              <a:defRPr>
                <a:solidFill>
                  <a:schemeClr val="lt2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chivo Medium"/>
              <a:buNone/>
              <a:defRPr>
                <a:solidFill>
                  <a:schemeClr val="lt2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chivo Medium"/>
              <a:buNone/>
              <a:defRPr>
                <a:solidFill>
                  <a:schemeClr val="lt2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chivo Medium"/>
              <a:buNone/>
              <a:defRPr>
                <a:solidFill>
                  <a:schemeClr val="lt2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chivo Medium"/>
              <a:buNone/>
              <a:defRPr>
                <a:solidFill>
                  <a:schemeClr val="lt2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chivo Medium"/>
              <a:buNone/>
              <a:defRPr>
                <a:solidFill>
                  <a:schemeClr val="lt2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chivo Medium"/>
              <a:buNone/>
              <a:defRPr>
                <a:solidFill>
                  <a:schemeClr val="lt2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chivo Medium"/>
              <a:buNone/>
              <a:defRPr>
                <a:solidFill>
                  <a:schemeClr val="lt2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/ Dividers" type="titleOnly">
  <p:cSld name="TITLE_ONLY">
    <p:bg>
      <p:bgPr>
        <a:solidFill>
          <a:schemeClr val="dk2"/>
        </a:soli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"/>
          <p:cNvSpPr txBox="1"/>
          <p:nvPr>
            <p:ph type="title"/>
          </p:nvPr>
        </p:nvSpPr>
        <p:spPr>
          <a:xfrm>
            <a:off x="390550" y="1892825"/>
            <a:ext cx="8372700" cy="96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chivo SemiBold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chivo SemiBold"/>
              <a:buNone/>
              <a:defRPr sz="4000">
                <a:solidFill>
                  <a:schemeClr val="lt1"/>
                </a:solidFill>
                <a:latin typeface="Archivo SemiBold"/>
                <a:ea typeface="Archivo SemiBold"/>
                <a:cs typeface="Archivo SemiBold"/>
                <a:sym typeface="Archivo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chivo SemiBold"/>
              <a:buNone/>
              <a:defRPr sz="4000">
                <a:solidFill>
                  <a:schemeClr val="lt1"/>
                </a:solidFill>
                <a:latin typeface="Archivo SemiBold"/>
                <a:ea typeface="Archivo SemiBold"/>
                <a:cs typeface="Archivo SemiBold"/>
                <a:sym typeface="Archivo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chivo SemiBold"/>
              <a:buNone/>
              <a:defRPr sz="4000">
                <a:solidFill>
                  <a:schemeClr val="lt1"/>
                </a:solidFill>
                <a:latin typeface="Archivo SemiBold"/>
                <a:ea typeface="Archivo SemiBold"/>
                <a:cs typeface="Archivo SemiBold"/>
                <a:sym typeface="Archivo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chivo SemiBold"/>
              <a:buNone/>
              <a:defRPr sz="4000">
                <a:solidFill>
                  <a:schemeClr val="lt1"/>
                </a:solidFill>
                <a:latin typeface="Archivo SemiBold"/>
                <a:ea typeface="Archivo SemiBold"/>
                <a:cs typeface="Archivo SemiBold"/>
                <a:sym typeface="Archivo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chivo SemiBold"/>
              <a:buNone/>
              <a:defRPr sz="4000">
                <a:solidFill>
                  <a:schemeClr val="lt1"/>
                </a:solidFill>
                <a:latin typeface="Archivo SemiBold"/>
                <a:ea typeface="Archivo SemiBold"/>
                <a:cs typeface="Archivo SemiBold"/>
                <a:sym typeface="Archivo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chivo SemiBold"/>
              <a:buNone/>
              <a:defRPr sz="4000">
                <a:solidFill>
                  <a:schemeClr val="lt1"/>
                </a:solidFill>
                <a:latin typeface="Archivo SemiBold"/>
                <a:ea typeface="Archivo SemiBold"/>
                <a:cs typeface="Archivo SemiBold"/>
                <a:sym typeface="Archivo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chivo SemiBold"/>
              <a:buNone/>
              <a:defRPr sz="4000">
                <a:solidFill>
                  <a:schemeClr val="lt1"/>
                </a:solidFill>
                <a:latin typeface="Archivo SemiBold"/>
                <a:ea typeface="Archivo SemiBold"/>
                <a:cs typeface="Archivo SemiBold"/>
                <a:sym typeface="Archivo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chivo SemiBold"/>
              <a:buNone/>
              <a:defRPr sz="4000">
                <a:solidFill>
                  <a:schemeClr val="lt1"/>
                </a:solidFill>
                <a:latin typeface="Archivo SemiBold"/>
                <a:ea typeface="Archivo SemiBold"/>
                <a:cs typeface="Archivo SemiBold"/>
                <a:sym typeface="Archivo SemiBold"/>
              </a:defRPr>
            </a:lvl9pPr>
          </a:lstStyle>
          <a:p/>
        </p:txBody>
      </p:sp>
      <p:sp>
        <p:nvSpPr>
          <p:cNvPr id="47" name="Google Shape;47;p6"/>
          <p:cNvSpPr txBox="1"/>
          <p:nvPr>
            <p:ph idx="1" type="subTitle"/>
          </p:nvPr>
        </p:nvSpPr>
        <p:spPr>
          <a:xfrm>
            <a:off x="390550" y="2747563"/>
            <a:ext cx="8372700" cy="5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BM Plex Serif SemiBold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BM Plex Serif SemiBold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BM Plex Serif SemiBold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BM Plex Serif SemiBold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BM Plex Serif SemiBold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BM Plex Serif SemiBold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BM Plex Serif SemiBold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BM Plex Serif SemiBold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BM Plex Serif SemiBold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cxnSp>
        <p:nvCxnSpPr>
          <p:cNvPr id="48" name="Google Shape;48;p6"/>
          <p:cNvCxnSpPr/>
          <p:nvPr/>
        </p:nvCxnSpPr>
        <p:spPr>
          <a:xfrm>
            <a:off x="390550" y="378925"/>
            <a:ext cx="83727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9" name="Google Shape;49;p6"/>
          <p:cNvSpPr txBox="1"/>
          <p:nvPr>
            <p:ph idx="12" type="sldNum"/>
          </p:nvPr>
        </p:nvSpPr>
        <p:spPr>
          <a:xfrm>
            <a:off x="390559" y="4022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buNone/>
              <a:defRPr sz="10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 rtl="0" algn="l">
              <a:buNone/>
              <a:defRPr sz="10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lvl="2" rtl="0" algn="l">
              <a:buNone/>
              <a:defRPr sz="10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lvl="3" rtl="0" algn="l">
              <a:buNone/>
              <a:defRPr sz="10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lvl="4" rtl="0" algn="l">
              <a:buNone/>
              <a:defRPr sz="10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lvl="5" rtl="0" algn="l">
              <a:buNone/>
              <a:defRPr sz="10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lvl="6" rtl="0" algn="l">
              <a:buNone/>
              <a:defRPr sz="10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lvl="7" rtl="0" algn="l">
              <a:buNone/>
              <a:defRPr sz="10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lvl="8" rtl="0" algn="l">
              <a:buNone/>
              <a:defRPr sz="10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Users">
  <p:cSld name="ONE_COLUMN_TEXT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 txBox="1"/>
          <p:nvPr>
            <p:ph type="title"/>
          </p:nvPr>
        </p:nvSpPr>
        <p:spPr>
          <a:xfrm>
            <a:off x="390550" y="1281900"/>
            <a:ext cx="3543000" cy="96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chivo SemiBold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chivo SemiBold"/>
              <a:buNone/>
              <a:defRPr sz="4000">
                <a:latin typeface="Archivo SemiBold"/>
                <a:ea typeface="Archivo SemiBold"/>
                <a:cs typeface="Archivo SemiBold"/>
                <a:sym typeface="Archivo SemiBold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chivo SemiBold"/>
              <a:buNone/>
              <a:defRPr sz="4000">
                <a:latin typeface="Archivo SemiBold"/>
                <a:ea typeface="Archivo SemiBold"/>
                <a:cs typeface="Archivo SemiBold"/>
                <a:sym typeface="Archivo SemiBold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chivo SemiBold"/>
              <a:buNone/>
              <a:defRPr sz="4000">
                <a:latin typeface="Archivo SemiBold"/>
                <a:ea typeface="Archivo SemiBold"/>
                <a:cs typeface="Archivo SemiBold"/>
                <a:sym typeface="Archivo SemiBold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chivo SemiBold"/>
              <a:buNone/>
              <a:defRPr sz="4000">
                <a:latin typeface="Archivo SemiBold"/>
                <a:ea typeface="Archivo SemiBold"/>
                <a:cs typeface="Archivo SemiBold"/>
                <a:sym typeface="Archivo SemiBold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chivo SemiBold"/>
              <a:buNone/>
              <a:defRPr sz="4000">
                <a:latin typeface="Archivo SemiBold"/>
                <a:ea typeface="Archivo SemiBold"/>
                <a:cs typeface="Archivo SemiBold"/>
                <a:sym typeface="Archivo SemiBold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chivo SemiBold"/>
              <a:buNone/>
              <a:defRPr sz="4000">
                <a:latin typeface="Archivo SemiBold"/>
                <a:ea typeface="Archivo SemiBold"/>
                <a:cs typeface="Archivo SemiBold"/>
                <a:sym typeface="Archivo SemiBold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chivo SemiBold"/>
              <a:buNone/>
              <a:defRPr sz="4000">
                <a:latin typeface="Archivo SemiBold"/>
                <a:ea typeface="Archivo SemiBold"/>
                <a:cs typeface="Archivo SemiBold"/>
                <a:sym typeface="Archivo SemiBold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chivo SemiBold"/>
              <a:buNone/>
              <a:defRPr sz="4000">
                <a:latin typeface="Archivo SemiBold"/>
                <a:ea typeface="Archivo SemiBold"/>
                <a:cs typeface="Archivo SemiBold"/>
                <a:sym typeface="Archivo SemiBold"/>
              </a:defRPr>
            </a:lvl9pPr>
          </a:lstStyle>
          <a:p/>
        </p:txBody>
      </p:sp>
      <p:sp>
        <p:nvSpPr>
          <p:cNvPr id="52" name="Google Shape;52;p7"/>
          <p:cNvSpPr txBox="1"/>
          <p:nvPr>
            <p:ph idx="1" type="body"/>
          </p:nvPr>
        </p:nvSpPr>
        <p:spPr>
          <a:xfrm>
            <a:off x="390550" y="2425075"/>
            <a:ext cx="3543000" cy="195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■"/>
              <a:defRPr/>
            </a:lvl9pPr>
          </a:lstStyle>
          <a:p/>
        </p:txBody>
      </p:sp>
      <p:cxnSp>
        <p:nvCxnSpPr>
          <p:cNvPr id="53" name="Google Shape;53;p7"/>
          <p:cNvCxnSpPr/>
          <p:nvPr/>
        </p:nvCxnSpPr>
        <p:spPr>
          <a:xfrm>
            <a:off x="390550" y="378925"/>
            <a:ext cx="83727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390559" y="4022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buNone/>
              <a:defRPr sz="1000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 rtl="0" algn="l">
              <a:buNone/>
              <a:defRPr sz="1000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lvl="2" rtl="0" algn="l">
              <a:buNone/>
              <a:defRPr sz="1000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lvl="3" rtl="0" algn="l">
              <a:buNone/>
              <a:defRPr sz="1000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lvl="4" rtl="0" algn="l">
              <a:buNone/>
              <a:defRPr sz="1000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lvl="5" rtl="0" algn="l">
              <a:buNone/>
              <a:defRPr sz="1000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lvl="6" rtl="0" algn="l">
              <a:buNone/>
              <a:defRPr sz="1000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lvl="7" rtl="0" algn="l">
              <a:buNone/>
              <a:defRPr sz="1000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lvl="8" rtl="0" algn="l">
              <a:buNone/>
              <a:defRPr sz="1000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vestors">
  <p:cSld name="MAIN_POINT">
    <p:bg>
      <p:bgPr>
        <a:solidFill>
          <a:schemeClr val="dk2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/>
          <p:nvPr>
            <p:ph idx="2" type="pic"/>
          </p:nvPr>
        </p:nvSpPr>
        <p:spPr>
          <a:xfrm>
            <a:off x="4644325" y="1140011"/>
            <a:ext cx="1929900" cy="2863500"/>
          </a:xfrm>
          <a:prstGeom prst="roundRect">
            <a:avLst>
              <a:gd fmla="val 50000" name="adj"/>
            </a:avLst>
          </a:prstGeom>
          <a:noFill/>
          <a:ln>
            <a:noFill/>
          </a:ln>
        </p:spPr>
      </p:sp>
      <p:sp>
        <p:nvSpPr>
          <p:cNvPr id="57" name="Google Shape;57;p8"/>
          <p:cNvSpPr/>
          <p:nvPr>
            <p:ph idx="3" type="pic"/>
          </p:nvPr>
        </p:nvSpPr>
        <p:spPr>
          <a:xfrm>
            <a:off x="6833350" y="1140011"/>
            <a:ext cx="1929900" cy="2863500"/>
          </a:xfrm>
          <a:prstGeom prst="roundRect">
            <a:avLst>
              <a:gd fmla="val 50000" name="adj"/>
            </a:avLst>
          </a:prstGeom>
          <a:noFill/>
          <a:ln>
            <a:noFill/>
          </a:ln>
        </p:spPr>
      </p:sp>
      <p:sp>
        <p:nvSpPr>
          <p:cNvPr id="58" name="Google Shape;58;p8"/>
          <p:cNvSpPr txBox="1"/>
          <p:nvPr>
            <p:ph type="title"/>
          </p:nvPr>
        </p:nvSpPr>
        <p:spPr>
          <a:xfrm>
            <a:off x="390550" y="1436463"/>
            <a:ext cx="3543000" cy="96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chivo SemiBold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chivo SemiBold"/>
              <a:buNone/>
              <a:defRPr sz="4000">
                <a:solidFill>
                  <a:schemeClr val="lt1"/>
                </a:solidFill>
                <a:latin typeface="Archivo SemiBold"/>
                <a:ea typeface="Archivo SemiBold"/>
                <a:cs typeface="Archivo SemiBold"/>
                <a:sym typeface="Archivo SemiBold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chivo SemiBold"/>
              <a:buNone/>
              <a:defRPr sz="4000">
                <a:solidFill>
                  <a:schemeClr val="lt1"/>
                </a:solidFill>
                <a:latin typeface="Archivo SemiBold"/>
                <a:ea typeface="Archivo SemiBold"/>
                <a:cs typeface="Archivo SemiBold"/>
                <a:sym typeface="Archivo SemiBold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chivo SemiBold"/>
              <a:buNone/>
              <a:defRPr sz="4000">
                <a:solidFill>
                  <a:schemeClr val="lt1"/>
                </a:solidFill>
                <a:latin typeface="Archivo SemiBold"/>
                <a:ea typeface="Archivo SemiBold"/>
                <a:cs typeface="Archivo SemiBold"/>
                <a:sym typeface="Archivo SemiBold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chivo SemiBold"/>
              <a:buNone/>
              <a:defRPr sz="4000">
                <a:solidFill>
                  <a:schemeClr val="lt1"/>
                </a:solidFill>
                <a:latin typeface="Archivo SemiBold"/>
                <a:ea typeface="Archivo SemiBold"/>
                <a:cs typeface="Archivo SemiBold"/>
                <a:sym typeface="Archivo SemiBold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chivo SemiBold"/>
              <a:buNone/>
              <a:defRPr sz="4000">
                <a:solidFill>
                  <a:schemeClr val="lt1"/>
                </a:solidFill>
                <a:latin typeface="Archivo SemiBold"/>
                <a:ea typeface="Archivo SemiBold"/>
                <a:cs typeface="Archivo SemiBold"/>
                <a:sym typeface="Archivo SemiBold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chivo SemiBold"/>
              <a:buNone/>
              <a:defRPr sz="4000">
                <a:solidFill>
                  <a:schemeClr val="lt1"/>
                </a:solidFill>
                <a:latin typeface="Archivo SemiBold"/>
                <a:ea typeface="Archivo SemiBold"/>
                <a:cs typeface="Archivo SemiBold"/>
                <a:sym typeface="Archivo SemiBold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chivo SemiBold"/>
              <a:buNone/>
              <a:defRPr sz="4000">
                <a:solidFill>
                  <a:schemeClr val="lt1"/>
                </a:solidFill>
                <a:latin typeface="Archivo SemiBold"/>
                <a:ea typeface="Archivo SemiBold"/>
                <a:cs typeface="Archivo SemiBold"/>
                <a:sym typeface="Archivo SemiBold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chivo SemiBold"/>
              <a:buNone/>
              <a:defRPr sz="4000">
                <a:solidFill>
                  <a:schemeClr val="lt1"/>
                </a:solidFill>
                <a:latin typeface="Archivo SemiBold"/>
                <a:ea typeface="Archivo SemiBold"/>
                <a:cs typeface="Archivo SemiBold"/>
                <a:sym typeface="Archivo SemiBold"/>
              </a:defRPr>
            </a:lvl9pPr>
          </a:lstStyle>
          <a:p/>
        </p:txBody>
      </p:sp>
      <p:sp>
        <p:nvSpPr>
          <p:cNvPr id="59" name="Google Shape;59;p8"/>
          <p:cNvSpPr txBox="1"/>
          <p:nvPr>
            <p:ph idx="1" type="body"/>
          </p:nvPr>
        </p:nvSpPr>
        <p:spPr>
          <a:xfrm>
            <a:off x="390550" y="2579638"/>
            <a:ext cx="3543000" cy="11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BM Plex Serif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BM Plex Serif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BM Plex Serif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BM Plex Serif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BM Plex Serif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BM Plex Serif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BM Plex Serif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BM Plex Serif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BM Plex Serif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cxnSp>
        <p:nvCxnSpPr>
          <p:cNvPr id="60" name="Google Shape;60;p8"/>
          <p:cNvCxnSpPr/>
          <p:nvPr/>
        </p:nvCxnSpPr>
        <p:spPr>
          <a:xfrm>
            <a:off x="390550" y="378925"/>
            <a:ext cx="83727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1" name="Google Shape;61;p8"/>
          <p:cNvSpPr txBox="1"/>
          <p:nvPr>
            <p:ph idx="12" type="sldNum"/>
          </p:nvPr>
        </p:nvSpPr>
        <p:spPr>
          <a:xfrm>
            <a:off x="390559" y="4022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buNone/>
              <a:defRPr sz="10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 rtl="0" algn="l">
              <a:buNone/>
              <a:defRPr sz="10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lvl="2" rtl="0" algn="l">
              <a:buNone/>
              <a:defRPr sz="10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lvl="3" rtl="0" algn="l">
              <a:buNone/>
              <a:defRPr sz="10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lvl="4" rtl="0" algn="l">
              <a:buNone/>
              <a:defRPr sz="10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lvl="5" rtl="0" algn="l">
              <a:buNone/>
              <a:defRPr sz="10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lvl="6" rtl="0" algn="l">
              <a:buNone/>
              <a:defRPr sz="10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lvl="7" rtl="0" algn="l">
              <a:buNone/>
              <a:defRPr sz="10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lvl="8" rtl="0" algn="l">
              <a:buNone/>
              <a:defRPr sz="10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act Sheet">
  <p:cSld name="SECTION_TITLE_AND_DESCRIPTION">
    <p:bg>
      <p:bgPr>
        <a:solidFill>
          <a:schemeClr val="lt1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9"/>
          <p:cNvSpPr/>
          <p:nvPr/>
        </p:nvSpPr>
        <p:spPr>
          <a:xfrm>
            <a:off x="5064475" y="142400"/>
            <a:ext cx="3911700" cy="483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BM Plex Serif"/>
              <a:ea typeface="IBM Plex Serif"/>
              <a:cs typeface="IBM Plex Serif"/>
              <a:sym typeface="IBM Plex Serif"/>
            </a:endParaRPr>
          </a:p>
        </p:txBody>
      </p:sp>
      <p:sp>
        <p:nvSpPr>
          <p:cNvPr id="64" name="Google Shape;64;p9"/>
          <p:cNvSpPr/>
          <p:nvPr>
            <p:ph idx="2" type="pic"/>
          </p:nvPr>
        </p:nvSpPr>
        <p:spPr>
          <a:xfrm>
            <a:off x="5898050" y="874499"/>
            <a:ext cx="2244600" cy="3330900"/>
          </a:xfrm>
          <a:prstGeom prst="roundRect">
            <a:avLst>
              <a:gd fmla="val 50000" name="adj"/>
            </a:avLst>
          </a:prstGeom>
          <a:noFill/>
          <a:ln>
            <a:noFill/>
          </a:ln>
        </p:spPr>
      </p:sp>
      <p:sp>
        <p:nvSpPr>
          <p:cNvPr id="65" name="Google Shape;65;p9"/>
          <p:cNvSpPr txBox="1"/>
          <p:nvPr>
            <p:ph type="title"/>
          </p:nvPr>
        </p:nvSpPr>
        <p:spPr>
          <a:xfrm>
            <a:off x="390550" y="421400"/>
            <a:ext cx="4109400" cy="11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chivo SemiBold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chivo SemiBold"/>
              <a:buNone/>
              <a:defRPr sz="4000">
                <a:latin typeface="Archivo SemiBold"/>
                <a:ea typeface="Archivo SemiBold"/>
                <a:cs typeface="Archivo SemiBold"/>
                <a:sym typeface="Archivo SemiBold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chivo SemiBold"/>
              <a:buNone/>
              <a:defRPr sz="4000">
                <a:latin typeface="Archivo SemiBold"/>
                <a:ea typeface="Archivo SemiBold"/>
                <a:cs typeface="Archivo SemiBold"/>
                <a:sym typeface="Archivo SemiBold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chivo SemiBold"/>
              <a:buNone/>
              <a:defRPr sz="4000">
                <a:latin typeface="Archivo SemiBold"/>
                <a:ea typeface="Archivo SemiBold"/>
                <a:cs typeface="Archivo SemiBold"/>
                <a:sym typeface="Archivo SemiBold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chivo SemiBold"/>
              <a:buNone/>
              <a:defRPr sz="4000">
                <a:latin typeface="Archivo SemiBold"/>
                <a:ea typeface="Archivo SemiBold"/>
                <a:cs typeface="Archivo SemiBold"/>
                <a:sym typeface="Archivo SemiBold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chivo SemiBold"/>
              <a:buNone/>
              <a:defRPr sz="4000">
                <a:latin typeface="Archivo SemiBold"/>
                <a:ea typeface="Archivo SemiBold"/>
                <a:cs typeface="Archivo SemiBold"/>
                <a:sym typeface="Archivo SemiBold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chivo SemiBold"/>
              <a:buNone/>
              <a:defRPr sz="4000">
                <a:latin typeface="Archivo SemiBold"/>
                <a:ea typeface="Archivo SemiBold"/>
                <a:cs typeface="Archivo SemiBold"/>
                <a:sym typeface="Archivo SemiBold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chivo SemiBold"/>
              <a:buNone/>
              <a:defRPr sz="4000">
                <a:latin typeface="Archivo SemiBold"/>
                <a:ea typeface="Archivo SemiBold"/>
                <a:cs typeface="Archivo SemiBold"/>
                <a:sym typeface="Archivo SemiBold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chivo SemiBold"/>
              <a:buNone/>
              <a:defRPr sz="4000">
                <a:latin typeface="Archivo SemiBold"/>
                <a:ea typeface="Archivo SemiBold"/>
                <a:cs typeface="Archivo SemiBold"/>
                <a:sym typeface="Archivo SemiBold"/>
              </a:defRPr>
            </a:lvl9pPr>
          </a:lstStyle>
          <a:p/>
        </p:txBody>
      </p:sp>
      <p:sp>
        <p:nvSpPr>
          <p:cNvPr id="66" name="Google Shape;66;p9"/>
          <p:cNvSpPr txBox="1"/>
          <p:nvPr>
            <p:ph idx="1" type="subTitle"/>
          </p:nvPr>
        </p:nvSpPr>
        <p:spPr>
          <a:xfrm>
            <a:off x="390550" y="1513075"/>
            <a:ext cx="3306300" cy="5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BM Plex Serif SemiBold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BM Plex Serif SemiBold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BM Plex Serif SemiBold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BM Plex Serif SemiBold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BM Plex Serif SemiBold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BM Plex Serif SemiBold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BM Plex Serif SemiBold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BM Plex Serif SemiBold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BM Plex Serif SemiBold"/>
              <a:buNone/>
              <a:defRPr sz="2000"/>
            </a:lvl9pPr>
          </a:lstStyle>
          <a:p/>
        </p:txBody>
      </p:sp>
      <p:sp>
        <p:nvSpPr>
          <p:cNvPr id="67" name="Google Shape;67;p9"/>
          <p:cNvSpPr txBox="1"/>
          <p:nvPr>
            <p:ph idx="3" type="subTitle"/>
          </p:nvPr>
        </p:nvSpPr>
        <p:spPr>
          <a:xfrm>
            <a:off x="390550" y="2366888"/>
            <a:ext cx="1977000" cy="50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chivo"/>
              <a:buNone/>
              <a:defRPr b="1">
                <a:solidFill>
                  <a:schemeClr val="dk2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chivo"/>
              <a:buNone/>
              <a:defRPr b="1">
                <a:solidFill>
                  <a:schemeClr val="dk2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chivo"/>
              <a:buNone/>
              <a:defRPr b="1">
                <a:solidFill>
                  <a:schemeClr val="dk2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chivo"/>
              <a:buNone/>
              <a:defRPr b="1">
                <a:solidFill>
                  <a:schemeClr val="dk2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chivo"/>
              <a:buNone/>
              <a:defRPr b="1">
                <a:solidFill>
                  <a:schemeClr val="dk2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chivo"/>
              <a:buNone/>
              <a:defRPr b="1">
                <a:solidFill>
                  <a:schemeClr val="dk2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chivo"/>
              <a:buNone/>
              <a:defRPr b="1">
                <a:solidFill>
                  <a:schemeClr val="dk2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chivo"/>
              <a:buNone/>
              <a:defRPr b="1">
                <a:solidFill>
                  <a:schemeClr val="dk2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chivo"/>
              <a:buNone/>
              <a:defRPr b="1">
                <a:solidFill>
                  <a:schemeClr val="dk2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68" name="Google Shape;68;p9"/>
          <p:cNvSpPr txBox="1"/>
          <p:nvPr>
            <p:ph idx="4" type="subTitle"/>
          </p:nvPr>
        </p:nvSpPr>
        <p:spPr>
          <a:xfrm>
            <a:off x="2595025" y="2366888"/>
            <a:ext cx="1977000" cy="50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chivo"/>
              <a:buNone/>
              <a:defRPr b="1">
                <a:solidFill>
                  <a:schemeClr val="dk2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chivo"/>
              <a:buNone/>
              <a:defRPr b="1">
                <a:solidFill>
                  <a:schemeClr val="dk2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chivo"/>
              <a:buNone/>
              <a:defRPr b="1">
                <a:solidFill>
                  <a:schemeClr val="dk2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chivo"/>
              <a:buNone/>
              <a:defRPr b="1">
                <a:solidFill>
                  <a:schemeClr val="dk2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chivo"/>
              <a:buNone/>
              <a:defRPr b="1">
                <a:solidFill>
                  <a:schemeClr val="dk2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chivo"/>
              <a:buNone/>
              <a:defRPr b="1">
                <a:solidFill>
                  <a:schemeClr val="dk2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chivo"/>
              <a:buNone/>
              <a:defRPr b="1">
                <a:solidFill>
                  <a:schemeClr val="dk2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chivo"/>
              <a:buNone/>
              <a:defRPr b="1">
                <a:solidFill>
                  <a:schemeClr val="dk2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chivo"/>
              <a:buNone/>
              <a:defRPr b="1">
                <a:solidFill>
                  <a:schemeClr val="dk2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69" name="Google Shape;69;p9"/>
          <p:cNvSpPr txBox="1"/>
          <p:nvPr>
            <p:ph idx="5" type="body"/>
          </p:nvPr>
        </p:nvSpPr>
        <p:spPr>
          <a:xfrm>
            <a:off x="390550" y="2870000"/>
            <a:ext cx="1977000" cy="6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■"/>
              <a:defRPr/>
            </a:lvl9pPr>
          </a:lstStyle>
          <a:p/>
        </p:txBody>
      </p:sp>
      <p:sp>
        <p:nvSpPr>
          <p:cNvPr id="70" name="Google Shape;70;p9"/>
          <p:cNvSpPr txBox="1"/>
          <p:nvPr>
            <p:ph idx="6" type="body"/>
          </p:nvPr>
        </p:nvSpPr>
        <p:spPr>
          <a:xfrm>
            <a:off x="2595025" y="2870000"/>
            <a:ext cx="1977000" cy="6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■"/>
              <a:defRPr/>
            </a:lvl9pPr>
          </a:lstStyle>
          <a:p/>
        </p:txBody>
      </p:sp>
      <p:sp>
        <p:nvSpPr>
          <p:cNvPr id="71" name="Google Shape;71;p9"/>
          <p:cNvSpPr txBox="1"/>
          <p:nvPr>
            <p:ph idx="7" type="subTitle"/>
          </p:nvPr>
        </p:nvSpPr>
        <p:spPr>
          <a:xfrm>
            <a:off x="390550" y="3612863"/>
            <a:ext cx="1977000" cy="50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chivo"/>
              <a:buNone/>
              <a:defRPr b="1">
                <a:solidFill>
                  <a:schemeClr val="dk2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chivo"/>
              <a:buNone/>
              <a:defRPr b="1">
                <a:solidFill>
                  <a:schemeClr val="dk2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chivo"/>
              <a:buNone/>
              <a:defRPr b="1">
                <a:solidFill>
                  <a:schemeClr val="dk2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chivo"/>
              <a:buNone/>
              <a:defRPr b="1">
                <a:solidFill>
                  <a:schemeClr val="dk2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chivo"/>
              <a:buNone/>
              <a:defRPr b="1">
                <a:solidFill>
                  <a:schemeClr val="dk2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chivo"/>
              <a:buNone/>
              <a:defRPr b="1">
                <a:solidFill>
                  <a:schemeClr val="dk2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chivo"/>
              <a:buNone/>
              <a:defRPr b="1">
                <a:solidFill>
                  <a:schemeClr val="dk2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chivo"/>
              <a:buNone/>
              <a:defRPr b="1">
                <a:solidFill>
                  <a:schemeClr val="dk2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chivo"/>
              <a:buNone/>
              <a:defRPr b="1">
                <a:solidFill>
                  <a:schemeClr val="dk2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72" name="Google Shape;72;p9"/>
          <p:cNvSpPr txBox="1"/>
          <p:nvPr>
            <p:ph idx="8" type="subTitle"/>
          </p:nvPr>
        </p:nvSpPr>
        <p:spPr>
          <a:xfrm>
            <a:off x="2595025" y="3612863"/>
            <a:ext cx="1977000" cy="50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chivo"/>
              <a:buNone/>
              <a:defRPr b="1">
                <a:solidFill>
                  <a:schemeClr val="dk2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chivo"/>
              <a:buNone/>
              <a:defRPr b="1">
                <a:solidFill>
                  <a:schemeClr val="dk2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chivo"/>
              <a:buNone/>
              <a:defRPr b="1">
                <a:solidFill>
                  <a:schemeClr val="dk2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chivo"/>
              <a:buNone/>
              <a:defRPr b="1">
                <a:solidFill>
                  <a:schemeClr val="dk2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chivo"/>
              <a:buNone/>
              <a:defRPr b="1">
                <a:solidFill>
                  <a:schemeClr val="dk2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chivo"/>
              <a:buNone/>
              <a:defRPr b="1">
                <a:solidFill>
                  <a:schemeClr val="dk2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chivo"/>
              <a:buNone/>
              <a:defRPr b="1">
                <a:solidFill>
                  <a:schemeClr val="dk2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chivo"/>
              <a:buNone/>
              <a:defRPr b="1">
                <a:solidFill>
                  <a:schemeClr val="dk2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chivo"/>
              <a:buNone/>
              <a:defRPr b="1">
                <a:solidFill>
                  <a:schemeClr val="dk2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73" name="Google Shape;73;p9"/>
          <p:cNvSpPr txBox="1"/>
          <p:nvPr>
            <p:ph idx="9" type="body"/>
          </p:nvPr>
        </p:nvSpPr>
        <p:spPr>
          <a:xfrm>
            <a:off x="390550" y="4115975"/>
            <a:ext cx="1977000" cy="6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■"/>
              <a:defRPr/>
            </a:lvl9pPr>
          </a:lstStyle>
          <a:p/>
        </p:txBody>
      </p:sp>
      <p:sp>
        <p:nvSpPr>
          <p:cNvPr id="74" name="Google Shape;74;p9"/>
          <p:cNvSpPr txBox="1"/>
          <p:nvPr>
            <p:ph idx="13" type="body"/>
          </p:nvPr>
        </p:nvSpPr>
        <p:spPr>
          <a:xfrm>
            <a:off x="2595025" y="4115975"/>
            <a:ext cx="1977000" cy="6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ission">
  <p:cSld name="CAPTION_ONLY">
    <p:bg>
      <p:bgPr>
        <a:solidFill>
          <a:schemeClr val="lt2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" name="Google Shape;77;p10"/>
          <p:cNvSpPr txBox="1"/>
          <p:nvPr>
            <p:ph idx="1" type="subTitle"/>
          </p:nvPr>
        </p:nvSpPr>
        <p:spPr>
          <a:xfrm>
            <a:off x="4217250" y="873788"/>
            <a:ext cx="1977000" cy="50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78" name="Google Shape;78;p10"/>
          <p:cNvSpPr txBox="1"/>
          <p:nvPr>
            <p:ph idx="2" type="subTitle"/>
          </p:nvPr>
        </p:nvSpPr>
        <p:spPr>
          <a:xfrm>
            <a:off x="6421725" y="873788"/>
            <a:ext cx="1977000" cy="50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79" name="Google Shape;79;p10"/>
          <p:cNvSpPr txBox="1"/>
          <p:nvPr>
            <p:ph idx="3" type="body"/>
          </p:nvPr>
        </p:nvSpPr>
        <p:spPr>
          <a:xfrm>
            <a:off x="4217250" y="1376900"/>
            <a:ext cx="1977000" cy="6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BM Plex Serif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BM Plex Serif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BM Plex Serif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BM Plex Serif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BM Plex Serif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BM Plex Serif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BM Plex Serif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BM Plex Serif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BM Plex Serif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0" name="Google Shape;80;p10"/>
          <p:cNvSpPr txBox="1"/>
          <p:nvPr>
            <p:ph idx="4" type="body"/>
          </p:nvPr>
        </p:nvSpPr>
        <p:spPr>
          <a:xfrm>
            <a:off x="6421725" y="1376900"/>
            <a:ext cx="1977000" cy="6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BM Plex Serif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BM Plex Serif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BM Plex Serif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BM Plex Serif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BM Plex Serif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BM Plex Serif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BM Plex Serif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BM Plex Serif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BM Plex Serif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1" name="Google Shape;81;p10"/>
          <p:cNvSpPr txBox="1"/>
          <p:nvPr>
            <p:ph idx="5" type="subTitle"/>
          </p:nvPr>
        </p:nvSpPr>
        <p:spPr>
          <a:xfrm>
            <a:off x="4217250" y="2119763"/>
            <a:ext cx="1977000" cy="50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82" name="Google Shape;82;p10"/>
          <p:cNvSpPr txBox="1"/>
          <p:nvPr>
            <p:ph idx="6" type="subTitle"/>
          </p:nvPr>
        </p:nvSpPr>
        <p:spPr>
          <a:xfrm>
            <a:off x="6421725" y="2119763"/>
            <a:ext cx="1977000" cy="50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83" name="Google Shape;83;p10"/>
          <p:cNvSpPr txBox="1"/>
          <p:nvPr>
            <p:ph idx="7" type="body"/>
          </p:nvPr>
        </p:nvSpPr>
        <p:spPr>
          <a:xfrm>
            <a:off x="4217250" y="2622875"/>
            <a:ext cx="1977000" cy="6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BM Plex Serif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BM Plex Serif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BM Plex Serif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BM Plex Serif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BM Plex Serif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BM Plex Serif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BM Plex Serif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BM Plex Serif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BM Plex Serif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4" name="Google Shape;84;p10"/>
          <p:cNvSpPr txBox="1"/>
          <p:nvPr>
            <p:ph idx="8" type="body"/>
          </p:nvPr>
        </p:nvSpPr>
        <p:spPr>
          <a:xfrm>
            <a:off x="6421725" y="2622875"/>
            <a:ext cx="1977000" cy="6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BM Plex Serif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BM Plex Serif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BM Plex Serif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BM Plex Serif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BM Plex Serif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BM Plex Serif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BM Plex Serif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BM Plex Serif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BM Plex Serif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5" name="Google Shape;85;p10"/>
          <p:cNvSpPr txBox="1"/>
          <p:nvPr>
            <p:ph idx="9" type="subTitle"/>
          </p:nvPr>
        </p:nvSpPr>
        <p:spPr>
          <a:xfrm>
            <a:off x="4217250" y="3365738"/>
            <a:ext cx="1977000" cy="50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86" name="Google Shape;86;p10"/>
          <p:cNvSpPr txBox="1"/>
          <p:nvPr>
            <p:ph idx="13" type="subTitle"/>
          </p:nvPr>
        </p:nvSpPr>
        <p:spPr>
          <a:xfrm>
            <a:off x="6421725" y="3365738"/>
            <a:ext cx="1977000" cy="50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87" name="Google Shape;87;p10"/>
          <p:cNvSpPr txBox="1"/>
          <p:nvPr>
            <p:ph idx="14" type="body"/>
          </p:nvPr>
        </p:nvSpPr>
        <p:spPr>
          <a:xfrm>
            <a:off x="4217250" y="3868850"/>
            <a:ext cx="1977000" cy="6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BM Plex Serif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BM Plex Serif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BM Plex Serif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BM Plex Serif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BM Plex Serif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BM Plex Serif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BM Plex Serif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BM Plex Serif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BM Plex Serif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8" name="Google Shape;88;p10"/>
          <p:cNvSpPr txBox="1"/>
          <p:nvPr>
            <p:ph idx="15" type="body"/>
          </p:nvPr>
        </p:nvSpPr>
        <p:spPr>
          <a:xfrm>
            <a:off x="6421725" y="3868850"/>
            <a:ext cx="1977000" cy="6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BM Plex Serif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BM Plex Serif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BM Plex Serif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BM Plex Serif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BM Plex Serif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BM Plex Serif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BM Plex Serif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BM Plex Serif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BM Plex Serif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9" name="Google Shape;89;p10"/>
          <p:cNvSpPr txBox="1"/>
          <p:nvPr>
            <p:ph type="title"/>
          </p:nvPr>
        </p:nvSpPr>
        <p:spPr>
          <a:xfrm>
            <a:off x="390550" y="2087700"/>
            <a:ext cx="3429900" cy="96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chivo SemiBold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chivo SemiBold"/>
              <a:buNone/>
              <a:defRPr sz="4000">
                <a:solidFill>
                  <a:schemeClr val="lt1"/>
                </a:solidFill>
                <a:latin typeface="Archivo SemiBold"/>
                <a:ea typeface="Archivo SemiBold"/>
                <a:cs typeface="Archivo SemiBold"/>
                <a:sym typeface="Archivo SemiBold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chivo SemiBold"/>
              <a:buNone/>
              <a:defRPr sz="4000">
                <a:solidFill>
                  <a:schemeClr val="lt1"/>
                </a:solidFill>
                <a:latin typeface="Archivo SemiBold"/>
                <a:ea typeface="Archivo SemiBold"/>
                <a:cs typeface="Archivo SemiBold"/>
                <a:sym typeface="Archivo SemiBold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chivo SemiBold"/>
              <a:buNone/>
              <a:defRPr sz="4000">
                <a:solidFill>
                  <a:schemeClr val="lt1"/>
                </a:solidFill>
                <a:latin typeface="Archivo SemiBold"/>
                <a:ea typeface="Archivo SemiBold"/>
                <a:cs typeface="Archivo SemiBold"/>
                <a:sym typeface="Archivo SemiBold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chivo SemiBold"/>
              <a:buNone/>
              <a:defRPr sz="4000">
                <a:solidFill>
                  <a:schemeClr val="lt1"/>
                </a:solidFill>
                <a:latin typeface="Archivo SemiBold"/>
                <a:ea typeface="Archivo SemiBold"/>
                <a:cs typeface="Archivo SemiBold"/>
                <a:sym typeface="Archivo SemiBold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chivo SemiBold"/>
              <a:buNone/>
              <a:defRPr sz="4000">
                <a:solidFill>
                  <a:schemeClr val="lt1"/>
                </a:solidFill>
                <a:latin typeface="Archivo SemiBold"/>
                <a:ea typeface="Archivo SemiBold"/>
                <a:cs typeface="Archivo SemiBold"/>
                <a:sym typeface="Archivo SemiBold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chivo SemiBold"/>
              <a:buNone/>
              <a:defRPr sz="4000">
                <a:solidFill>
                  <a:schemeClr val="lt1"/>
                </a:solidFill>
                <a:latin typeface="Archivo SemiBold"/>
                <a:ea typeface="Archivo SemiBold"/>
                <a:cs typeface="Archivo SemiBold"/>
                <a:sym typeface="Archivo SemiBold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chivo SemiBold"/>
              <a:buNone/>
              <a:defRPr sz="4000">
                <a:solidFill>
                  <a:schemeClr val="lt1"/>
                </a:solidFill>
                <a:latin typeface="Archivo SemiBold"/>
                <a:ea typeface="Archivo SemiBold"/>
                <a:cs typeface="Archivo SemiBold"/>
                <a:sym typeface="Archivo SemiBold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chivo SemiBold"/>
              <a:buNone/>
              <a:defRPr sz="4000">
                <a:solidFill>
                  <a:schemeClr val="lt1"/>
                </a:solidFill>
                <a:latin typeface="Archivo SemiBold"/>
                <a:ea typeface="Archivo SemiBold"/>
                <a:cs typeface="Archivo SemiBold"/>
                <a:sym typeface="Archivo SemiBold"/>
              </a:defRPr>
            </a:lvl9pPr>
          </a:lstStyle>
          <a:p/>
        </p:txBody>
      </p:sp>
      <p:cxnSp>
        <p:nvCxnSpPr>
          <p:cNvPr id="90" name="Google Shape;90;p10"/>
          <p:cNvCxnSpPr/>
          <p:nvPr/>
        </p:nvCxnSpPr>
        <p:spPr>
          <a:xfrm>
            <a:off x="390550" y="378925"/>
            <a:ext cx="83727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1" name="Google Shape;91;p10"/>
          <p:cNvSpPr txBox="1"/>
          <p:nvPr>
            <p:ph idx="16" type="sldNum"/>
          </p:nvPr>
        </p:nvSpPr>
        <p:spPr>
          <a:xfrm>
            <a:off x="390559" y="4022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buNone/>
              <a:defRPr sz="10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 rtl="0" algn="l">
              <a:buNone/>
              <a:defRPr sz="10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lvl="2" rtl="0" algn="l">
              <a:buNone/>
              <a:defRPr sz="10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lvl="3" rtl="0" algn="l">
              <a:buNone/>
              <a:defRPr sz="10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lvl="4" rtl="0" algn="l">
              <a:buNone/>
              <a:defRPr sz="10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lvl="5" rtl="0" algn="l">
              <a:buNone/>
              <a:defRPr sz="10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lvl="6" rtl="0" algn="l">
              <a:buNone/>
              <a:defRPr sz="10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lvl="7" rtl="0" algn="l">
              <a:buNone/>
              <a:defRPr sz="10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lvl="8" rtl="0" algn="l">
              <a:buNone/>
              <a:defRPr sz="10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39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38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95300" y="469900"/>
            <a:ext cx="2965500" cy="29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chivo SemiBold"/>
              <a:buNone/>
              <a:defRPr sz="4000">
                <a:solidFill>
                  <a:schemeClr val="dk1"/>
                </a:solidFill>
                <a:latin typeface="Archivo SemiBold"/>
                <a:ea typeface="Archivo SemiBold"/>
                <a:cs typeface="Archivo SemiBold"/>
                <a:sym typeface="Archivo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784600" y="469900"/>
            <a:ext cx="2965500" cy="29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●"/>
              <a:defRPr sz="1100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○"/>
              <a:defRPr sz="1100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■"/>
              <a:defRPr sz="1100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●"/>
              <a:defRPr sz="1100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○"/>
              <a:defRPr sz="1100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■"/>
              <a:defRPr sz="1100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●"/>
              <a:defRPr sz="1100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○"/>
              <a:defRPr sz="1100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■"/>
              <a:defRPr sz="1100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drive.google.com/file/d/1f_7Hjbz8nTh4M0QreDyV1Zk2dPxeJfnW/view?usp=sharing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drive.google.com/file/d/1f_7Hjbz8nTh4M0QreDyV1Zk2dPxeJfnW/view?usp=sharing" TargetMode="External"/><Relationship Id="rId4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ocial networking on an usual business day." id="294" name="Google Shape;294;p40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25302" l="0" r="0" t="25297"/>
          <a:stretch/>
        </p:blipFill>
        <p:spPr>
          <a:xfrm>
            <a:off x="236850" y="2068225"/>
            <a:ext cx="8661300" cy="2851800"/>
          </a:xfrm>
          <a:prstGeom prst="roundRect">
            <a:avLst>
              <a:gd fmla="val 16667" name="adj"/>
            </a:avLst>
          </a:prstGeom>
        </p:spPr>
      </p:pic>
      <p:sp>
        <p:nvSpPr>
          <p:cNvPr id="295" name="Google Shape;295;p40"/>
          <p:cNvSpPr txBox="1"/>
          <p:nvPr>
            <p:ph type="title"/>
          </p:nvPr>
        </p:nvSpPr>
        <p:spPr>
          <a:xfrm>
            <a:off x="390550" y="513788"/>
            <a:ext cx="8372700" cy="96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FRIDATING</a:t>
            </a:r>
            <a:endParaRPr/>
          </a:p>
        </p:txBody>
      </p:sp>
      <p:sp>
        <p:nvSpPr>
          <p:cNvPr id="296" name="Google Shape;296;p40"/>
          <p:cNvSpPr txBox="1"/>
          <p:nvPr>
            <p:ph idx="1" type="subTitle"/>
          </p:nvPr>
        </p:nvSpPr>
        <p:spPr>
          <a:xfrm>
            <a:off x="390550" y="1430263"/>
            <a:ext cx="8372700" cy="5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>
                <a:latin typeface="IBM Plex Serif Medium"/>
                <a:ea typeface="IBM Plex Serif Medium"/>
                <a:cs typeface="IBM Plex Serif Medium"/>
                <a:sym typeface="IBM Plex Serif Medium"/>
              </a:rPr>
              <a:t>Friend Dating Database</a:t>
            </a:r>
            <a:endParaRPr>
              <a:latin typeface="IBM Plex Serif Medium"/>
              <a:ea typeface="IBM Plex Serif Medium"/>
              <a:cs typeface="IBM Plex Serif Medium"/>
              <a:sym typeface="IBM Plex Serif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BM Plex Serif Medium"/>
              <a:ea typeface="IBM Plex Serif Medium"/>
              <a:cs typeface="IBM Plex Serif Medium"/>
              <a:sym typeface="IBM Plex Serif Medium"/>
            </a:endParaRPr>
          </a:p>
        </p:txBody>
      </p:sp>
      <p:sp>
        <p:nvSpPr>
          <p:cNvPr id="297" name="Google Shape;297;p40"/>
          <p:cNvSpPr txBox="1"/>
          <p:nvPr>
            <p:ph idx="12" type="sldNum"/>
          </p:nvPr>
        </p:nvSpPr>
        <p:spPr>
          <a:xfrm>
            <a:off x="390559" y="4022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8" name="Google Shape;298;p40"/>
          <p:cNvSpPr txBox="1"/>
          <p:nvPr/>
        </p:nvSpPr>
        <p:spPr>
          <a:xfrm>
            <a:off x="6424575" y="40226"/>
            <a:ext cx="2409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299" name="Google Shape;299;p40"/>
          <p:cNvSpPr txBox="1"/>
          <p:nvPr/>
        </p:nvSpPr>
        <p:spPr>
          <a:xfrm>
            <a:off x="2483250" y="40225"/>
            <a:ext cx="4177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rPr>
              <a:t>Fiona Nicdao, Josh  Honig, Drew Patterson, Hannah Serio</a:t>
            </a:r>
            <a:endParaRPr sz="1000">
              <a:solidFill>
                <a:schemeClr val="lt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49"/>
          <p:cNvSpPr txBox="1"/>
          <p:nvPr>
            <p:ph idx="1" type="body"/>
          </p:nvPr>
        </p:nvSpPr>
        <p:spPr>
          <a:xfrm>
            <a:off x="3465350" y="1240150"/>
            <a:ext cx="2831700" cy="303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" sz="2400"/>
              <a:t>subscription</a:t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Subscription tier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Tier price*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Billing mode*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Due date*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User ID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Payment Methods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400"/>
          </a:p>
        </p:txBody>
      </p:sp>
      <p:sp>
        <p:nvSpPr>
          <p:cNvPr id="402" name="Google Shape;402;p49"/>
          <p:cNvSpPr txBox="1"/>
          <p:nvPr>
            <p:ph idx="1" type="body"/>
          </p:nvPr>
        </p:nvSpPr>
        <p:spPr>
          <a:xfrm>
            <a:off x="407300" y="1240150"/>
            <a:ext cx="2831700" cy="303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" sz="2400"/>
              <a:t>users</a:t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User ID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Username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Email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Passwordhash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Passwordsalt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MFAtoken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400"/>
          </a:p>
        </p:txBody>
      </p:sp>
      <p:sp>
        <p:nvSpPr>
          <p:cNvPr id="403" name="Google Shape;403;p49"/>
          <p:cNvSpPr/>
          <p:nvPr/>
        </p:nvSpPr>
        <p:spPr>
          <a:xfrm>
            <a:off x="6592725" y="1372350"/>
            <a:ext cx="1921800" cy="9270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BM Plex Serif"/>
              <a:ea typeface="IBM Plex Serif"/>
              <a:cs typeface="IBM Plex Serif"/>
              <a:sym typeface="IBM Plex Serif"/>
            </a:endParaRPr>
          </a:p>
        </p:txBody>
      </p:sp>
      <p:sp>
        <p:nvSpPr>
          <p:cNvPr id="404" name="Google Shape;404;p49"/>
          <p:cNvSpPr/>
          <p:nvPr/>
        </p:nvSpPr>
        <p:spPr>
          <a:xfrm>
            <a:off x="6592725" y="3350650"/>
            <a:ext cx="1921800" cy="9270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BM Plex Serif"/>
              <a:ea typeface="IBM Plex Serif"/>
              <a:cs typeface="IBM Plex Serif"/>
              <a:sym typeface="IBM Plex Serif"/>
            </a:endParaRPr>
          </a:p>
        </p:txBody>
      </p:sp>
      <p:cxnSp>
        <p:nvCxnSpPr>
          <p:cNvPr id="405" name="Google Shape;405;p49"/>
          <p:cNvCxnSpPr>
            <a:stCxn id="403" idx="2"/>
            <a:endCxn id="404" idx="0"/>
          </p:cNvCxnSpPr>
          <p:nvPr/>
        </p:nvCxnSpPr>
        <p:spPr>
          <a:xfrm>
            <a:off x="7553625" y="2299350"/>
            <a:ext cx="0" cy="105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6" name="Google Shape;406;p49"/>
          <p:cNvSpPr txBox="1"/>
          <p:nvPr/>
        </p:nvSpPr>
        <p:spPr>
          <a:xfrm>
            <a:off x="0" y="4702625"/>
            <a:ext cx="9144000" cy="44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rPr>
              <a:t>*if paid</a:t>
            </a:r>
            <a:endParaRPr sz="1100">
              <a:solidFill>
                <a:schemeClr val="dk1"/>
              </a:solidFill>
              <a:latin typeface="IBM Plex Serif"/>
              <a:ea typeface="IBM Plex Serif"/>
              <a:cs typeface="IBM Plex Serif"/>
              <a:sym typeface="IBM Plex Serif"/>
            </a:endParaRPr>
          </a:p>
        </p:txBody>
      </p:sp>
      <p:sp>
        <p:nvSpPr>
          <p:cNvPr id="407" name="Google Shape;407;p49"/>
          <p:cNvSpPr txBox="1"/>
          <p:nvPr/>
        </p:nvSpPr>
        <p:spPr>
          <a:xfrm>
            <a:off x="6666225" y="1632375"/>
            <a:ext cx="1774800" cy="7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rPr>
              <a:t>users</a:t>
            </a:r>
            <a:endParaRPr b="1" sz="1900">
              <a:solidFill>
                <a:schemeClr val="dk1"/>
              </a:solidFill>
              <a:latin typeface="IBM Plex Serif"/>
              <a:ea typeface="IBM Plex Serif"/>
              <a:cs typeface="IBM Plex Serif"/>
              <a:sym typeface="IBM Plex Serif"/>
            </a:endParaRPr>
          </a:p>
        </p:txBody>
      </p:sp>
      <p:sp>
        <p:nvSpPr>
          <p:cNvPr id="408" name="Google Shape;408;p49"/>
          <p:cNvSpPr txBox="1"/>
          <p:nvPr/>
        </p:nvSpPr>
        <p:spPr>
          <a:xfrm>
            <a:off x="6666225" y="3563063"/>
            <a:ext cx="1774800" cy="7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rPr>
              <a:t>subscription</a:t>
            </a:r>
            <a:endParaRPr b="1" sz="1900">
              <a:solidFill>
                <a:schemeClr val="dk1"/>
              </a:solidFill>
              <a:latin typeface="IBM Plex Serif"/>
              <a:ea typeface="IBM Plex Serif"/>
              <a:cs typeface="IBM Plex Serif"/>
              <a:sym typeface="IBM Plex Serif"/>
            </a:endParaRPr>
          </a:p>
        </p:txBody>
      </p:sp>
      <p:sp>
        <p:nvSpPr>
          <p:cNvPr id="409" name="Google Shape;409;p49"/>
          <p:cNvSpPr txBox="1"/>
          <p:nvPr/>
        </p:nvSpPr>
        <p:spPr>
          <a:xfrm>
            <a:off x="6631338" y="2299350"/>
            <a:ext cx="588000" cy="2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rPr>
              <a:t>(1,1)</a:t>
            </a:r>
            <a:endParaRPr sz="1100">
              <a:solidFill>
                <a:schemeClr val="dk1"/>
              </a:solidFill>
              <a:latin typeface="IBM Plex Serif"/>
              <a:ea typeface="IBM Plex Serif"/>
              <a:cs typeface="IBM Plex Serif"/>
              <a:sym typeface="IBM Plex Serif"/>
            </a:endParaRPr>
          </a:p>
        </p:txBody>
      </p:sp>
      <p:sp>
        <p:nvSpPr>
          <p:cNvPr id="410" name="Google Shape;410;p49"/>
          <p:cNvSpPr txBox="1"/>
          <p:nvPr/>
        </p:nvSpPr>
        <p:spPr>
          <a:xfrm>
            <a:off x="6631350" y="2976363"/>
            <a:ext cx="678300" cy="1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rPr>
              <a:t>(1,1)</a:t>
            </a:r>
            <a:endParaRPr sz="1100">
              <a:solidFill>
                <a:schemeClr val="dk1"/>
              </a:solidFill>
              <a:latin typeface="IBM Plex Serif"/>
              <a:ea typeface="IBM Plex Serif"/>
              <a:cs typeface="IBM Plex Serif"/>
              <a:sym typeface="IBM Plex Serif"/>
            </a:endParaRPr>
          </a:p>
        </p:txBody>
      </p:sp>
      <p:sp>
        <p:nvSpPr>
          <p:cNvPr id="411" name="Google Shape;411;p49"/>
          <p:cNvSpPr txBox="1"/>
          <p:nvPr/>
        </p:nvSpPr>
        <p:spPr>
          <a:xfrm>
            <a:off x="7887888" y="2299350"/>
            <a:ext cx="588000" cy="2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rPr>
              <a:t>(1, </a:t>
            </a:r>
            <a:r>
              <a:rPr b="1" lang="en" sz="1100">
                <a:solidFill>
                  <a:srgbClr val="EE0000"/>
                </a:solidFill>
                <a:latin typeface="IBM Plex Serif"/>
                <a:ea typeface="IBM Plex Serif"/>
                <a:cs typeface="IBM Plex Serif"/>
                <a:sym typeface="IBM Plex Serif"/>
              </a:rPr>
              <a:t>N</a:t>
            </a:r>
            <a:r>
              <a:rPr lang="en" sz="1100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rPr>
              <a:t>)</a:t>
            </a:r>
            <a:endParaRPr sz="1100">
              <a:solidFill>
                <a:schemeClr val="dk1"/>
              </a:solidFill>
              <a:latin typeface="IBM Plex Serif"/>
              <a:ea typeface="IBM Plex Serif"/>
              <a:cs typeface="IBM Plex Serif"/>
              <a:sym typeface="IBM Plex Serif"/>
            </a:endParaRPr>
          </a:p>
        </p:txBody>
      </p:sp>
      <p:sp>
        <p:nvSpPr>
          <p:cNvPr id="412" name="Google Shape;412;p49"/>
          <p:cNvSpPr txBox="1"/>
          <p:nvPr/>
        </p:nvSpPr>
        <p:spPr>
          <a:xfrm>
            <a:off x="7887888" y="2977625"/>
            <a:ext cx="588000" cy="2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rPr>
              <a:t>(1,1)</a:t>
            </a:r>
            <a:endParaRPr sz="1100">
              <a:solidFill>
                <a:schemeClr val="dk1"/>
              </a:solidFill>
              <a:latin typeface="IBM Plex Serif"/>
              <a:ea typeface="IBM Plex Serif"/>
              <a:cs typeface="IBM Plex Serif"/>
              <a:sym typeface="IBM Plex Serif"/>
            </a:endParaRPr>
          </a:p>
        </p:txBody>
      </p:sp>
      <p:sp>
        <p:nvSpPr>
          <p:cNvPr id="413" name="Google Shape;413;p49"/>
          <p:cNvSpPr txBox="1"/>
          <p:nvPr/>
        </p:nvSpPr>
        <p:spPr>
          <a:xfrm>
            <a:off x="5926050" y="2637863"/>
            <a:ext cx="1293300" cy="2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rPr>
              <a:t>Before</a:t>
            </a:r>
            <a:endParaRPr b="1" sz="1100">
              <a:solidFill>
                <a:schemeClr val="dk1"/>
              </a:solidFill>
              <a:latin typeface="IBM Plex Serif"/>
              <a:ea typeface="IBM Plex Serif"/>
              <a:cs typeface="IBM Plex Serif"/>
              <a:sym typeface="IBM Plex Serif"/>
            </a:endParaRPr>
          </a:p>
        </p:txBody>
      </p:sp>
      <p:sp>
        <p:nvSpPr>
          <p:cNvPr id="414" name="Google Shape;414;p49"/>
          <p:cNvSpPr txBox="1"/>
          <p:nvPr/>
        </p:nvSpPr>
        <p:spPr>
          <a:xfrm>
            <a:off x="8384525" y="2638488"/>
            <a:ext cx="678300" cy="2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rPr>
              <a:t>After</a:t>
            </a:r>
            <a:endParaRPr b="1" sz="1100">
              <a:solidFill>
                <a:schemeClr val="dk1"/>
              </a:solidFill>
              <a:latin typeface="IBM Plex Serif"/>
              <a:ea typeface="IBM Plex Serif"/>
              <a:cs typeface="IBM Plex Serif"/>
              <a:sym typeface="IBM Plex Serif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50"/>
          <p:cNvSpPr txBox="1"/>
          <p:nvPr/>
        </p:nvSpPr>
        <p:spPr>
          <a:xfrm>
            <a:off x="262300" y="503075"/>
            <a:ext cx="8048700" cy="36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# Class created by Drew; Defining User class/table</a:t>
            </a:r>
            <a:endParaRPr b="1" sz="1600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5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60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6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Users</a:t>
            </a:r>
            <a:r>
              <a:rPr lang="en" sz="160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6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Base</a:t>
            </a:r>
            <a:r>
              <a:rPr lang="en" sz="160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600">
              <a:solidFill>
                <a:srgbClr val="3B3B3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5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6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__tablename__</a:t>
            </a:r>
            <a:r>
              <a:rPr lang="en" sz="160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6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"users"</a:t>
            </a:r>
            <a:endParaRPr sz="1600">
              <a:solidFill>
                <a:srgbClr val="A3151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5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B3B3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5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6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usrid</a:t>
            </a:r>
            <a:r>
              <a:rPr lang="en" sz="160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: Mapped[</a:t>
            </a:r>
            <a:r>
              <a:rPr lang="en" sz="16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uuid</a:t>
            </a:r>
            <a:r>
              <a:rPr lang="en" sz="160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6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UUID</a:t>
            </a:r>
            <a:r>
              <a:rPr lang="en" sz="160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] = mapped_column(UUID(</a:t>
            </a:r>
            <a:r>
              <a:rPr lang="en" sz="16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as_uuid</a:t>
            </a:r>
            <a:r>
              <a:rPr lang="en" sz="160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 sz="160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), </a:t>
            </a:r>
            <a:r>
              <a:rPr lang="en" sz="16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lang="en" sz="160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6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uuid</a:t>
            </a:r>
            <a:r>
              <a:rPr lang="en" sz="160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6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uuid4</a:t>
            </a:r>
            <a:r>
              <a:rPr lang="en" sz="160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6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primary_key</a:t>
            </a:r>
            <a:r>
              <a:rPr lang="en" sz="160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 sz="160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600">
              <a:solidFill>
                <a:srgbClr val="3B3B3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5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6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username</a:t>
            </a:r>
            <a:r>
              <a:rPr lang="en" sz="160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: Mapped[</a:t>
            </a:r>
            <a:r>
              <a:rPr lang="en" sz="16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en" sz="160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] = mapped_column(String(</a:t>
            </a:r>
            <a:r>
              <a:rPr lang="en" sz="1600">
                <a:solidFill>
                  <a:srgbClr val="098658"/>
                </a:solidFill>
                <a:latin typeface="Courier New"/>
                <a:ea typeface="Courier New"/>
                <a:cs typeface="Courier New"/>
                <a:sym typeface="Courier New"/>
              </a:rPr>
              <a:t>32</a:t>
            </a:r>
            <a:r>
              <a:rPr lang="en" sz="160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1600">
              <a:solidFill>
                <a:srgbClr val="3B3B3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5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6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email</a:t>
            </a:r>
            <a:r>
              <a:rPr lang="en" sz="160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: Mapped[</a:t>
            </a:r>
            <a:r>
              <a:rPr lang="en" sz="16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en" sz="160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] = mapped_column(String(</a:t>
            </a:r>
            <a:r>
              <a:rPr lang="en" sz="1600">
                <a:solidFill>
                  <a:srgbClr val="098658"/>
                </a:solidFill>
                <a:latin typeface="Courier New"/>
                <a:ea typeface="Courier New"/>
                <a:cs typeface="Courier New"/>
                <a:sym typeface="Courier New"/>
              </a:rPr>
              <a:t>96</a:t>
            </a:r>
            <a:r>
              <a:rPr lang="en" sz="160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1600">
              <a:solidFill>
                <a:srgbClr val="3B3B3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5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6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passwordhash</a:t>
            </a:r>
            <a:r>
              <a:rPr lang="en" sz="160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: Mapped[</a:t>
            </a:r>
            <a:r>
              <a:rPr lang="en" sz="16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en" sz="160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] = mapped_column(String(</a:t>
            </a:r>
            <a:r>
              <a:rPr lang="en" sz="1600">
                <a:solidFill>
                  <a:srgbClr val="098658"/>
                </a:solidFill>
                <a:latin typeface="Courier New"/>
                <a:ea typeface="Courier New"/>
                <a:cs typeface="Courier New"/>
                <a:sym typeface="Courier New"/>
              </a:rPr>
              <a:t>256</a:t>
            </a:r>
            <a:r>
              <a:rPr lang="en" sz="160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1600">
              <a:solidFill>
                <a:srgbClr val="3B3B3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5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6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passwordsalt</a:t>
            </a:r>
            <a:r>
              <a:rPr lang="en" sz="160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: Mapped[</a:t>
            </a:r>
            <a:r>
              <a:rPr lang="en" sz="16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en" sz="160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] = mapped_column(String(</a:t>
            </a:r>
            <a:r>
              <a:rPr lang="en" sz="1600">
                <a:solidFill>
                  <a:srgbClr val="098658"/>
                </a:solidFill>
                <a:latin typeface="Courier New"/>
                <a:ea typeface="Courier New"/>
                <a:cs typeface="Courier New"/>
                <a:sym typeface="Courier New"/>
              </a:rPr>
              <a:t>256</a:t>
            </a:r>
            <a:r>
              <a:rPr lang="en" sz="160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1600">
              <a:solidFill>
                <a:srgbClr val="3B3B3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5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6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mfatoken</a:t>
            </a:r>
            <a:r>
              <a:rPr lang="en" sz="160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: Mapped[</a:t>
            </a:r>
            <a:r>
              <a:rPr lang="en" sz="16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en" sz="160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] = mapped_column(String(</a:t>
            </a:r>
            <a:r>
              <a:rPr lang="en" sz="1600">
                <a:solidFill>
                  <a:srgbClr val="098658"/>
                </a:solidFill>
                <a:latin typeface="Courier New"/>
                <a:ea typeface="Courier New"/>
                <a:cs typeface="Courier New"/>
                <a:sym typeface="Courier New"/>
              </a:rPr>
              <a:t>64</a:t>
            </a:r>
            <a:r>
              <a:rPr lang="en" sz="160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1600">
              <a:solidFill>
                <a:srgbClr val="3B3B3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5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6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subscription</a:t>
            </a:r>
            <a:r>
              <a:rPr lang="en" sz="160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: Mapped[</a:t>
            </a:r>
            <a:r>
              <a:rPr lang="en" sz="16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lang="en" sz="160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6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6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Subscription</a:t>
            </a:r>
            <a:r>
              <a:rPr lang="en" sz="16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60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]] = relationship(</a:t>
            </a:r>
            <a:r>
              <a:rPr lang="en" sz="16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"Subscription"</a:t>
            </a:r>
            <a:r>
              <a:rPr lang="en" sz="160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6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back_populates</a:t>
            </a:r>
            <a:r>
              <a:rPr lang="en" sz="160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6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"user"</a:t>
            </a:r>
            <a:r>
              <a:rPr lang="en" sz="160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600">
              <a:solidFill>
                <a:srgbClr val="3B3B3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5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B3B3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5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60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6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__repr__</a:t>
            </a:r>
            <a:r>
              <a:rPr lang="en" sz="160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6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 sz="160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) -&gt; </a:t>
            </a:r>
            <a:r>
              <a:rPr lang="en" sz="16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en" sz="160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600">
              <a:solidFill>
                <a:srgbClr val="3B3B3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5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600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60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en" sz="16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"User(id=</a:t>
            </a:r>
            <a:r>
              <a:rPr lang="en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 sz="16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 sz="160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.userID</a:t>
            </a:r>
            <a:r>
              <a:rPr lang="en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!r}</a:t>
            </a:r>
            <a:r>
              <a:rPr lang="en" sz="16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, username=</a:t>
            </a:r>
            <a:r>
              <a:rPr lang="en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 sz="16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 sz="160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6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username</a:t>
            </a:r>
            <a:r>
              <a:rPr lang="en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!r}</a:t>
            </a:r>
            <a:r>
              <a:rPr lang="en" sz="16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, email=</a:t>
            </a:r>
            <a:r>
              <a:rPr lang="en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 sz="16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 sz="160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6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email</a:t>
            </a:r>
            <a:r>
              <a:rPr lang="en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!r}</a:t>
            </a:r>
            <a:r>
              <a:rPr lang="en" sz="16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)"</a:t>
            </a:r>
            <a:endParaRPr sz="1600">
              <a:solidFill>
                <a:srgbClr val="A3151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5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IBM Plex Serif"/>
              <a:ea typeface="IBM Plex Serif"/>
              <a:cs typeface="IBM Plex Serif"/>
              <a:sym typeface="IBM Plex Serif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51"/>
          <p:cNvSpPr txBox="1"/>
          <p:nvPr>
            <p:ph type="title"/>
          </p:nvPr>
        </p:nvSpPr>
        <p:spPr>
          <a:xfrm>
            <a:off x="390550" y="433825"/>
            <a:ext cx="83727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Subscription Information of Paid Users</a:t>
            </a:r>
            <a:endParaRPr sz="3600"/>
          </a:p>
        </p:txBody>
      </p:sp>
      <p:sp>
        <p:nvSpPr>
          <p:cNvPr id="425" name="Google Shape;425;p51"/>
          <p:cNvSpPr txBox="1"/>
          <p:nvPr>
            <p:ph idx="12" type="sldNum"/>
          </p:nvPr>
        </p:nvSpPr>
        <p:spPr>
          <a:xfrm>
            <a:off x="390559" y="4022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26" name="Google Shape;426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550" y="1060900"/>
            <a:ext cx="6615325" cy="3836875"/>
          </a:xfrm>
          <a:prstGeom prst="rect">
            <a:avLst/>
          </a:prstGeom>
          <a:noFill/>
          <a:ln>
            <a:noFill/>
          </a:ln>
        </p:spPr>
      </p:pic>
      <p:sp>
        <p:nvSpPr>
          <p:cNvPr id="427" name="Google Shape;427;p51"/>
          <p:cNvSpPr txBox="1"/>
          <p:nvPr/>
        </p:nvSpPr>
        <p:spPr>
          <a:xfrm>
            <a:off x="7395325" y="1711475"/>
            <a:ext cx="1480800" cy="27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IBM Plex Serif"/>
              <a:ea typeface="IBM Plex Serif"/>
              <a:cs typeface="IBM Plex Serif"/>
              <a:sym typeface="IBM Plex Serif"/>
            </a:endParaRPr>
          </a:p>
        </p:txBody>
      </p:sp>
      <p:pic>
        <p:nvPicPr>
          <p:cNvPr id="428" name="Google Shape;428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10100" y="222875"/>
            <a:ext cx="7133075" cy="4697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3" name="Google Shape;433;p52"/>
          <p:cNvCxnSpPr>
            <a:stCxn id="434" idx="2"/>
            <a:endCxn id="435" idx="0"/>
          </p:cNvCxnSpPr>
          <p:nvPr/>
        </p:nvCxnSpPr>
        <p:spPr>
          <a:xfrm>
            <a:off x="7311950" y="1275700"/>
            <a:ext cx="0" cy="817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6" name="Google Shape;436;p52"/>
          <p:cNvCxnSpPr>
            <a:stCxn id="437" idx="0"/>
            <a:endCxn id="435" idx="2"/>
          </p:cNvCxnSpPr>
          <p:nvPr/>
        </p:nvCxnSpPr>
        <p:spPr>
          <a:xfrm rot="10800000">
            <a:off x="7311950" y="2953976"/>
            <a:ext cx="0" cy="861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8" name="Google Shape;438;p52"/>
          <p:cNvSpPr txBox="1"/>
          <p:nvPr/>
        </p:nvSpPr>
        <p:spPr>
          <a:xfrm>
            <a:off x="6684800" y="3135025"/>
            <a:ext cx="6828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(1,1)</a:t>
            </a:r>
            <a:endParaRPr b="1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439" name="Google Shape;439;p52"/>
          <p:cNvSpPr txBox="1"/>
          <p:nvPr/>
        </p:nvSpPr>
        <p:spPr>
          <a:xfrm>
            <a:off x="6684800" y="1491825"/>
            <a:ext cx="6828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(0,N)</a:t>
            </a:r>
            <a:endParaRPr b="1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435" name="Google Shape;435;p52"/>
          <p:cNvSpPr/>
          <p:nvPr/>
        </p:nvSpPr>
        <p:spPr>
          <a:xfrm>
            <a:off x="6520250" y="2093025"/>
            <a:ext cx="1583400" cy="860950"/>
          </a:xfrm>
          <a:prstGeom prst="flowChartDecis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BM Plex Serif"/>
              <a:ea typeface="IBM Plex Serif"/>
              <a:cs typeface="IBM Plex Serif"/>
              <a:sym typeface="IBM Plex Serif"/>
            </a:endParaRPr>
          </a:p>
        </p:txBody>
      </p:sp>
      <p:sp>
        <p:nvSpPr>
          <p:cNvPr id="440" name="Google Shape;440;p52"/>
          <p:cNvSpPr txBox="1"/>
          <p:nvPr/>
        </p:nvSpPr>
        <p:spPr>
          <a:xfrm>
            <a:off x="6684800" y="2347401"/>
            <a:ext cx="1254300" cy="3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rPr>
              <a:t>ContainsMes</a:t>
            </a:r>
            <a:endParaRPr b="1" sz="1300">
              <a:solidFill>
                <a:schemeClr val="lt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441" name="Google Shape;441;p52"/>
          <p:cNvSpPr txBox="1"/>
          <p:nvPr>
            <p:ph type="title"/>
          </p:nvPr>
        </p:nvSpPr>
        <p:spPr>
          <a:xfrm>
            <a:off x="390550" y="491200"/>
            <a:ext cx="5083500" cy="96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Classes Created by Fiona </a:t>
            </a:r>
            <a:endParaRPr/>
          </a:p>
        </p:txBody>
      </p:sp>
      <p:sp>
        <p:nvSpPr>
          <p:cNvPr id="442" name="Google Shape;442;p52"/>
          <p:cNvSpPr txBox="1"/>
          <p:nvPr>
            <p:ph idx="12" type="sldNum"/>
          </p:nvPr>
        </p:nvSpPr>
        <p:spPr>
          <a:xfrm>
            <a:off x="390559" y="4022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4" name="Google Shape;434;p52"/>
          <p:cNvSpPr/>
          <p:nvPr/>
        </p:nvSpPr>
        <p:spPr>
          <a:xfrm>
            <a:off x="6520250" y="491200"/>
            <a:ext cx="1583400" cy="7845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rPr>
              <a:t>chat</a:t>
            </a:r>
            <a:endParaRPr b="1" sz="2000">
              <a:solidFill>
                <a:schemeClr val="lt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437" name="Google Shape;437;p52"/>
          <p:cNvSpPr/>
          <p:nvPr/>
        </p:nvSpPr>
        <p:spPr>
          <a:xfrm>
            <a:off x="6520250" y="3814976"/>
            <a:ext cx="1583400" cy="7845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rPr>
              <a:t>message</a:t>
            </a:r>
            <a:endParaRPr b="1" sz="2000">
              <a:solidFill>
                <a:schemeClr val="lt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443" name="Google Shape;443;p52"/>
          <p:cNvSpPr txBox="1"/>
          <p:nvPr/>
        </p:nvSpPr>
        <p:spPr>
          <a:xfrm>
            <a:off x="390550" y="1583675"/>
            <a:ext cx="2937600" cy="26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rPr>
              <a:t>Chat* </a:t>
            </a:r>
            <a:endParaRPr b="1" sz="2400">
              <a:solidFill>
                <a:schemeClr val="dk1"/>
              </a:solidFill>
              <a:latin typeface="IBM Plex Serif"/>
              <a:ea typeface="IBM Plex Serif"/>
              <a:cs typeface="IBM Plex Serif"/>
              <a:sym typeface="IBM Plex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chemeClr val="dk1"/>
              </a:solidFill>
              <a:latin typeface="IBM Plex Serif"/>
              <a:ea typeface="IBM Plex Serif"/>
              <a:cs typeface="IBM Plex Serif"/>
              <a:sym typeface="IBM Plex Serif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BM Plex Serif"/>
              <a:buChar char="●"/>
            </a:pPr>
            <a:r>
              <a:rPr lang="en" sz="1600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rPr>
              <a:t>Chat ID </a:t>
            </a:r>
            <a:endParaRPr sz="1600">
              <a:solidFill>
                <a:schemeClr val="dk1"/>
              </a:solidFill>
              <a:latin typeface="IBM Plex Serif"/>
              <a:ea typeface="IBM Plex Serif"/>
              <a:cs typeface="IBM Plex Serif"/>
              <a:sym typeface="IBM Plex Serif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BM Plex Serif"/>
              <a:buChar char="●"/>
            </a:pPr>
            <a:r>
              <a:rPr lang="en" sz="1600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rPr>
              <a:t>Chat is active</a:t>
            </a:r>
            <a:endParaRPr sz="1600">
              <a:solidFill>
                <a:schemeClr val="dk1"/>
              </a:solidFill>
              <a:latin typeface="IBM Plex Serif"/>
              <a:ea typeface="IBM Plex Serif"/>
              <a:cs typeface="IBM Plex Serif"/>
              <a:sym typeface="IBM Plex Serif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BM Plex Serif"/>
              <a:buChar char="●"/>
            </a:pPr>
            <a:r>
              <a:rPr lang="en" sz="1600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rPr>
              <a:t>Chat last message timestamp</a:t>
            </a:r>
            <a:endParaRPr sz="1600">
              <a:solidFill>
                <a:schemeClr val="dk1"/>
              </a:solidFill>
              <a:latin typeface="IBM Plex Serif"/>
              <a:ea typeface="IBM Plex Serif"/>
              <a:cs typeface="IBM Plex Serif"/>
              <a:sym typeface="IBM Plex Serif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BM Plex Serif"/>
              <a:buChar char="●"/>
            </a:pPr>
            <a:r>
              <a:rPr lang="en" sz="1600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rPr>
              <a:t>Participants Relationship</a:t>
            </a:r>
            <a:endParaRPr sz="1600">
              <a:solidFill>
                <a:schemeClr val="dk1"/>
              </a:solidFill>
              <a:latin typeface="IBM Plex Serif"/>
              <a:ea typeface="IBM Plex Serif"/>
              <a:cs typeface="IBM Plex Serif"/>
              <a:sym typeface="IBM Plex Serif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BM Plex Serif"/>
              <a:buChar char="●"/>
            </a:pPr>
            <a:r>
              <a:rPr lang="en" sz="1600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rPr>
              <a:t>Reference to Messages </a:t>
            </a:r>
            <a:endParaRPr sz="1600">
              <a:solidFill>
                <a:schemeClr val="dk1"/>
              </a:solidFill>
              <a:latin typeface="IBM Plex Serif"/>
              <a:ea typeface="IBM Plex Serif"/>
              <a:cs typeface="IBM Plex Serif"/>
              <a:sym typeface="IBM Plex Serif"/>
            </a:endParaRPr>
          </a:p>
        </p:txBody>
      </p:sp>
      <p:sp>
        <p:nvSpPr>
          <p:cNvPr id="444" name="Google Shape;444;p52"/>
          <p:cNvSpPr txBox="1"/>
          <p:nvPr/>
        </p:nvSpPr>
        <p:spPr>
          <a:xfrm>
            <a:off x="3388625" y="1583675"/>
            <a:ext cx="2705100" cy="23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rPr>
              <a:t>Message</a:t>
            </a:r>
            <a:r>
              <a:rPr b="1" lang="en" sz="2400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rPr>
              <a:t> </a:t>
            </a:r>
            <a:endParaRPr b="1" sz="2400">
              <a:solidFill>
                <a:schemeClr val="dk1"/>
              </a:solidFill>
              <a:latin typeface="IBM Plex Serif"/>
              <a:ea typeface="IBM Plex Serif"/>
              <a:cs typeface="IBM Plex Serif"/>
              <a:sym typeface="IBM Plex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chemeClr val="dk1"/>
              </a:solidFill>
              <a:latin typeface="IBM Plex Serif"/>
              <a:ea typeface="IBM Plex Serif"/>
              <a:cs typeface="IBM Plex Serif"/>
              <a:sym typeface="IBM Plex Serif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BM Plex Serif"/>
              <a:buChar char="●"/>
            </a:pPr>
            <a:r>
              <a:rPr lang="en" sz="1600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rPr>
              <a:t>Message ID </a:t>
            </a:r>
            <a:endParaRPr sz="1600">
              <a:solidFill>
                <a:schemeClr val="dk1"/>
              </a:solidFill>
              <a:latin typeface="IBM Plex Serif"/>
              <a:ea typeface="IBM Plex Serif"/>
              <a:cs typeface="IBM Plex Serif"/>
              <a:sym typeface="IBM Plex Serif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BM Plex Serif"/>
              <a:buChar char="●"/>
            </a:pPr>
            <a:r>
              <a:rPr lang="en" sz="1600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rPr>
              <a:t>Message text</a:t>
            </a:r>
            <a:endParaRPr sz="1600">
              <a:solidFill>
                <a:schemeClr val="dk1"/>
              </a:solidFill>
              <a:latin typeface="IBM Plex Serif"/>
              <a:ea typeface="IBM Plex Serif"/>
              <a:cs typeface="IBM Plex Serif"/>
              <a:sym typeface="IBM Plex Serif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BM Plex Serif"/>
              <a:buChar char="●"/>
            </a:pPr>
            <a:r>
              <a:rPr lang="en" sz="1600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rPr>
              <a:t>Message Date</a:t>
            </a:r>
            <a:endParaRPr sz="1600">
              <a:solidFill>
                <a:schemeClr val="dk1"/>
              </a:solidFill>
              <a:latin typeface="IBM Plex Serif"/>
              <a:ea typeface="IBM Plex Serif"/>
              <a:cs typeface="IBM Plex Serif"/>
              <a:sym typeface="IBM Plex Serif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BM Plex Serif"/>
              <a:buChar char="●"/>
            </a:pPr>
            <a:r>
              <a:rPr lang="en" sz="1600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rPr>
              <a:t>Chat ID (FK)</a:t>
            </a:r>
            <a:endParaRPr sz="1600">
              <a:solidFill>
                <a:schemeClr val="dk1"/>
              </a:solidFill>
              <a:latin typeface="IBM Plex Serif"/>
              <a:ea typeface="IBM Plex Serif"/>
              <a:cs typeface="IBM Plex Serif"/>
              <a:sym typeface="IBM Plex Serif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BM Plex Serif"/>
              <a:buChar char="●"/>
            </a:pPr>
            <a:r>
              <a:rPr lang="en" sz="1600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rPr>
              <a:t>Sender ID (FK ActID)</a:t>
            </a:r>
            <a:endParaRPr sz="1600">
              <a:solidFill>
                <a:schemeClr val="dk1"/>
              </a:solidFill>
              <a:latin typeface="IBM Plex Serif"/>
              <a:ea typeface="IBM Plex Serif"/>
              <a:cs typeface="IBM Plex Serif"/>
              <a:sym typeface="IBM Plex Serif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BM Plex Serif"/>
              <a:buChar char="●"/>
            </a:pPr>
            <a:r>
              <a:rPr lang="en" sz="1600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rPr>
              <a:t> Reference to Chat </a:t>
            </a:r>
            <a:endParaRPr b="1" sz="2400">
              <a:solidFill>
                <a:schemeClr val="dk1"/>
              </a:solidFill>
              <a:latin typeface="IBM Plex Serif"/>
              <a:ea typeface="IBM Plex Serif"/>
              <a:cs typeface="IBM Plex Serif"/>
              <a:sym typeface="IBM Plex Serif"/>
            </a:endParaRPr>
          </a:p>
        </p:txBody>
      </p:sp>
      <p:sp>
        <p:nvSpPr>
          <p:cNvPr id="445" name="Google Shape;445;p52"/>
          <p:cNvSpPr txBox="1"/>
          <p:nvPr/>
        </p:nvSpPr>
        <p:spPr>
          <a:xfrm>
            <a:off x="206575" y="4512300"/>
            <a:ext cx="40395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rPr>
              <a:t>*</a:t>
            </a:r>
            <a:r>
              <a:rPr lang="en" sz="1100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rPr>
              <a:t>Worked with Hannah for the Chat entity for the ORM </a:t>
            </a:r>
            <a:endParaRPr sz="1100">
              <a:solidFill>
                <a:schemeClr val="dk1"/>
              </a:solidFill>
              <a:latin typeface="IBM Plex Serif"/>
              <a:ea typeface="IBM Plex Serif"/>
              <a:cs typeface="IBM Plex Serif"/>
              <a:sym typeface="IBM Plex Serif"/>
            </a:endParaRPr>
          </a:p>
        </p:txBody>
      </p:sp>
      <p:sp>
        <p:nvSpPr>
          <p:cNvPr id="446" name="Google Shape;446;p52"/>
          <p:cNvSpPr txBox="1"/>
          <p:nvPr/>
        </p:nvSpPr>
        <p:spPr>
          <a:xfrm>
            <a:off x="107850" y="244675"/>
            <a:ext cx="8928300" cy="48543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# Classes created by Fiona &amp; Hannah</a:t>
            </a:r>
            <a:endParaRPr b="1" sz="1500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5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lang="en" sz="150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5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Chat</a:t>
            </a:r>
            <a:r>
              <a:rPr lang="en" sz="150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5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Base</a:t>
            </a:r>
            <a:r>
              <a:rPr lang="en" sz="150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500">
              <a:solidFill>
                <a:srgbClr val="3B3B3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5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5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__tablename__</a:t>
            </a:r>
            <a:r>
              <a:rPr lang="en" sz="150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5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"chat"</a:t>
            </a:r>
            <a:endParaRPr sz="1500">
              <a:solidFill>
                <a:srgbClr val="A3151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5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5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chatid</a:t>
            </a:r>
            <a:r>
              <a:rPr lang="en" sz="150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: Mapped[</a:t>
            </a:r>
            <a:r>
              <a:rPr lang="en" sz="15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uuid</a:t>
            </a:r>
            <a:r>
              <a:rPr lang="en" sz="150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5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UUID</a:t>
            </a:r>
            <a:r>
              <a:rPr lang="en" sz="150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] = mapped_column(UUID(</a:t>
            </a:r>
            <a:r>
              <a:rPr lang="en" sz="15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as_uuid</a:t>
            </a:r>
            <a:r>
              <a:rPr lang="en" sz="150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5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 sz="150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), </a:t>
            </a:r>
            <a:r>
              <a:rPr lang="en" sz="15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lang="en" sz="150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5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uuid</a:t>
            </a:r>
            <a:r>
              <a:rPr lang="en" sz="150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5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uuid4</a:t>
            </a:r>
            <a:r>
              <a:rPr lang="en" sz="150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5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primary_key</a:t>
            </a:r>
            <a:r>
              <a:rPr lang="en" sz="150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5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 sz="150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500">
              <a:solidFill>
                <a:srgbClr val="3B3B3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5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 sz="15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chtisactive</a:t>
            </a:r>
            <a:r>
              <a:rPr lang="en" sz="150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: Mapped[</a:t>
            </a:r>
            <a:r>
              <a:rPr lang="en" sz="15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bool</a:t>
            </a:r>
            <a:r>
              <a:rPr lang="en" sz="150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500">
              <a:solidFill>
                <a:srgbClr val="3B3B3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5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 sz="15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chtlastmestimestamp</a:t>
            </a:r>
            <a:r>
              <a:rPr lang="en" sz="150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: Mapped[</a:t>
            </a:r>
            <a:r>
              <a:rPr lang="en" sz="15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datetime</a:t>
            </a:r>
            <a:r>
              <a:rPr lang="en" sz="150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] = mapped_column(DateTime(</a:t>
            </a:r>
            <a:r>
              <a:rPr lang="en" sz="15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timezone</a:t>
            </a:r>
            <a:r>
              <a:rPr lang="en" sz="150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5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en" sz="150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1500">
              <a:solidFill>
                <a:srgbClr val="3B3B3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5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5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# Relationships</a:t>
            </a:r>
            <a:endParaRPr sz="1500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5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 sz="15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participants</a:t>
            </a:r>
            <a:r>
              <a:rPr lang="en" sz="150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: Mapped[</a:t>
            </a:r>
            <a:r>
              <a:rPr lang="en" sz="15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5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ParticipatesIn</a:t>
            </a:r>
            <a:r>
              <a:rPr lang="en" sz="15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50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] = relationship(</a:t>
            </a:r>
            <a:r>
              <a:rPr lang="en" sz="15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"ParticipatesIn"</a:t>
            </a:r>
            <a:r>
              <a:rPr lang="en" sz="150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5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back_populates</a:t>
            </a:r>
            <a:r>
              <a:rPr lang="en" sz="150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5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"chat"</a:t>
            </a:r>
            <a:r>
              <a:rPr lang="en" sz="150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500">
              <a:solidFill>
                <a:srgbClr val="3B3B3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5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5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# Reference to messages</a:t>
            </a:r>
            <a:endParaRPr sz="1500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5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 sz="15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messages</a:t>
            </a:r>
            <a:r>
              <a:rPr b="1" lang="en" sz="150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50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: Mapped[</a:t>
            </a:r>
            <a:r>
              <a:rPr lang="en" sz="15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lang="en" sz="150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5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5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Message</a:t>
            </a:r>
            <a:r>
              <a:rPr lang="en" sz="15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50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]] = relationship(</a:t>
            </a:r>
            <a:endParaRPr sz="1500">
              <a:solidFill>
                <a:srgbClr val="3B3B3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5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5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back_populates</a:t>
            </a:r>
            <a:r>
              <a:rPr lang="en" sz="150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5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"chat"</a:t>
            </a:r>
            <a:r>
              <a:rPr lang="en" sz="150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5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cascade</a:t>
            </a:r>
            <a:r>
              <a:rPr lang="en" sz="150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5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"all, delete-orphan"</a:t>
            </a:r>
            <a:endParaRPr sz="1500">
              <a:solidFill>
                <a:srgbClr val="A3151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50"/>
              </a:spcBef>
              <a:spcAft>
                <a:spcPts val="0"/>
              </a:spcAft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  )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5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5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50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5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__repr__</a:t>
            </a:r>
            <a:r>
              <a:rPr lang="en" sz="150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5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 sz="150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) -&gt; </a:t>
            </a:r>
            <a:r>
              <a:rPr lang="en" sz="15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en" sz="150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5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#represent the object as a string</a:t>
            </a:r>
            <a:endParaRPr sz="1500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50"/>
              </a:spcBef>
              <a:spcAft>
                <a:spcPts val="50"/>
              </a:spcAft>
              <a:buNone/>
            </a:pPr>
            <a:r>
              <a:rPr lang="en" sz="150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500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50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5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en" sz="15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"Chat (id = </a:t>
            </a:r>
            <a:r>
              <a:rPr lang="en" sz="15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 sz="15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 sz="150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.id</a:t>
            </a:r>
            <a:r>
              <a:rPr lang="en" sz="15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!r}</a:t>
            </a:r>
            <a:r>
              <a:rPr lang="en" sz="15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, chatIsActive</a:t>
            </a:r>
            <a:r>
              <a:rPr lang="en" sz="15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 sz="15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 sz="150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5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chtisactive</a:t>
            </a:r>
            <a:r>
              <a:rPr lang="en" sz="15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!r}</a:t>
            </a:r>
            <a:r>
              <a:rPr lang="en" sz="15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, chtLastMesTimestamp</a:t>
            </a:r>
            <a:r>
              <a:rPr lang="en" sz="15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 sz="15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 sz="150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5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chtlastmestimestamp</a:t>
            </a:r>
            <a:r>
              <a:rPr lang="en" sz="15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!r}</a:t>
            </a:r>
            <a:r>
              <a:rPr lang="en" sz="15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)"</a:t>
            </a:r>
            <a:endParaRPr sz="1600">
              <a:solidFill>
                <a:schemeClr val="dk1"/>
              </a:solidFill>
              <a:latin typeface="IBM Plex Serif"/>
              <a:ea typeface="IBM Plex Serif"/>
              <a:cs typeface="IBM Plex Serif"/>
              <a:sym typeface="IBM Plex Serif"/>
            </a:endParaRPr>
          </a:p>
        </p:txBody>
      </p:sp>
      <p:sp>
        <p:nvSpPr>
          <p:cNvPr id="447" name="Google Shape;447;p52"/>
          <p:cNvSpPr txBox="1"/>
          <p:nvPr/>
        </p:nvSpPr>
        <p:spPr>
          <a:xfrm>
            <a:off x="117000" y="244675"/>
            <a:ext cx="8910000" cy="48543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# Class created by Fiona</a:t>
            </a:r>
            <a:endParaRPr b="1" sz="1700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5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lang="en" sz="170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7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Message</a:t>
            </a:r>
            <a:r>
              <a:rPr lang="en" sz="170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7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Base</a:t>
            </a:r>
            <a:r>
              <a:rPr lang="en" sz="170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700">
              <a:solidFill>
                <a:srgbClr val="3B3B3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5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7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__tablename__</a:t>
            </a:r>
            <a:r>
              <a:rPr lang="en" sz="170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7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"message"</a:t>
            </a:r>
            <a:endParaRPr sz="1700">
              <a:solidFill>
                <a:srgbClr val="A3151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5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70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7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mesid</a:t>
            </a:r>
            <a:r>
              <a:rPr lang="en" sz="170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: Mapped[</a:t>
            </a:r>
            <a:r>
              <a:rPr lang="en" sz="17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70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] = mapped_column(</a:t>
            </a:r>
            <a:r>
              <a:rPr lang="en" sz="17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primary_key</a:t>
            </a:r>
            <a:r>
              <a:rPr lang="en" sz="170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7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 sz="170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7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autoincrement</a:t>
            </a:r>
            <a:r>
              <a:rPr lang="en" sz="170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7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 sz="170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700">
              <a:solidFill>
                <a:srgbClr val="3B3B3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5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 sz="17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mestext</a:t>
            </a:r>
            <a:r>
              <a:rPr lang="en" sz="170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: Mapped[</a:t>
            </a:r>
            <a:r>
              <a:rPr lang="en" sz="17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en" sz="170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] = mapped_column(String(</a:t>
            </a:r>
            <a:r>
              <a:rPr lang="en" sz="1700">
                <a:solidFill>
                  <a:srgbClr val="098658"/>
                </a:solidFill>
                <a:latin typeface="Courier New"/>
                <a:ea typeface="Courier New"/>
                <a:cs typeface="Courier New"/>
                <a:sym typeface="Courier New"/>
              </a:rPr>
              <a:t>200</a:t>
            </a:r>
            <a:r>
              <a:rPr lang="en" sz="170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1700">
              <a:solidFill>
                <a:srgbClr val="3B3B3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5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 sz="17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mesdate</a:t>
            </a:r>
            <a:r>
              <a:rPr b="1" lang="en" sz="170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70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: Mapped[</a:t>
            </a:r>
            <a:r>
              <a:rPr lang="en" sz="17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datetime</a:t>
            </a:r>
            <a:r>
              <a:rPr lang="en" sz="170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] = mapped_column(DateTime(</a:t>
            </a:r>
            <a:r>
              <a:rPr lang="en" sz="17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timezone</a:t>
            </a:r>
            <a:r>
              <a:rPr lang="en" sz="170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7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 sz="170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1700">
              <a:solidFill>
                <a:srgbClr val="3B3B3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5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 sz="17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chatid</a:t>
            </a:r>
            <a:r>
              <a:rPr b="1" lang="en" sz="170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70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: Mapped[</a:t>
            </a:r>
            <a:r>
              <a:rPr lang="en" sz="17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uuid</a:t>
            </a:r>
            <a:r>
              <a:rPr lang="en" sz="170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7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UUID</a:t>
            </a:r>
            <a:r>
              <a:rPr lang="en" sz="170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] = mapped_column(UUID(</a:t>
            </a:r>
            <a:r>
              <a:rPr lang="en" sz="17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as_uuid</a:t>
            </a:r>
            <a:r>
              <a:rPr lang="en" sz="170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7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 sz="170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), ForeignKey(</a:t>
            </a:r>
            <a:r>
              <a:rPr lang="en" sz="17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"chat.chatid"</a:t>
            </a:r>
            <a:r>
              <a:rPr lang="en" sz="170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1700">
              <a:solidFill>
                <a:srgbClr val="3B3B3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5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 sz="17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senderid</a:t>
            </a:r>
            <a:r>
              <a:rPr lang="en" sz="170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: Mapped[</a:t>
            </a:r>
            <a:r>
              <a:rPr lang="en" sz="17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uuid</a:t>
            </a:r>
            <a:r>
              <a:rPr lang="en" sz="170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7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UUID</a:t>
            </a:r>
            <a:r>
              <a:rPr lang="en" sz="170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] = mapped_column(UUID(</a:t>
            </a:r>
            <a:r>
              <a:rPr lang="en" sz="17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as_uuid</a:t>
            </a:r>
            <a:r>
              <a:rPr lang="en" sz="170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7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 sz="170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), ForeignKey(</a:t>
            </a:r>
            <a:r>
              <a:rPr lang="en" sz="17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"account.actid"</a:t>
            </a:r>
            <a:r>
              <a:rPr lang="en" sz="170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1700">
              <a:solidFill>
                <a:srgbClr val="3B3B3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5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 sz="17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chat</a:t>
            </a:r>
            <a:r>
              <a:rPr b="1" lang="en" sz="170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70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: Mapped[</a:t>
            </a:r>
            <a:r>
              <a:rPr lang="en" sz="17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7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Chat</a:t>
            </a:r>
            <a:r>
              <a:rPr lang="en" sz="17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70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] = relationship(</a:t>
            </a:r>
            <a:r>
              <a:rPr lang="en" sz="17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back_populates</a:t>
            </a:r>
            <a:r>
              <a:rPr lang="en" sz="170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7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"messages"</a:t>
            </a:r>
            <a:r>
              <a:rPr lang="en" sz="170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700">
              <a:solidFill>
                <a:srgbClr val="3B3B3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5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3B3B3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5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7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70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7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__repr__</a:t>
            </a:r>
            <a:r>
              <a:rPr lang="en" sz="170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7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 sz="170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) -&gt; </a:t>
            </a:r>
            <a:r>
              <a:rPr lang="en" sz="17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en" sz="170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 :</a:t>
            </a:r>
            <a:endParaRPr sz="1700">
              <a:solidFill>
                <a:srgbClr val="3B3B3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5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700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70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7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en" sz="17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"Message(id=</a:t>
            </a:r>
            <a:r>
              <a:rPr lang="en" sz="17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 sz="17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 sz="170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.id</a:t>
            </a:r>
            <a:r>
              <a:rPr lang="en" sz="17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!r}</a:t>
            </a:r>
            <a:r>
              <a:rPr lang="en" sz="17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), mesText=</a:t>
            </a:r>
            <a:r>
              <a:rPr lang="en" sz="17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 sz="17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 sz="170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7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mestext</a:t>
            </a:r>
            <a:r>
              <a:rPr lang="en" sz="17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!r}</a:t>
            </a:r>
            <a:r>
              <a:rPr lang="en" sz="17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, mesDate=</a:t>
            </a:r>
            <a:r>
              <a:rPr lang="en" sz="17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 sz="17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 sz="170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7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mesdate</a:t>
            </a:r>
            <a:r>
              <a:rPr lang="en" sz="17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!r}</a:t>
            </a:r>
            <a:r>
              <a:rPr lang="en" sz="17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endParaRPr sz="1700">
              <a:solidFill>
                <a:srgbClr val="A3151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5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IBM Plex Serif"/>
              <a:ea typeface="IBM Plex Serif"/>
              <a:cs typeface="IBM Plex Serif"/>
              <a:sym typeface="IBM Plex Serif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53"/>
          <p:cNvSpPr txBox="1"/>
          <p:nvPr>
            <p:ph type="title"/>
          </p:nvPr>
        </p:nvSpPr>
        <p:spPr>
          <a:xfrm>
            <a:off x="939250" y="0"/>
            <a:ext cx="7585200" cy="9681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Join Query: Messages in a Chat </a:t>
            </a:r>
            <a:endParaRPr/>
          </a:p>
        </p:txBody>
      </p:sp>
      <p:sp>
        <p:nvSpPr>
          <p:cNvPr id="453" name="Google Shape;453;p53"/>
          <p:cNvSpPr txBox="1"/>
          <p:nvPr>
            <p:ph idx="1" type="body"/>
          </p:nvPr>
        </p:nvSpPr>
        <p:spPr>
          <a:xfrm>
            <a:off x="126625" y="826275"/>
            <a:ext cx="2788200" cy="40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looks at a specific chat that IS </a:t>
            </a:r>
            <a:r>
              <a:rPr b="1" lang="en" sz="2100"/>
              <a:t>active</a:t>
            </a:r>
            <a:r>
              <a:rPr lang="en" sz="2100"/>
              <a:t> and  is using the </a:t>
            </a:r>
            <a:r>
              <a:rPr b="1" lang="en" sz="2100"/>
              <a:t>chat id</a:t>
            </a:r>
            <a:r>
              <a:rPr lang="en" sz="2100"/>
              <a:t> for a specific chat.  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It will print out  the conversation (</a:t>
            </a:r>
            <a:r>
              <a:rPr b="1" lang="en" sz="2100"/>
              <a:t>messages</a:t>
            </a:r>
            <a:r>
              <a:rPr lang="en" sz="2100"/>
              <a:t>) are between the </a:t>
            </a:r>
            <a:r>
              <a:rPr b="1" lang="en" sz="2100"/>
              <a:t>user_accounts</a:t>
            </a:r>
            <a:r>
              <a:rPr lang="en" sz="2100"/>
              <a:t>.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53"/>
          <p:cNvSpPr txBox="1"/>
          <p:nvPr>
            <p:ph idx="12" type="sldNum"/>
          </p:nvPr>
        </p:nvSpPr>
        <p:spPr>
          <a:xfrm>
            <a:off x="390559" y="4022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5" name="Google Shape;455;p53"/>
          <p:cNvSpPr txBox="1"/>
          <p:nvPr/>
        </p:nvSpPr>
        <p:spPr>
          <a:xfrm>
            <a:off x="2983725" y="826275"/>
            <a:ext cx="6059400" cy="4234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stmt</a:t>
            </a:r>
            <a:r>
              <a:rPr b="1" lang="en" sz="1500">
                <a:latin typeface="Courier New"/>
                <a:ea typeface="Courier New"/>
                <a:cs typeface="Courier New"/>
                <a:sym typeface="Courier New"/>
              </a:rPr>
              <a:t> = (</a:t>
            </a:r>
            <a:endParaRPr b="1"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Courier New"/>
                <a:ea typeface="Courier New"/>
                <a:cs typeface="Courier New"/>
                <a:sym typeface="Courier New"/>
              </a:rPr>
              <a:t>   select(</a:t>
            </a:r>
            <a:r>
              <a:rPr b="1" lang="en" sz="15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Message</a:t>
            </a:r>
            <a:r>
              <a:rPr b="1" lang="en" sz="150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Courier New"/>
                <a:ea typeface="Courier New"/>
                <a:cs typeface="Courier New"/>
                <a:sym typeface="Courier New"/>
              </a:rPr>
              <a:t>   .join(</a:t>
            </a:r>
            <a:r>
              <a:rPr b="1" lang="en" sz="15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Message</a:t>
            </a:r>
            <a:r>
              <a:rPr b="1" lang="en" sz="1500"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5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chat</a:t>
            </a:r>
            <a:r>
              <a:rPr b="1" lang="en" sz="150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Courier New"/>
                <a:ea typeface="Courier New"/>
                <a:cs typeface="Courier New"/>
                <a:sym typeface="Courier New"/>
              </a:rPr>
              <a:t>   .where(</a:t>
            </a:r>
            <a:r>
              <a:rPr b="1" lang="en" sz="15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Chat</a:t>
            </a:r>
            <a:r>
              <a:rPr b="1" lang="en" sz="1500"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5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chtisactive</a:t>
            </a:r>
            <a:r>
              <a:rPr b="1" lang="en" sz="1500">
                <a:latin typeface="Courier New"/>
                <a:ea typeface="Courier New"/>
                <a:cs typeface="Courier New"/>
                <a:sym typeface="Courier New"/>
              </a:rPr>
              <a:t> == </a:t>
            </a:r>
            <a:r>
              <a:rPr b="1" lang="en" sz="15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b="1" lang="en" sz="150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Courier New"/>
                <a:ea typeface="Courier New"/>
                <a:cs typeface="Courier New"/>
                <a:sym typeface="Courier New"/>
              </a:rPr>
              <a:t>   .where(</a:t>
            </a:r>
            <a:r>
              <a:rPr b="1" lang="en" sz="15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Chat</a:t>
            </a:r>
            <a:r>
              <a:rPr b="1" lang="en" sz="1500"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5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chatid</a:t>
            </a:r>
            <a:r>
              <a:rPr b="1" lang="en" sz="1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5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b="1" lang="en" sz="1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5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uuid</a:t>
            </a:r>
            <a:r>
              <a:rPr b="1" lang="en" sz="1500"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5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UUID</a:t>
            </a:r>
            <a:r>
              <a:rPr b="1" lang="en" sz="150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5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"294441f3-87d3-4989-96bd-9dfb7c9d5325"</a:t>
            </a:r>
            <a:r>
              <a:rPr b="1" lang="en" sz="1500"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b="1"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Courier New"/>
                <a:ea typeface="Courier New"/>
                <a:cs typeface="Courier New"/>
                <a:sym typeface="Courier New"/>
              </a:rPr>
              <a:t>   .order_by(</a:t>
            </a:r>
            <a:r>
              <a:rPr b="1" lang="en" sz="15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Message</a:t>
            </a:r>
            <a:r>
              <a:rPr b="1" lang="en" sz="1500"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5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chatid</a:t>
            </a:r>
            <a:r>
              <a:rPr b="1" lang="en" sz="150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Courier New"/>
                <a:ea typeface="Courier New"/>
                <a:cs typeface="Courier New"/>
                <a:sym typeface="Courier New"/>
              </a:rPr>
              <a:t>   .order_by(</a:t>
            </a:r>
            <a:r>
              <a:rPr b="1" lang="en" sz="15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Message</a:t>
            </a:r>
            <a:r>
              <a:rPr b="1" lang="en" sz="1500"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5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mesid</a:t>
            </a:r>
            <a:r>
              <a:rPr b="1" lang="en" sz="150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lang="en" sz="1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5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record</a:t>
            </a:r>
            <a:r>
              <a:rPr b="1" lang="en" sz="1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500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1" lang="en" sz="1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5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session</a:t>
            </a:r>
            <a:r>
              <a:rPr b="1" lang="en" sz="1500">
                <a:latin typeface="Courier New"/>
                <a:ea typeface="Courier New"/>
                <a:cs typeface="Courier New"/>
                <a:sym typeface="Courier New"/>
              </a:rPr>
              <a:t>.scalars(</a:t>
            </a:r>
            <a:r>
              <a:rPr b="1" lang="en" sz="15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stmt</a:t>
            </a:r>
            <a:r>
              <a:rPr b="1" lang="en" sz="1500">
                <a:latin typeface="Courier New"/>
                <a:ea typeface="Courier New"/>
                <a:cs typeface="Courier New"/>
                <a:sym typeface="Courier New"/>
              </a:rPr>
              <a:t>) :</a:t>
            </a:r>
            <a:endParaRPr b="1"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5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lang="en" sz="150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5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b="1" lang="en" sz="15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"""[Fiona] message id=</a:t>
            </a:r>
            <a:r>
              <a:rPr b="1" lang="en" sz="15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en" sz="15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record</a:t>
            </a:r>
            <a:r>
              <a:rPr b="1" lang="en" sz="1500">
                <a:latin typeface="Courier New"/>
                <a:ea typeface="Courier New"/>
                <a:cs typeface="Courier New"/>
                <a:sym typeface="Courier New"/>
              </a:rPr>
              <a:t>.mesid</a:t>
            </a:r>
            <a:r>
              <a:rPr b="1" lang="en" sz="15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en" sz="15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 chat_id=</a:t>
            </a:r>
            <a:r>
              <a:rPr b="1" lang="en" sz="15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en" sz="15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record</a:t>
            </a:r>
            <a:r>
              <a:rPr b="1" lang="en" sz="1500">
                <a:latin typeface="Courier New"/>
                <a:ea typeface="Courier New"/>
                <a:cs typeface="Courier New"/>
                <a:sym typeface="Courier New"/>
              </a:rPr>
              <a:t>.chatid</a:t>
            </a:r>
            <a:r>
              <a:rPr b="1" lang="en" sz="15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5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message date=</a:t>
            </a:r>
            <a:r>
              <a:rPr b="1" lang="en" sz="15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en" sz="15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record</a:t>
            </a:r>
            <a:r>
              <a:rPr b="1" lang="en" sz="1500">
                <a:latin typeface="Courier New"/>
                <a:ea typeface="Courier New"/>
                <a:cs typeface="Courier New"/>
                <a:sym typeface="Courier New"/>
              </a:rPr>
              <a:t>.mesdate</a:t>
            </a:r>
            <a:r>
              <a:rPr b="1" lang="en" sz="15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5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message Text=</a:t>
            </a:r>
            <a:r>
              <a:rPr b="1" lang="en" sz="15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en" sz="15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record</a:t>
            </a:r>
            <a:r>
              <a:rPr b="1" lang="en" sz="1500">
                <a:latin typeface="Courier New"/>
                <a:ea typeface="Courier New"/>
                <a:cs typeface="Courier New"/>
                <a:sym typeface="Courier New"/>
              </a:rPr>
              <a:t>.mestext</a:t>
            </a:r>
            <a:r>
              <a:rPr b="1" lang="en" sz="15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en" sz="15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 """</a:t>
            </a:r>
            <a:r>
              <a:rPr b="1" lang="en" sz="150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500">
              <a:solidFill>
                <a:schemeClr val="dk1"/>
              </a:solidFill>
              <a:latin typeface="IBM Plex Serif"/>
              <a:ea typeface="IBM Plex Serif"/>
              <a:cs typeface="IBM Plex Serif"/>
              <a:sym typeface="IBM Plex Serif"/>
            </a:endParaRPr>
          </a:p>
        </p:txBody>
      </p:sp>
      <p:pic>
        <p:nvPicPr>
          <p:cNvPr id="456" name="Google Shape;456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100" y="0"/>
            <a:ext cx="864135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457" name="Google Shape;457;p53"/>
          <p:cNvSpPr/>
          <p:nvPr/>
        </p:nvSpPr>
        <p:spPr>
          <a:xfrm>
            <a:off x="4623950" y="148450"/>
            <a:ext cx="4097100" cy="348900"/>
          </a:xfrm>
          <a:prstGeom prst="rect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BM Plex Serif"/>
              <a:ea typeface="IBM Plex Serif"/>
              <a:cs typeface="IBM Plex Serif"/>
              <a:sym typeface="IBM Plex Serif"/>
            </a:endParaRPr>
          </a:p>
        </p:txBody>
      </p:sp>
      <p:sp>
        <p:nvSpPr>
          <p:cNvPr id="458" name="Google Shape;458;p53"/>
          <p:cNvSpPr/>
          <p:nvPr/>
        </p:nvSpPr>
        <p:spPr>
          <a:xfrm>
            <a:off x="4623950" y="968100"/>
            <a:ext cx="4097100" cy="348900"/>
          </a:xfrm>
          <a:prstGeom prst="rect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BM Plex Serif"/>
              <a:ea typeface="IBM Plex Serif"/>
              <a:cs typeface="IBM Plex Serif"/>
              <a:sym typeface="IBM Plex Serif"/>
            </a:endParaRPr>
          </a:p>
        </p:txBody>
      </p:sp>
      <p:sp>
        <p:nvSpPr>
          <p:cNvPr id="459" name="Google Shape;459;p53"/>
          <p:cNvSpPr/>
          <p:nvPr/>
        </p:nvSpPr>
        <p:spPr>
          <a:xfrm>
            <a:off x="4654125" y="1833750"/>
            <a:ext cx="4097100" cy="348900"/>
          </a:xfrm>
          <a:prstGeom prst="rect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BM Plex Serif"/>
              <a:ea typeface="IBM Plex Serif"/>
              <a:cs typeface="IBM Plex Serif"/>
              <a:sym typeface="IBM Plex Serif"/>
            </a:endParaRPr>
          </a:p>
        </p:txBody>
      </p:sp>
      <p:sp>
        <p:nvSpPr>
          <p:cNvPr id="460" name="Google Shape;460;p53"/>
          <p:cNvSpPr/>
          <p:nvPr/>
        </p:nvSpPr>
        <p:spPr>
          <a:xfrm>
            <a:off x="4654125" y="2699400"/>
            <a:ext cx="4097100" cy="348900"/>
          </a:xfrm>
          <a:prstGeom prst="rect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BM Plex Serif"/>
              <a:ea typeface="IBM Plex Serif"/>
              <a:cs typeface="IBM Plex Serif"/>
              <a:sym typeface="IBM Plex Serif"/>
            </a:endParaRPr>
          </a:p>
        </p:txBody>
      </p:sp>
      <p:sp>
        <p:nvSpPr>
          <p:cNvPr id="461" name="Google Shape;461;p53"/>
          <p:cNvSpPr/>
          <p:nvPr/>
        </p:nvSpPr>
        <p:spPr>
          <a:xfrm>
            <a:off x="4623950" y="3519050"/>
            <a:ext cx="4097100" cy="348900"/>
          </a:xfrm>
          <a:prstGeom prst="rect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BM Plex Serif"/>
              <a:ea typeface="IBM Plex Serif"/>
              <a:cs typeface="IBM Plex Serif"/>
              <a:sym typeface="IBM Plex Serif"/>
            </a:endParaRPr>
          </a:p>
        </p:txBody>
      </p:sp>
      <p:sp>
        <p:nvSpPr>
          <p:cNvPr id="462" name="Google Shape;462;p53"/>
          <p:cNvSpPr/>
          <p:nvPr/>
        </p:nvSpPr>
        <p:spPr>
          <a:xfrm>
            <a:off x="4623950" y="4338700"/>
            <a:ext cx="4097100" cy="348900"/>
          </a:xfrm>
          <a:prstGeom prst="rect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BM Plex Serif"/>
              <a:ea typeface="IBM Plex Serif"/>
              <a:cs typeface="IBM Plex Serif"/>
              <a:sym typeface="IBM Plex Serif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54"/>
          <p:cNvSpPr txBox="1"/>
          <p:nvPr>
            <p:ph type="title"/>
          </p:nvPr>
        </p:nvSpPr>
        <p:spPr>
          <a:xfrm>
            <a:off x="390550" y="311400"/>
            <a:ext cx="7594200" cy="96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Classes Created by Hannah</a:t>
            </a:r>
            <a:endParaRPr/>
          </a:p>
        </p:txBody>
      </p:sp>
      <p:sp>
        <p:nvSpPr>
          <p:cNvPr id="468" name="Google Shape;468;p54"/>
          <p:cNvSpPr txBox="1"/>
          <p:nvPr>
            <p:ph idx="12" type="sldNum"/>
          </p:nvPr>
        </p:nvSpPr>
        <p:spPr>
          <a:xfrm>
            <a:off x="390559" y="4022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9" name="Google Shape;469;p54"/>
          <p:cNvSpPr txBox="1"/>
          <p:nvPr>
            <p:ph idx="1" type="body"/>
          </p:nvPr>
        </p:nvSpPr>
        <p:spPr>
          <a:xfrm>
            <a:off x="390550" y="1251450"/>
            <a:ext cx="2831700" cy="303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" sz="2400"/>
              <a:t>account</a:t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Account ID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Bio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First name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Last name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Street address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City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State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GPS location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User ID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400"/>
          </a:p>
        </p:txBody>
      </p:sp>
      <p:sp>
        <p:nvSpPr>
          <p:cNvPr id="470" name="Google Shape;470;p54"/>
          <p:cNvSpPr txBox="1"/>
          <p:nvPr>
            <p:ph idx="1" type="body"/>
          </p:nvPr>
        </p:nvSpPr>
        <p:spPr>
          <a:xfrm>
            <a:off x="3350525" y="1251450"/>
            <a:ext cx="2831700" cy="16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" sz="2400"/>
              <a:t>participatesIn</a:t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Account ID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Chat ID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Chat start date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400"/>
          </a:p>
        </p:txBody>
      </p:sp>
      <p:grpSp>
        <p:nvGrpSpPr>
          <p:cNvPr id="471" name="Google Shape;471;p54"/>
          <p:cNvGrpSpPr/>
          <p:nvPr/>
        </p:nvGrpSpPr>
        <p:grpSpPr>
          <a:xfrm>
            <a:off x="2512500" y="3368050"/>
            <a:ext cx="6416500" cy="920900"/>
            <a:chOff x="2490025" y="3263250"/>
            <a:chExt cx="6416500" cy="920900"/>
          </a:xfrm>
        </p:grpSpPr>
        <p:sp>
          <p:nvSpPr>
            <p:cNvPr id="472" name="Google Shape;472;p54"/>
            <p:cNvSpPr/>
            <p:nvPr/>
          </p:nvSpPr>
          <p:spPr>
            <a:xfrm>
              <a:off x="2490025" y="3418004"/>
              <a:ext cx="1488000" cy="611400"/>
            </a:xfrm>
            <a:prstGeom prst="rect">
              <a:avLst/>
            </a:prstGeom>
            <a:solidFill>
              <a:schemeClr val="dk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Archivo"/>
                  <a:ea typeface="Archivo"/>
                  <a:cs typeface="Archivo"/>
                  <a:sym typeface="Archivo"/>
                </a:rPr>
                <a:t>account</a:t>
              </a:r>
              <a:endParaRPr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473" name="Google Shape;473;p54"/>
            <p:cNvSpPr/>
            <p:nvPr/>
          </p:nvSpPr>
          <p:spPr>
            <a:xfrm>
              <a:off x="7418525" y="3418008"/>
              <a:ext cx="1488000" cy="611400"/>
            </a:xfrm>
            <a:prstGeom prst="rect">
              <a:avLst/>
            </a:prstGeom>
            <a:solidFill>
              <a:schemeClr val="dk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Archivo"/>
                  <a:ea typeface="Archivo"/>
                  <a:cs typeface="Archivo"/>
                  <a:sym typeface="Archivo"/>
                </a:rPr>
                <a:t>chat</a:t>
              </a:r>
              <a:endParaRPr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cxnSp>
          <p:nvCxnSpPr>
            <p:cNvPr id="474" name="Google Shape;474;p54"/>
            <p:cNvCxnSpPr>
              <a:stCxn id="472" idx="3"/>
              <a:endCxn id="475" idx="1"/>
            </p:cNvCxnSpPr>
            <p:nvPr/>
          </p:nvCxnSpPr>
          <p:spPr>
            <a:xfrm>
              <a:off x="3978025" y="3723704"/>
              <a:ext cx="3045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75" name="Google Shape;475;p54"/>
            <p:cNvSpPr/>
            <p:nvPr/>
          </p:nvSpPr>
          <p:spPr>
            <a:xfrm>
              <a:off x="4282425" y="3263250"/>
              <a:ext cx="2831700" cy="920900"/>
            </a:xfrm>
            <a:prstGeom prst="flowChartDecision">
              <a:avLst/>
            </a:prstGeom>
            <a:solidFill>
              <a:schemeClr val="dk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IBM Plex Serif"/>
                  <a:ea typeface="IBM Plex Serif"/>
                  <a:cs typeface="IBM Plex Serif"/>
                  <a:sym typeface="IBM Plex Serif"/>
                </a:rPr>
                <a:t>p</a:t>
              </a:r>
              <a:r>
                <a:rPr lang="en">
                  <a:solidFill>
                    <a:schemeClr val="lt1"/>
                  </a:solidFill>
                  <a:latin typeface="IBM Plex Serif"/>
                  <a:ea typeface="IBM Plex Serif"/>
                  <a:cs typeface="IBM Plex Serif"/>
                  <a:sym typeface="IBM Plex Serif"/>
                </a:rPr>
                <a:t>articipatesIn</a:t>
              </a:r>
              <a:endParaRPr>
                <a:solidFill>
                  <a:schemeClr val="lt1"/>
                </a:solidFill>
                <a:latin typeface="IBM Plex Serif"/>
                <a:ea typeface="IBM Plex Serif"/>
                <a:cs typeface="IBM Plex Serif"/>
                <a:sym typeface="IBM Plex Serif"/>
              </a:endParaRPr>
            </a:p>
          </p:txBody>
        </p:sp>
        <p:cxnSp>
          <p:nvCxnSpPr>
            <p:cNvPr id="476" name="Google Shape;476;p54"/>
            <p:cNvCxnSpPr>
              <a:stCxn id="475" idx="3"/>
              <a:endCxn id="473" idx="1"/>
            </p:cNvCxnSpPr>
            <p:nvPr/>
          </p:nvCxnSpPr>
          <p:spPr>
            <a:xfrm>
              <a:off x="7114125" y="3723700"/>
              <a:ext cx="3045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77" name="Google Shape;477;p54"/>
          <p:cNvSpPr txBox="1"/>
          <p:nvPr/>
        </p:nvSpPr>
        <p:spPr>
          <a:xfrm>
            <a:off x="3992600" y="3470100"/>
            <a:ext cx="548700" cy="2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rPr>
              <a:t>(0,N)</a:t>
            </a:r>
            <a:endParaRPr sz="1100">
              <a:solidFill>
                <a:schemeClr val="dk1"/>
              </a:solidFill>
              <a:latin typeface="IBM Plex Serif"/>
              <a:ea typeface="IBM Plex Serif"/>
              <a:cs typeface="IBM Plex Serif"/>
              <a:sym typeface="IBM Plex Serif"/>
            </a:endParaRPr>
          </a:p>
        </p:txBody>
      </p:sp>
      <p:sp>
        <p:nvSpPr>
          <p:cNvPr id="478" name="Google Shape;478;p54"/>
          <p:cNvSpPr txBox="1"/>
          <p:nvPr/>
        </p:nvSpPr>
        <p:spPr>
          <a:xfrm>
            <a:off x="6938100" y="3453425"/>
            <a:ext cx="548700" cy="2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rPr>
              <a:t>(1,2)</a:t>
            </a:r>
            <a:endParaRPr sz="1100">
              <a:solidFill>
                <a:schemeClr val="dk1"/>
              </a:solidFill>
              <a:latin typeface="IBM Plex Serif"/>
              <a:ea typeface="IBM Plex Serif"/>
              <a:cs typeface="IBM Plex Serif"/>
              <a:sym typeface="IBM Plex Serif"/>
            </a:endParaRPr>
          </a:p>
        </p:txBody>
      </p:sp>
      <p:sp>
        <p:nvSpPr>
          <p:cNvPr id="479" name="Google Shape;479;p54"/>
          <p:cNvSpPr txBox="1"/>
          <p:nvPr/>
        </p:nvSpPr>
        <p:spPr>
          <a:xfrm>
            <a:off x="3992600" y="3209525"/>
            <a:ext cx="800400" cy="2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rPr>
              <a:t>Before:</a:t>
            </a:r>
            <a:endParaRPr sz="1100">
              <a:solidFill>
                <a:schemeClr val="dk1"/>
              </a:solidFill>
              <a:latin typeface="IBM Plex Serif"/>
              <a:ea typeface="IBM Plex Serif"/>
              <a:cs typeface="IBM Plex Serif"/>
              <a:sym typeface="IBM Plex Serif"/>
            </a:endParaRPr>
          </a:p>
        </p:txBody>
      </p:sp>
      <p:sp>
        <p:nvSpPr>
          <p:cNvPr id="480" name="Google Shape;480;p54"/>
          <p:cNvSpPr txBox="1"/>
          <p:nvPr/>
        </p:nvSpPr>
        <p:spPr>
          <a:xfrm>
            <a:off x="3992600" y="3774900"/>
            <a:ext cx="548700" cy="2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rPr>
              <a:t>(0,N)</a:t>
            </a:r>
            <a:endParaRPr sz="1100">
              <a:solidFill>
                <a:schemeClr val="dk1"/>
              </a:solidFill>
              <a:latin typeface="IBM Plex Serif"/>
              <a:ea typeface="IBM Plex Serif"/>
              <a:cs typeface="IBM Plex Serif"/>
              <a:sym typeface="IBM Plex Serif"/>
            </a:endParaRPr>
          </a:p>
        </p:txBody>
      </p:sp>
      <p:sp>
        <p:nvSpPr>
          <p:cNvPr id="481" name="Google Shape;481;p54"/>
          <p:cNvSpPr txBox="1"/>
          <p:nvPr/>
        </p:nvSpPr>
        <p:spPr>
          <a:xfrm>
            <a:off x="6938100" y="3834425"/>
            <a:ext cx="548700" cy="2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rPr>
              <a:t>(1,1)</a:t>
            </a:r>
            <a:endParaRPr sz="1100">
              <a:solidFill>
                <a:schemeClr val="dk1"/>
              </a:solidFill>
              <a:latin typeface="IBM Plex Serif"/>
              <a:ea typeface="IBM Plex Serif"/>
              <a:cs typeface="IBM Plex Serif"/>
              <a:sym typeface="IBM Plex Serif"/>
            </a:endParaRPr>
          </a:p>
        </p:txBody>
      </p:sp>
      <p:sp>
        <p:nvSpPr>
          <p:cNvPr id="482" name="Google Shape;482;p54"/>
          <p:cNvSpPr txBox="1"/>
          <p:nvPr/>
        </p:nvSpPr>
        <p:spPr>
          <a:xfrm>
            <a:off x="4019150" y="3983600"/>
            <a:ext cx="800400" cy="2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rPr>
              <a:t>After</a:t>
            </a:r>
            <a:r>
              <a:rPr lang="en" sz="1100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rPr>
              <a:t>:</a:t>
            </a:r>
            <a:endParaRPr sz="1100">
              <a:solidFill>
                <a:schemeClr val="dk1"/>
              </a:solidFill>
              <a:latin typeface="IBM Plex Serif"/>
              <a:ea typeface="IBM Plex Serif"/>
              <a:cs typeface="IBM Plex Serif"/>
              <a:sym typeface="IBM Plex Serif"/>
            </a:endParaRPr>
          </a:p>
        </p:txBody>
      </p:sp>
      <p:sp>
        <p:nvSpPr>
          <p:cNvPr id="483" name="Google Shape;483;p54"/>
          <p:cNvSpPr txBox="1"/>
          <p:nvPr/>
        </p:nvSpPr>
        <p:spPr>
          <a:xfrm>
            <a:off x="152400" y="174150"/>
            <a:ext cx="8910000" cy="48543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# Classes created by Hannah</a:t>
            </a:r>
            <a:endParaRPr b="1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Account</a:t>
            </a:r>
            <a:r>
              <a:rPr lang="en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Base</a:t>
            </a:r>
            <a:r>
              <a:rPr lang="en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>
              <a:solidFill>
                <a:srgbClr val="3B3B3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__tablename__</a:t>
            </a:r>
            <a:r>
              <a:rPr lang="en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"account"</a:t>
            </a:r>
            <a:endParaRPr>
              <a:solidFill>
                <a:srgbClr val="A3151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B3B3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actid</a:t>
            </a:r>
            <a:r>
              <a:rPr lang="en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: Mapped[</a:t>
            </a:r>
            <a:r>
              <a:rPr lang="en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uuid</a:t>
            </a:r>
            <a:r>
              <a:rPr lang="en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UUID</a:t>
            </a:r>
            <a:r>
              <a:rPr lang="en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] = mapped_column(UUID(</a:t>
            </a:r>
            <a:r>
              <a:rPr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as_uuid</a:t>
            </a:r>
            <a:r>
              <a:rPr lang="en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), </a:t>
            </a:r>
            <a:r>
              <a:rPr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lang="en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uuid</a:t>
            </a:r>
            <a:r>
              <a:rPr lang="en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uuid4</a:t>
            </a:r>
            <a:r>
              <a:rPr lang="en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primary_key</a:t>
            </a:r>
            <a:r>
              <a:rPr lang="en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solidFill>
                <a:srgbClr val="3B3B3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bio</a:t>
            </a:r>
            <a:r>
              <a:rPr lang="en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: Mapped[</a:t>
            </a:r>
            <a:r>
              <a:rPr lang="en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en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] = mapped_column(String(</a:t>
            </a:r>
            <a:r>
              <a:rPr lang="en">
                <a:solidFill>
                  <a:srgbClr val="098658"/>
                </a:solidFill>
                <a:latin typeface="Courier New"/>
                <a:ea typeface="Courier New"/>
                <a:cs typeface="Courier New"/>
                <a:sym typeface="Courier New"/>
              </a:rPr>
              <a:t>300</a:t>
            </a:r>
            <a:r>
              <a:rPr lang="en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>
              <a:solidFill>
                <a:srgbClr val="3B3B3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firstname</a:t>
            </a:r>
            <a:r>
              <a:rPr lang="en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: Mapped[</a:t>
            </a:r>
            <a:r>
              <a:rPr lang="en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en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] = mapped_column(String(</a:t>
            </a:r>
            <a:r>
              <a:rPr lang="en">
                <a:solidFill>
                  <a:srgbClr val="098658"/>
                </a:solidFill>
                <a:latin typeface="Courier New"/>
                <a:ea typeface="Courier New"/>
                <a:cs typeface="Courier New"/>
                <a:sym typeface="Courier New"/>
              </a:rPr>
              <a:t>32</a:t>
            </a:r>
            <a:r>
              <a:rPr lang="en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), </a:t>
            </a:r>
            <a:r>
              <a:rPr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nullable</a:t>
            </a:r>
            <a:r>
              <a:rPr lang="en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en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solidFill>
                <a:srgbClr val="3B3B3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lastname</a:t>
            </a:r>
            <a:r>
              <a:rPr lang="en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: Mapped[</a:t>
            </a:r>
            <a:r>
              <a:rPr lang="en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en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] = mapped_column(String(</a:t>
            </a:r>
            <a:r>
              <a:rPr lang="en">
                <a:solidFill>
                  <a:srgbClr val="098658"/>
                </a:solidFill>
                <a:latin typeface="Courier New"/>
                <a:ea typeface="Courier New"/>
                <a:cs typeface="Courier New"/>
                <a:sym typeface="Courier New"/>
              </a:rPr>
              <a:t>32</a:t>
            </a:r>
            <a:r>
              <a:rPr lang="en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>
              <a:solidFill>
                <a:srgbClr val="3B3B3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actstreetaddress</a:t>
            </a:r>
            <a:r>
              <a:rPr lang="en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: Mapped[</a:t>
            </a:r>
            <a:r>
              <a:rPr lang="en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en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] = mapped_column(String(</a:t>
            </a:r>
            <a:r>
              <a:rPr lang="en">
                <a:solidFill>
                  <a:srgbClr val="098658"/>
                </a:solidFill>
                <a:latin typeface="Courier New"/>
                <a:ea typeface="Courier New"/>
                <a:cs typeface="Courier New"/>
                <a:sym typeface="Courier New"/>
              </a:rPr>
              <a:t>128</a:t>
            </a:r>
            <a:r>
              <a:rPr lang="en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), </a:t>
            </a:r>
            <a:r>
              <a:rPr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nullable</a:t>
            </a:r>
            <a:r>
              <a:rPr lang="en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en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solidFill>
                <a:srgbClr val="3B3B3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actcity</a:t>
            </a:r>
            <a:r>
              <a:rPr lang="en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: Mapped[</a:t>
            </a:r>
            <a:r>
              <a:rPr lang="en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en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] = mapped_column(String(</a:t>
            </a:r>
            <a:r>
              <a:rPr lang="en">
                <a:solidFill>
                  <a:srgbClr val="098658"/>
                </a:solidFill>
                <a:latin typeface="Courier New"/>
                <a:ea typeface="Courier New"/>
                <a:cs typeface="Courier New"/>
                <a:sym typeface="Courier New"/>
              </a:rPr>
              <a:t>64</a:t>
            </a:r>
            <a:r>
              <a:rPr lang="en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), </a:t>
            </a:r>
            <a:r>
              <a:rPr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nullable</a:t>
            </a:r>
            <a:r>
              <a:rPr lang="en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en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solidFill>
                <a:srgbClr val="3B3B3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actstate</a:t>
            </a:r>
            <a:r>
              <a:rPr lang="en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: Mapped[</a:t>
            </a:r>
            <a:r>
              <a:rPr lang="en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en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] = mapped_column(String(</a:t>
            </a:r>
            <a:r>
              <a:rPr lang="en">
                <a:solidFill>
                  <a:srgbClr val="098658"/>
                </a:solidFill>
                <a:latin typeface="Courier New"/>
                <a:ea typeface="Courier New"/>
                <a:cs typeface="Courier New"/>
                <a:sym typeface="Courier New"/>
              </a:rPr>
              <a:t>64</a:t>
            </a:r>
            <a:r>
              <a:rPr lang="en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), </a:t>
            </a:r>
            <a:r>
              <a:rPr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nullable</a:t>
            </a:r>
            <a:r>
              <a:rPr lang="en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en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solidFill>
                <a:srgbClr val="3B3B3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None/>
            </a:pP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   actlocgps_x: Mapped[float] = mapped_column(Float, nullable=</a:t>
            </a:r>
            <a:r>
              <a:rPr lang="en" sz="13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   actlocgps_y: Mapped[float] = mapped_column(Float, nullable=</a:t>
            </a:r>
            <a:r>
              <a:rPr lang="en" sz="13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) </a:t>
            </a:r>
            <a:endParaRPr>
              <a:solidFill>
                <a:srgbClr val="3B3B3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userid</a:t>
            </a:r>
            <a:r>
              <a:rPr lang="en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: Mapped[</a:t>
            </a:r>
            <a:r>
              <a:rPr lang="en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en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] = mapped_column(Integer, ForeignKey(</a:t>
            </a:r>
            <a:r>
              <a:rPr lang="en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"users.usrid"</a:t>
            </a:r>
            <a:r>
              <a:rPr lang="en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), </a:t>
            </a:r>
            <a:r>
              <a:rPr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nullable</a:t>
            </a:r>
            <a:r>
              <a:rPr lang="en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en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solidFill>
                <a:srgbClr val="3B3B3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participates_in</a:t>
            </a:r>
            <a:r>
              <a:rPr lang="en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: Mapped[</a:t>
            </a:r>
            <a:r>
              <a:rPr lang="en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ParticipatesIn</a:t>
            </a:r>
            <a:r>
              <a:rPr lang="en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] = relationship(</a:t>
            </a:r>
            <a:r>
              <a:rPr lang="en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"ParticipatesIn"</a:t>
            </a:r>
            <a:r>
              <a:rPr lang="en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back_populates</a:t>
            </a:r>
            <a:r>
              <a:rPr lang="en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"account"</a:t>
            </a:r>
            <a:r>
              <a:rPr lang="en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solidFill>
                <a:srgbClr val="3B3B3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__repr__</a:t>
            </a:r>
            <a:r>
              <a:rPr lang="en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) -&gt; </a:t>
            </a:r>
            <a:r>
              <a:rPr lang="en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en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>
              <a:solidFill>
                <a:srgbClr val="3B3B3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en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"Account(id=</a:t>
            </a:r>
            <a:r>
              <a:rPr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.actID</a:t>
            </a:r>
            <a:r>
              <a:rPr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!r}</a:t>
            </a:r>
            <a:r>
              <a:rPr lang="en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, firstName=</a:t>
            </a:r>
            <a:r>
              <a:rPr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firstname</a:t>
            </a:r>
            <a:r>
              <a:rPr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!r}</a:t>
            </a:r>
            <a:r>
              <a:rPr lang="en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, lastName=</a:t>
            </a:r>
            <a:r>
              <a:rPr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lastname</a:t>
            </a:r>
            <a:r>
              <a:rPr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!r}</a:t>
            </a:r>
            <a:r>
              <a:rPr lang="en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)"</a:t>
            </a:r>
            <a:endParaRPr>
              <a:solidFill>
                <a:srgbClr val="A3151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50"/>
              </a:spcBef>
              <a:spcAft>
                <a:spcPts val="50"/>
              </a:spcAft>
              <a:buNone/>
            </a:pPr>
            <a:r>
              <a:t/>
            </a:r>
            <a:endParaRPr b="1" sz="1700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84" name="Google Shape;484;p54"/>
          <p:cNvSpPr txBox="1"/>
          <p:nvPr/>
        </p:nvSpPr>
        <p:spPr>
          <a:xfrm>
            <a:off x="95200" y="205900"/>
            <a:ext cx="8910000" cy="48543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# Classes created by Hannah</a:t>
            </a:r>
            <a:endParaRPr b="1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5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ParticipatesIn</a:t>
            </a:r>
            <a:r>
              <a:rPr lang="en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Base</a:t>
            </a:r>
            <a:r>
              <a:rPr lang="en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>
              <a:solidFill>
                <a:srgbClr val="3B3B3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5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__tablename__</a:t>
            </a:r>
            <a:r>
              <a:rPr lang="en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"participatesin"</a:t>
            </a:r>
            <a:endParaRPr>
              <a:solidFill>
                <a:srgbClr val="A3151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5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B3B3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5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actid</a:t>
            </a:r>
            <a:r>
              <a:rPr lang="en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: Mapped[</a:t>
            </a:r>
            <a:r>
              <a:rPr lang="en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uuid</a:t>
            </a:r>
            <a:r>
              <a:rPr lang="en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UUID</a:t>
            </a:r>
            <a:r>
              <a:rPr lang="en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] = mapped_column(UUID(</a:t>
            </a:r>
            <a:r>
              <a:rPr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as_uuid</a:t>
            </a:r>
            <a:r>
              <a:rPr lang="en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), ForeignKey(</a:t>
            </a:r>
            <a:r>
              <a:rPr lang="en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"account.actid"</a:t>
            </a:r>
            <a:r>
              <a:rPr lang="en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ondelete</a:t>
            </a:r>
            <a:r>
              <a:rPr lang="en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"CASCADE"</a:t>
            </a:r>
            <a:r>
              <a:rPr lang="en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onupdate</a:t>
            </a:r>
            <a:r>
              <a:rPr lang="en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"CASCADE"</a:t>
            </a:r>
            <a:r>
              <a:rPr lang="en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), </a:t>
            </a:r>
            <a:r>
              <a:rPr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primary_key</a:t>
            </a:r>
            <a:r>
              <a:rPr lang="en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solidFill>
                <a:srgbClr val="3B3B3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5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chatid</a:t>
            </a:r>
            <a:r>
              <a:rPr lang="en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: Mapped[</a:t>
            </a:r>
            <a:r>
              <a:rPr lang="en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uuid</a:t>
            </a:r>
            <a:r>
              <a:rPr lang="en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UUID</a:t>
            </a:r>
            <a:r>
              <a:rPr lang="en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] = mapped_column(UUID(</a:t>
            </a:r>
            <a:r>
              <a:rPr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as_uuid</a:t>
            </a:r>
            <a:r>
              <a:rPr lang="en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), ForeignKey(</a:t>
            </a:r>
            <a:r>
              <a:rPr lang="en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"chat.chatid"</a:t>
            </a:r>
            <a:r>
              <a:rPr lang="en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ondelete</a:t>
            </a:r>
            <a:r>
              <a:rPr lang="en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"CASCADE"</a:t>
            </a:r>
            <a:r>
              <a:rPr lang="en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onupdate</a:t>
            </a:r>
            <a:r>
              <a:rPr lang="en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"CASCADE"</a:t>
            </a:r>
            <a:r>
              <a:rPr lang="en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), </a:t>
            </a:r>
            <a:r>
              <a:rPr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primary_key</a:t>
            </a:r>
            <a:r>
              <a:rPr lang="en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solidFill>
                <a:srgbClr val="3B3B3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5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startdate</a:t>
            </a:r>
            <a:r>
              <a:rPr lang="en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: Mapped[</a:t>
            </a:r>
            <a:r>
              <a:rPr lang="en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datetime</a:t>
            </a:r>
            <a:r>
              <a:rPr lang="en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] = mapped_column(DateTime(</a:t>
            </a:r>
            <a:r>
              <a:rPr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timezone</a:t>
            </a:r>
            <a:r>
              <a:rPr lang="en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en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), </a:t>
            </a:r>
            <a:r>
              <a:rPr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nullable</a:t>
            </a:r>
            <a:r>
              <a:rPr lang="en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solidFill>
                <a:srgbClr val="3B3B3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5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5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# Relationships</a:t>
            </a:r>
            <a:endParaRPr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5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account</a:t>
            </a:r>
            <a:r>
              <a:rPr lang="en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: Mapped[</a:t>
            </a:r>
            <a:r>
              <a:rPr lang="en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Account</a:t>
            </a:r>
            <a:r>
              <a:rPr lang="en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] = relationship(</a:t>
            </a:r>
            <a:r>
              <a:rPr lang="en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"Account"</a:t>
            </a:r>
            <a:r>
              <a:rPr lang="en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back_populates</a:t>
            </a:r>
            <a:r>
              <a:rPr lang="en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"participates_in"</a:t>
            </a:r>
            <a:r>
              <a:rPr lang="en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solidFill>
                <a:srgbClr val="3B3B3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5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chat</a:t>
            </a:r>
            <a:r>
              <a:rPr lang="en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: Mapped[</a:t>
            </a:r>
            <a:r>
              <a:rPr lang="en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Chat</a:t>
            </a:r>
            <a:r>
              <a:rPr lang="en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] = relationship(</a:t>
            </a:r>
            <a:r>
              <a:rPr lang="en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"Chat"</a:t>
            </a:r>
            <a:r>
              <a:rPr lang="en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back_populates</a:t>
            </a:r>
            <a:r>
              <a:rPr lang="en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"participants"</a:t>
            </a:r>
            <a:r>
              <a:rPr lang="en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solidFill>
                <a:srgbClr val="3B3B3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5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50"/>
              </a:spcBef>
              <a:spcAft>
                <a:spcPts val="50"/>
              </a:spcAft>
              <a:buNone/>
            </a:pPr>
            <a:r>
              <a:rPr lang="en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__repr__</a:t>
            </a:r>
            <a:r>
              <a:rPr lang="en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) -&gt; </a:t>
            </a:r>
            <a:r>
              <a:rPr lang="en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en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en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"ParticipatesIn(actID=</a:t>
            </a:r>
            <a:r>
              <a:rPr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actid</a:t>
            </a:r>
            <a:r>
              <a:rPr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!r}</a:t>
            </a:r>
            <a:r>
              <a:rPr lang="en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, chatID=</a:t>
            </a:r>
            <a:r>
              <a:rPr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chatid</a:t>
            </a:r>
            <a:r>
              <a:rPr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!r}</a:t>
            </a:r>
            <a:r>
              <a:rPr lang="en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)"</a:t>
            </a:r>
            <a:endParaRPr b="1" sz="1800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55"/>
          <p:cNvSpPr txBox="1"/>
          <p:nvPr>
            <p:ph type="title"/>
          </p:nvPr>
        </p:nvSpPr>
        <p:spPr>
          <a:xfrm>
            <a:off x="390550" y="433825"/>
            <a:ext cx="8208300" cy="96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Accounts participating in &gt; 1 chat</a:t>
            </a:r>
            <a:endParaRPr sz="3300"/>
          </a:p>
        </p:txBody>
      </p:sp>
      <p:sp>
        <p:nvSpPr>
          <p:cNvPr id="490" name="Google Shape;490;p55"/>
          <p:cNvSpPr txBox="1"/>
          <p:nvPr>
            <p:ph idx="1" type="body"/>
          </p:nvPr>
        </p:nvSpPr>
        <p:spPr>
          <a:xfrm>
            <a:off x="1415025" y="1401425"/>
            <a:ext cx="5645700" cy="3225600"/>
          </a:xfrm>
          <a:prstGeom prst="rect">
            <a:avLst/>
          </a:prstGeom>
          <a:solidFill>
            <a:schemeClr val="accent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lang="en" sz="120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2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en" sz="1200">
                <a:solidFill>
                  <a:srgbClr val="EE0000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b="1" lang="en" sz="12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## Join Query - Hannah ##"</a:t>
            </a:r>
            <a:r>
              <a:rPr b="1" lang="en" sz="120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200">
              <a:solidFill>
                <a:srgbClr val="3B3B3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stmt</a:t>
            </a:r>
            <a:r>
              <a:rPr b="1" lang="en" sz="120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120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endParaRPr b="1" sz="1200">
              <a:solidFill>
                <a:srgbClr val="3B3B3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2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b="1" lang="en" sz="120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2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Account</a:t>
            </a:r>
            <a:r>
              <a:rPr b="1" lang="en" sz="120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200">
              <a:solidFill>
                <a:srgbClr val="3B3B3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   .</a:t>
            </a:r>
            <a:r>
              <a:rPr b="1" lang="en" sz="12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join</a:t>
            </a:r>
            <a:r>
              <a:rPr b="1" lang="en" sz="120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2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ParticipatesIn</a:t>
            </a:r>
            <a:r>
              <a:rPr b="1" lang="en" sz="120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2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Account</a:t>
            </a:r>
            <a:r>
              <a:rPr b="1" lang="en" sz="120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actid</a:t>
            </a:r>
            <a:r>
              <a:rPr b="1" lang="en" sz="120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b="1" lang="en" sz="120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ParticipatesIn</a:t>
            </a:r>
            <a:r>
              <a:rPr b="1" lang="en" sz="120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actid</a:t>
            </a:r>
            <a:r>
              <a:rPr b="1" lang="en" sz="120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200">
              <a:solidFill>
                <a:srgbClr val="3B3B3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   .</a:t>
            </a:r>
            <a:r>
              <a:rPr b="1" lang="en" sz="12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group_by</a:t>
            </a:r>
            <a:r>
              <a:rPr b="1" lang="en" sz="120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2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Account</a:t>
            </a:r>
            <a:r>
              <a:rPr b="1" lang="en" sz="120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actid</a:t>
            </a:r>
            <a:r>
              <a:rPr b="1" lang="en" sz="120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200">
              <a:solidFill>
                <a:srgbClr val="3B3B3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   .</a:t>
            </a:r>
            <a:r>
              <a:rPr b="1" lang="en" sz="12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having</a:t>
            </a:r>
            <a:r>
              <a:rPr b="1" lang="en" sz="120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2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func</a:t>
            </a:r>
            <a:r>
              <a:rPr b="1" lang="en" sz="120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b="1" lang="en" sz="120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2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ParticipatesIn</a:t>
            </a:r>
            <a:r>
              <a:rPr b="1" lang="en" sz="120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chatid</a:t>
            </a:r>
            <a:r>
              <a:rPr b="1" lang="en" sz="120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en" sz="12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en" sz="120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098658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" sz="120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200">
              <a:solidFill>
                <a:srgbClr val="3B3B3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   .</a:t>
            </a:r>
            <a:r>
              <a:rPr b="1" lang="en" sz="12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order_by</a:t>
            </a:r>
            <a:r>
              <a:rPr b="1" lang="en" sz="120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2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Account</a:t>
            </a:r>
            <a:r>
              <a:rPr b="1" lang="en" sz="120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actid</a:t>
            </a:r>
            <a:r>
              <a:rPr b="1" lang="en" sz="120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200">
              <a:solidFill>
                <a:srgbClr val="3B3B3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200">
              <a:solidFill>
                <a:srgbClr val="3B3B3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3B3B3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lang="en" sz="120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record</a:t>
            </a:r>
            <a:r>
              <a:rPr b="1" lang="en" sz="120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1" lang="en" sz="120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session</a:t>
            </a:r>
            <a:r>
              <a:rPr b="1" lang="en" sz="120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scalars</a:t>
            </a:r>
            <a:r>
              <a:rPr b="1" lang="en" sz="120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2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stmt</a:t>
            </a:r>
            <a:r>
              <a:rPr b="1" lang="en" sz="120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b="1" sz="1200">
              <a:solidFill>
                <a:srgbClr val="3B3B3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2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lang="en" sz="120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b="1" lang="en" sz="12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"""[Hannah] Account ID=</a:t>
            </a:r>
            <a:r>
              <a:rPr b="1"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en" sz="12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record</a:t>
            </a:r>
            <a:r>
              <a:rPr b="1" lang="en" sz="120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actid</a:t>
            </a:r>
            <a:r>
              <a:rPr b="1"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First Name=</a:t>
            </a:r>
            <a:r>
              <a:rPr b="1"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en" sz="12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record</a:t>
            </a:r>
            <a:r>
              <a:rPr b="1" lang="en" sz="120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firstname</a:t>
            </a:r>
            <a:r>
              <a:rPr b="1"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Last Name=</a:t>
            </a:r>
            <a:r>
              <a:rPr b="1"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en" sz="12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record</a:t>
            </a:r>
            <a:r>
              <a:rPr b="1" lang="en" sz="120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lastname</a:t>
            </a:r>
            <a:r>
              <a:rPr b="1"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en" sz="12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"""</a:t>
            </a:r>
            <a:r>
              <a:rPr b="1" lang="en" sz="120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200">
              <a:solidFill>
                <a:srgbClr val="3B3B3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491" name="Google Shape;491;p55"/>
          <p:cNvSpPr txBox="1"/>
          <p:nvPr>
            <p:ph idx="12" type="sldNum"/>
          </p:nvPr>
        </p:nvSpPr>
        <p:spPr>
          <a:xfrm>
            <a:off x="390559" y="4022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92" name="Google Shape;492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9312" y="407150"/>
            <a:ext cx="3945375" cy="432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56"/>
          <p:cNvSpPr txBox="1"/>
          <p:nvPr>
            <p:ph type="title"/>
          </p:nvPr>
        </p:nvSpPr>
        <p:spPr>
          <a:xfrm>
            <a:off x="144650" y="1204050"/>
            <a:ext cx="8372700" cy="96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  <p:sp>
        <p:nvSpPr>
          <p:cNvPr id="498" name="Google Shape;498;p56"/>
          <p:cNvSpPr txBox="1"/>
          <p:nvPr>
            <p:ph idx="12" type="sldNum"/>
          </p:nvPr>
        </p:nvSpPr>
        <p:spPr>
          <a:xfrm>
            <a:off x="390559" y="4022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9" name="Google Shape;499;p56"/>
          <p:cNvSpPr txBox="1"/>
          <p:nvPr>
            <p:ph type="title"/>
          </p:nvPr>
        </p:nvSpPr>
        <p:spPr>
          <a:xfrm>
            <a:off x="144650" y="1962375"/>
            <a:ext cx="8372700" cy="208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r>
              <a:rPr lang="en"/>
              <a:t>rought to you by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r>
              <a:rPr lang="en"/>
              <a:t>he </a:t>
            </a:r>
            <a:r>
              <a:rPr lang="en"/>
              <a:t>Matchmakers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1"/>
          <p:cNvSpPr txBox="1"/>
          <p:nvPr>
            <p:ph type="title"/>
          </p:nvPr>
        </p:nvSpPr>
        <p:spPr>
          <a:xfrm>
            <a:off x="390550" y="-35800"/>
            <a:ext cx="4109400" cy="11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FRIDATING</a:t>
            </a:r>
            <a:endParaRPr/>
          </a:p>
        </p:txBody>
      </p:sp>
      <p:sp>
        <p:nvSpPr>
          <p:cNvPr id="305" name="Google Shape;305;p41"/>
          <p:cNvSpPr txBox="1"/>
          <p:nvPr>
            <p:ph idx="1" type="subTitle"/>
          </p:nvPr>
        </p:nvSpPr>
        <p:spPr>
          <a:xfrm>
            <a:off x="256750" y="874150"/>
            <a:ext cx="4662000" cy="5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latin typeface="IBM Plex Serif"/>
                <a:ea typeface="IBM Plex Serif"/>
                <a:cs typeface="IBM Plex Serif"/>
                <a:sym typeface="IBM Plex Serif"/>
              </a:rPr>
              <a:t>Allows like-minded individuals to connect and form lasting friendships!</a:t>
            </a:r>
            <a:endParaRPr sz="1900">
              <a:latin typeface="IBM Plex Serif"/>
              <a:ea typeface="IBM Plex Serif"/>
              <a:cs typeface="IBM Plex Serif"/>
              <a:sym typeface="IBM Plex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IBM Plex Serif"/>
              <a:ea typeface="IBM Plex Serif"/>
              <a:cs typeface="IBM Plex Serif"/>
              <a:sym typeface="IBM Plex Serif"/>
            </a:endParaRPr>
          </a:p>
        </p:txBody>
      </p:sp>
      <p:sp>
        <p:nvSpPr>
          <p:cNvPr id="306" name="Google Shape;306;p41"/>
          <p:cNvSpPr txBox="1"/>
          <p:nvPr>
            <p:ph idx="3" type="subTitle"/>
          </p:nvPr>
        </p:nvSpPr>
        <p:spPr>
          <a:xfrm>
            <a:off x="256750" y="1604900"/>
            <a:ext cx="2110800" cy="50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500"/>
              <a:t>Each user can create an account</a:t>
            </a:r>
            <a:endParaRPr sz="1500"/>
          </a:p>
        </p:txBody>
      </p:sp>
      <p:sp>
        <p:nvSpPr>
          <p:cNvPr id="307" name="Google Shape;307;p41"/>
          <p:cNvSpPr txBox="1"/>
          <p:nvPr>
            <p:ph idx="4" type="subTitle"/>
          </p:nvPr>
        </p:nvSpPr>
        <p:spPr>
          <a:xfrm>
            <a:off x="2595025" y="1604900"/>
            <a:ext cx="2323800" cy="50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500"/>
              <a:t>Accounts</a:t>
            </a:r>
            <a:r>
              <a:rPr lang="en" sz="1500"/>
              <a:t> can manage and/or RSVP to events</a:t>
            </a:r>
            <a:endParaRPr sz="1500"/>
          </a:p>
        </p:txBody>
      </p:sp>
      <p:sp>
        <p:nvSpPr>
          <p:cNvPr id="308" name="Google Shape;308;p41"/>
          <p:cNvSpPr txBox="1"/>
          <p:nvPr>
            <p:ph idx="5" type="body"/>
          </p:nvPr>
        </p:nvSpPr>
        <p:spPr>
          <a:xfrm>
            <a:off x="256750" y="2031800"/>
            <a:ext cx="2110800" cy="6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Account contains a biography, location, interests, etc.</a:t>
            </a:r>
            <a:endParaRPr/>
          </a:p>
        </p:txBody>
      </p:sp>
      <p:sp>
        <p:nvSpPr>
          <p:cNvPr id="309" name="Google Shape;309;p41"/>
          <p:cNvSpPr txBox="1"/>
          <p:nvPr>
            <p:ph idx="6" type="body"/>
          </p:nvPr>
        </p:nvSpPr>
        <p:spPr>
          <a:xfrm>
            <a:off x="2595025" y="2121500"/>
            <a:ext cx="1977000" cy="5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Social events facilitate friendships moving from messaging to real-life</a:t>
            </a:r>
            <a:endParaRPr/>
          </a:p>
        </p:txBody>
      </p:sp>
      <p:sp>
        <p:nvSpPr>
          <p:cNvPr id="310" name="Google Shape;310;p41"/>
          <p:cNvSpPr txBox="1"/>
          <p:nvPr>
            <p:ph idx="7" type="subTitle"/>
          </p:nvPr>
        </p:nvSpPr>
        <p:spPr>
          <a:xfrm>
            <a:off x="256750" y="2790503"/>
            <a:ext cx="22446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500"/>
              <a:t>An account can match with other accounts</a:t>
            </a:r>
            <a:endParaRPr sz="1500"/>
          </a:p>
        </p:txBody>
      </p:sp>
      <p:sp>
        <p:nvSpPr>
          <p:cNvPr id="311" name="Google Shape;311;p41"/>
          <p:cNvSpPr txBox="1"/>
          <p:nvPr>
            <p:ph idx="8" type="subTitle"/>
          </p:nvPr>
        </p:nvSpPr>
        <p:spPr>
          <a:xfrm>
            <a:off x="2595025" y="2716182"/>
            <a:ext cx="2447400" cy="77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500"/>
              <a:t>Accounts can message their matches</a:t>
            </a:r>
            <a:endParaRPr sz="1500"/>
          </a:p>
        </p:txBody>
      </p:sp>
      <p:sp>
        <p:nvSpPr>
          <p:cNvPr id="312" name="Google Shape;312;p41"/>
          <p:cNvSpPr txBox="1"/>
          <p:nvPr>
            <p:ph idx="9" type="body"/>
          </p:nvPr>
        </p:nvSpPr>
        <p:spPr>
          <a:xfrm>
            <a:off x="256750" y="3353900"/>
            <a:ext cx="2110800" cy="6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 accounts are considered a match when both users accept the status</a:t>
            </a:r>
            <a:endParaRPr/>
          </a:p>
        </p:txBody>
      </p:sp>
      <p:sp>
        <p:nvSpPr>
          <p:cNvPr id="313" name="Google Shape;313;p41"/>
          <p:cNvSpPr txBox="1"/>
          <p:nvPr>
            <p:ph idx="13" type="body"/>
          </p:nvPr>
        </p:nvSpPr>
        <p:spPr>
          <a:xfrm>
            <a:off x="2595025" y="3353975"/>
            <a:ext cx="1977000" cy="6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chat is created when two accounts match to allow messaging between users</a:t>
            </a:r>
            <a:endParaRPr/>
          </a:p>
        </p:txBody>
      </p:sp>
      <p:sp>
        <p:nvSpPr>
          <p:cNvPr id="314" name="Google Shape;314;p41"/>
          <p:cNvSpPr txBox="1"/>
          <p:nvPr>
            <p:ph idx="8" type="subTitle"/>
          </p:nvPr>
        </p:nvSpPr>
        <p:spPr>
          <a:xfrm>
            <a:off x="1198600" y="4020650"/>
            <a:ext cx="2507400" cy="50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500"/>
              <a:t>Each user manages their subscription</a:t>
            </a:r>
            <a:endParaRPr sz="1500"/>
          </a:p>
        </p:txBody>
      </p:sp>
      <p:sp>
        <p:nvSpPr>
          <p:cNvPr id="315" name="Google Shape;315;p41"/>
          <p:cNvSpPr txBox="1"/>
          <p:nvPr>
            <p:ph idx="9" type="body"/>
          </p:nvPr>
        </p:nvSpPr>
        <p:spPr>
          <a:xfrm>
            <a:off x="1198600" y="4488000"/>
            <a:ext cx="2552400" cy="5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Users manage their subscription type and payment methods</a:t>
            </a:r>
            <a:endParaRPr/>
          </a:p>
        </p:txBody>
      </p:sp>
      <p:pic>
        <p:nvPicPr>
          <p:cNvPr descr="Happy friends taking a selfie lying on the bed." id="316" name="Google Shape;316;p41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553" l="0" r="0" t="543"/>
          <a:stretch/>
        </p:blipFill>
        <p:spPr>
          <a:xfrm>
            <a:off x="5926675" y="906299"/>
            <a:ext cx="2244600" cy="3330900"/>
          </a:xfrm>
          <a:prstGeom prst="roundRect">
            <a:avLst>
              <a:gd fmla="val 16667" name="adj"/>
            </a:avLst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2"/>
          <p:cNvSpPr txBox="1"/>
          <p:nvPr>
            <p:ph idx="12" type="sldNum"/>
          </p:nvPr>
        </p:nvSpPr>
        <p:spPr>
          <a:xfrm>
            <a:off x="390559" y="4022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rPr>
              <a:t>‹#›</a:t>
            </a:fld>
            <a:endParaRPr sz="1000">
              <a:solidFill>
                <a:schemeClr val="lt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322" name="Google Shape;322;p42"/>
          <p:cNvSpPr txBox="1"/>
          <p:nvPr/>
        </p:nvSpPr>
        <p:spPr>
          <a:xfrm>
            <a:off x="3367050" y="40226"/>
            <a:ext cx="2409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rPr>
              <a:t>ER Model</a:t>
            </a:r>
            <a:endParaRPr b="1" sz="1000">
              <a:solidFill>
                <a:schemeClr val="lt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323" name="Google Shape;323;p42"/>
          <p:cNvSpPr/>
          <p:nvPr/>
        </p:nvSpPr>
        <p:spPr>
          <a:xfrm>
            <a:off x="849075" y="1062974"/>
            <a:ext cx="1488000" cy="6114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chivo"/>
                <a:ea typeface="Archivo"/>
                <a:cs typeface="Archivo"/>
                <a:sym typeface="Archivo"/>
              </a:rPr>
              <a:t>users</a:t>
            </a:r>
            <a:endParaRPr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324" name="Google Shape;324;p42"/>
          <p:cNvSpPr/>
          <p:nvPr/>
        </p:nvSpPr>
        <p:spPr>
          <a:xfrm>
            <a:off x="3827999" y="1062974"/>
            <a:ext cx="1488000" cy="6114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chivo"/>
                <a:ea typeface="Archivo"/>
                <a:cs typeface="Archivo"/>
                <a:sym typeface="Archivo"/>
              </a:rPr>
              <a:t>a</a:t>
            </a:r>
            <a:r>
              <a:rPr lang="en">
                <a:latin typeface="Archivo"/>
                <a:ea typeface="Archivo"/>
                <a:cs typeface="Archivo"/>
                <a:sym typeface="Archivo"/>
              </a:rPr>
              <a:t>ccount</a:t>
            </a:r>
            <a:endParaRPr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325" name="Google Shape;325;p42"/>
          <p:cNvSpPr/>
          <p:nvPr/>
        </p:nvSpPr>
        <p:spPr>
          <a:xfrm>
            <a:off x="3827999" y="2266054"/>
            <a:ext cx="1488000" cy="6114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chivo"/>
                <a:ea typeface="Archivo"/>
                <a:cs typeface="Archivo"/>
                <a:sym typeface="Archivo"/>
              </a:rPr>
              <a:t>event</a:t>
            </a:r>
            <a:endParaRPr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326" name="Google Shape;326;p42"/>
          <p:cNvSpPr/>
          <p:nvPr/>
        </p:nvSpPr>
        <p:spPr>
          <a:xfrm>
            <a:off x="7079349" y="2245279"/>
            <a:ext cx="1488000" cy="6114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chivo"/>
                <a:ea typeface="Archivo"/>
                <a:cs typeface="Archivo"/>
                <a:sym typeface="Archivo"/>
              </a:rPr>
              <a:t>chat</a:t>
            </a:r>
            <a:endParaRPr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327" name="Google Shape;327;p42"/>
          <p:cNvSpPr/>
          <p:nvPr/>
        </p:nvSpPr>
        <p:spPr>
          <a:xfrm>
            <a:off x="7079349" y="3427583"/>
            <a:ext cx="1488000" cy="6114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chivo"/>
                <a:ea typeface="Archivo"/>
                <a:cs typeface="Archivo"/>
                <a:sym typeface="Archivo"/>
              </a:rPr>
              <a:t>message</a:t>
            </a:r>
            <a:endParaRPr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328" name="Google Shape;328;p42"/>
          <p:cNvSpPr/>
          <p:nvPr/>
        </p:nvSpPr>
        <p:spPr>
          <a:xfrm>
            <a:off x="849075" y="2245279"/>
            <a:ext cx="1488000" cy="6114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chivo"/>
                <a:ea typeface="Archivo"/>
                <a:cs typeface="Archivo"/>
                <a:sym typeface="Archivo"/>
              </a:rPr>
              <a:t>subscription</a:t>
            </a:r>
            <a:endParaRPr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329" name="Google Shape;329;p42"/>
          <p:cNvSpPr/>
          <p:nvPr/>
        </p:nvSpPr>
        <p:spPr>
          <a:xfrm>
            <a:off x="849075" y="3427583"/>
            <a:ext cx="1488000" cy="6114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chivo"/>
                <a:ea typeface="Archivo"/>
                <a:cs typeface="Archivo"/>
                <a:sym typeface="Archivo"/>
              </a:rPr>
              <a:t>payment</a:t>
            </a:r>
            <a:br>
              <a:rPr lang="en">
                <a:latin typeface="Archivo"/>
                <a:ea typeface="Archivo"/>
                <a:cs typeface="Archivo"/>
                <a:sym typeface="Archivo"/>
              </a:rPr>
            </a:br>
            <a:r>
              <a:rPr lang="en">
                <a:latin typeface="Archivo"/>
                <a:ea typeface="Archivo"/>
                <a:cs typeface="Archivo"/>
                <a:sym typeface="Archivo"/>
              </a:rPr>
              <a:t>Method</a:t>
            </a:r>
            <a:endParaRPr>
              <a:latin typeface="Archivo"/>
              <a:ea typeface="Archivo"/>
              <a:cs typeface="Archivo"/>
              <a:sym typeface="Archivo"/>
            </a:endParaRPr>
          </a:p>
        </p:txBody>
      </p:sp>
      <p:cxnSp>
        <p:nvCxnSpPr>
          <p:cNvPr id="330" name="Google Shape;330;p42"/>
          <p:cNvCxnSpPr>
            <a:stCxn id="323" idx="3"/>
            <a:endCxn id="324" idx="1"/>
          </p:cNvCxnSpPr>
          <p:nvPr/>
        </p:nvCxnSpPr>
        <p:spPr>
          <a:xfrm>
            <a:off x="2337075" y="1368674"/>
            <a:ext cx="14910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1" name="Google Shape;331;p42"/>
          <p:cNvCxnSpPr>
            <a:stCxn id="325" idx="0"/>
            <a:endCxn id="324" idx="2"/>
          </p:cNvCxnSpPr>
          <p:nvPr/>
        </p:nvCxnSpPr>
        <p:spPr>
          <a:xfrm rot="10800000">
            <a:off x="4571999" y="1674454"/>
            <a:ext cx="0" cy="5916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2" name="Google Shape;332;p42"/>
          <p:cNvCxnSpPr>
            <a:stCxn id="323" idx="2"/>
            <a:endCxn id="328" idx="0"/>
          </p:cNvCxnSpPr>
          <p:nvPr/>
        </p:nvCxnSpPr>
        <p:spPr>
          <a:xfrm>
            <a:off x="1593075" y="1674374"/>
            <a:ext cx="0" cy="5709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3" name="Google Shape;333;p42"/>
          <p:cNvCxnSpPr>
            <a:stCxn id="328" idx="2"/>
            <a:endCxn id="329" idx="0"/>
          </p:cNvCxnSpPr>
          <p:nvPr/>
        </p:nvCxnSpPr>
        <p:spPr>
          <a:xfrm>
            <a:off x="1593075" y="2856679"/>
            <a:ext cx="0" cy="5709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4" name="Google Shape;334;p42"/>
          <p:cNvCxnSpPr>
            <a:stCxn id="324" idx="3"/>
            <a:endCxn id="326" idx="0"/>
          </p:cNvCxnSpPr>
          <p:nvPr/>
        </p:nvCxnSpPr>
        <p:spPr>
          <a:xfrm>
            <a:off x="5315999" y="1368674"/>
            <a:ext cx="2507400" cy="8766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5" name="Google Shape;335;p42"/>
          <p:cNvCxnSpPr>
            <a:stCxn id="326" idx="2"/>
            <a:endCxn id="327" idx="0"/>
          </p:cNvCxnSpPr>
          <p:nvPr/>
        </p:nvCxnSpPr>
        <p:spPr>
          <a:xfrm>
            <a:off x="7823349" y="2856679"/>
            <a:ext cx="0" cy="5709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6" name="Google Shape;336;p42"/>
          <p:cNvSpPr txBox="1"/>
          <p:nvPr/>
        </p:nvSpPr>
        <p:spPr>
          <a:xfrm>
            <a:off x="126225" y="4609875"/>
            <a:ext cx="1331100" cy="4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uFill>
                  <a:noFill/>
                </a:uFill>
                <a:latin typeface="IBM Plex Serif"/>
                <a:ea typeface="IBM Plex Serif"/>
                <a:cs typeface="IBM Plex Serif"/>
                <a:sym typeface="IBM Plex Serif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---LINK---</a:t>
            </a:r>
            <a:endParaRPr b="1" sz="1800">
              <a:solidFill>
                <a:schemeClr val="lt1"/>
              </a:solidFill>
              <a:latin typeface="IBM Plex Serif"/>
              <a:ea typeface="IBM Plex Serif"/>
              <a:cs typeface="IBM Plex Serif"/>
              <a:sym typeface="IBM Plex Serif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3"/>
          <p:cNvSpPr/>
          <p:nvPr/>
        </p:nvSpPr>
        <p:spPr>
          <a:xfrm>
            <a:off x="1358250" y="400800"/>
            <a:ext cx="6679800" cy="47427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BM Plex Serif"/>
              <a:ea typeface="IBM Plex Serif"/>
              <a:cs typeface="IBM Plex Serif"/>
              <a:sym typeface="IBM Plex Serif"/>
            </a:endParaRPr>
          </a:p>
        </p:txBody>
      </p:sp>
      <p:sp>
        <p:nvSpPr>
          <p:cNvPr id="342" name="Google Shape;342;p43"/>
          <p:cNvSpPr txBox="1"/>
          <p:nvPr>
            <p:ph idx="12" type="sldNum"/>
          </p:nvPr>
        </p:nvSpPr>
        <p:spPr>
          <a:xfrm>
            <a:off x="390559" y="4022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rPr>
              <a:t>‹#›</a:t>
            </a:fld>
            <a:endParaRPr sz="1000">
              <a:solidFill>
                <a:schemeClr val="lt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343" name="Google Shape;343;p43"/>
          <p:cNvSpPr txBox="1"/>
          <p:nvPr/>
        </p:nvSpPr>
        <p:spPr>
          <a:xfrm>
            <a:off x="2375100" y="-55475"/>
            <a:ext cx="4393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rPr>
              <a:t>ER Model</a:t>
            </a:r>
            <a:endParaRPr b="1" sz="2600">
              <a:solidFill>
                <a:schemeClr val="lt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344" name="Google Shape;344;p43"/>
          <p:cNvSpPr txBox="1"/>
          <p:nvPr/>
        </p:nvSpPr>
        <p:spPr>
          <a:xfrm>
            <a:off x="126225" y="4609875"/>
            <a:ext cx="1331100" cy="4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uFill>
                  <a:noFill/>
                </a:uFill>
                <a:latin typeface="IBM Plex Serif"/>
                <a:ea typeface="IBM Plex Serif"/>
                <a:cs typeface="IBM Plex Serif"/>
                <a:sym typeface="IBM Plex Serif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---LINK---</a:t>
            </a:r>
            <a:endParaRPr b="1" sz="1800">
              <a:solidFill>
                <a:schemeClr val="lt1"/>
              </a:solidFill>
              <a:latin typeface="IBM Plex Serif"/>
              <a:ea typeface="IBM Plex Serif"/>
              <a:cs typeface="IBM Plex Serif"/>
              <a:sym typeface="IBM Plex Serif"/>
            </a:endParaRPr>
          </a:p>
        </p:txBody>
      </p:sp>
      <p:pic>
        <p:nvPicPr>
          <p:cNvPr id="345" name="Google Shape;345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98400" y="417312"/>
            <a:ext cx="6077265" cy="470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4"/>
          <p:cNvSpPr txBox="1"/>
          <p:nvPr>
            <p:ph idx="1" type="subTitle"/>
          </p:nvPr>
        </p:nvSpPr>
        <p:spPr>
          <a:xfrm>
            <a:off x="91800" y="665700"/>
            <a:ext cx="8951400" cy="44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users(</a:t>
            </a:r>
            <a:r>
              <a:rPr lang="en" sz="1400" u="sng"/>
              <a:t>usrID</a:t>
            </a:r>
            <a:r>
              <a:rPr lang="en" sz="1400"/>
              <a:t>, username, email, passwordHash, passwordSalt, MFAtoken)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9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account(</a:t>
            </a:r>
            <a:r>
              <a:rPr lang="en" sz="1400" u="sng"/>
              <a:t>actID</a:t>
            </a:r>
            <a:r>
              <a:rPr lang="en" sz="1400"/>
              <a:t>, bio, firstName, lastName, actStreetAddress, actCity, actState, actLocGPS,userID)</a:t>
            </a:r>
            <a:endParaRPr sz="14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93C47D"/>
                </a:solidFill>
              </a:rPr>
              <a:t>foreign key </a:t>
            </a:r>
            <a:r>
              <a:rPr lang="en" sz="1400"/>
              <a:t>(userID) references users(usrID)</a:t>
            </a:r>
            <a:endParaRPr sz="14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solidFill>
                  <a:srgbClr val="D5A6BD"/>
                </a:solidFill>
              </a:rPr>
              <a:t>accountInterests*</a:t>
            </a:r>
            <a:r>
              <a:rPr lang="en" sz="1400"/>
              <a:t>(</a:t>
            </a:r>
            <a:r>
              <a:rPr lang="en" sz="1400" u="sng"/>
              <a:t>actID</a:t>
            </a:r>
            <a:r>
              <a:rPr lang="en" sz="1400"/>
              <a:t>, interest)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	</a:t>
            </a:r>
            <a:r>
              <a:rPr lang="en" sz="1400">
                <a:solidFill>
                  <a:srgbClr val="93C47D"/>
                </a:solidFill>
              </a:rPr>
              <a:t>foreign key</a:t>
            </a:r>
            <a:r>
              <a:rPr lang="en" sz="1400"/>
              <a:t> (actID) references account(actID)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solidFill>
                  <a:srgbClr val="D5A6BD"/>
                </a:solidFill>
                <a:latin typeface="Arial"/>
                <a:ea typeface="Arial"/>
                <a:cs typeface="Arial"/>
                <a:sym typeface="Arial"/>
              </a:rPr>
              <a:t>accountPhotos*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 sz="1400" u="sng">
                <a:latin typeface="Arial"/>
                <a:ea typeface="Arial"/>
                <a:cs typeface="Arial"/>
                <a:sym typeface="Arial"/>
              </a:rPr>
              <a:t>actID, photo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)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" sz="1400">
                <a:solidFill>
                  <a:srgbClr val="93C47D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r>
              <a:rPr lang="en" sz="1400">
                <a:solidFill>
                  <a:srgbClr val="93C47D"/>
                </a:solidFill>
                <a:latin typeface="Arial"/>
                <a:ea typeface="Arial"/>
                <a:cs typeface="Arial"/>
                <a:sym typeface="Arial"/>
              </a:rPr>
              <a:t>oreign key 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(actID) references account(actID)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chat(</a:t>
            </a:r>
            <a:r>
              <a:rPr lang="en" sz="1400" u="sng">
                <a:latin typeface="Arial"/>
                <a:ea typeface="Arial"/>
                <a:cs typeface="Arial"/>
                <a:sym typeface="Arial"/>
              </a:rPr>
              <a:t>chatID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, chtIsActive, chtLastMesTimestamp)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participatesIn(</a:t>
            </a:r>
            <a:r>
              <a:rPr lang="en" sz="1400" u="sng">
                <a:latin typeface="Arial"/>
                <a:ea typeface="Arial"/>
                <a:cs typeface="Arial"/>
                <a:sym typeface="Arial"/>
              </a:rPr>
              <a:t>actID, chatID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, startDate)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" sz="1400">
                <a:solidFill>
                  <a:srgbClr val="93C47D"/>
                </a:solidFill>
                <a:latin typeface="Arial"/>
                <a:ea typeface="Arial"/>
                <a:cs typeface="Arial"/>
                <a:sym typeface="Arial"/>
              </a:rPr>
              <a:t>foreign key</a:t>
            </a:r>
            <a:r>
              <a:rPr lang="en" sz="1400">
                <a:solidFill>
                  <a:srgbClr val="D9EAD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(actID) references account(actID)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" sz="1400">
                <a:solidFill>
                  <a:srgbClr val="93C47D"/>
                </a:solidFill>
                <a:latin typeface="Arial"/>
                <a:ea typeface="Arial"/>
                <a:cs typeface="Arial"/>
                <a:sym typeface="Arial"/>
              </a:rPr>
              <a:t>foreign key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 (chatID) references chat (chatID)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message(</a:t>
            </a:r>
            <a:r>
              <a:rPr lang="en" sz="1400" u="sng">
                <a:latin typeface="Arial"/>
                <a:ea typeface="Arial"/>
                <a:cs typeface="Arial"/>
                <a:sym typeface="Arial"/>
              </a:rPr>
              <a:t>mesID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, mesText, mesDate, chatID, senderID)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" sz="1400">
                <a:solidFill>
                  <a:srgbClr val="93C47D"/>
                </a:solidFill>
                <a:latin typeface="Arial"/>
                <a:ea typeface="Arial"/>
                <a:cs typeface="Arial"/>
                <a:sym typeface="Arial"/>
              </a:rPr>
              <a:t>foreign key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 (chatID) references chat(chatID)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" sz="1400">
                <a:solidFill>
                  <a:srgbClr val="93C47D"/>
                </a:solidFill>
                <a:latin typeface="Arial"/>
                <a:ea typeface="Arial"/>
                <a:cs typeface="Arial"/>
                <a:sym typeface="Arial"/>
              </a:rPr>
              <a:t>foreign key</a:t>
            </a:r>
            <a:r>
              <a:rPr lang="en" sz="1400">
                <a:solidFill>
                  <a:srgbClr val="D9EAD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(senderID) references account(actID)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500"/>
          </a:p>
        </p:txBody>
      </p:sp>
      <p:sp>
        <p:nvSpPr>
          <p:cNvPr id="351" name="Google Shape;351;p44"/>
          <p:cNvSpPr txBox="1"/>
          <p:nvPr>
            <p:ph type="title"/>
          </p:nvPr>
        </p:nvSpPr>
        <p:spPr>
          <a:xfrm>
            <a:off x="2071975" y="109075"/>
            <a:ext cx="4584000" cy="6246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Relational </a:t>
            </a:r>
            <a:r>
              <a:rPr lang="en"/>
              <a:t>Schema</a:t>
            </a:r>
            <a:r>
              <a:rPr lang="en"/>
              <a:t> </a:t>
            </a:r>
            <a:endParaRPr/>
          </a:p>
        </p:txBody>
      </p:sp>
      <p:sp>
        <p:nvSpPr>
          <p:cNvPr id="352" name="Google Shape;352;p44"/>
          <p:cNvSpPr txBox="1"/>
          <p:nvPr>
            <p:ph idx="16" type="sldNum"/>
          </p:nvPr>
        </p:nvSpPr>
        <p:spPr>
          <a:xfrm>
            <a:off x="390559" y="4022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3" name="Google Shape;353;p44"/>
          <p:cNvSpPr txBox="1"/>
          <p:nvPr/>
        </p:nvSpPr>
        <p:spPr>
          <a:xfrm>
            <a:off x="74700" y="591150"/>
            <a:ext cx="8985600" cy="4409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b="1" lang="en">
                <a:solidFill>
                  <a:schemeClr val="lt1"/>
                </a:solidFill>
              </a:rPr>
              <a:t>event(</a:t>
            </a:r>
            <a:r>
              <a:rPr b="1" lang="en" u="sng">
                <a:solidFill>
                  <a:schemeClr val="lt1"/>
                </a:solidFill>
              </a:rPr>
              <a:t>evtID</a:t>
            </a:r>
            <a:r>
              <a:rPr b="1" lang="en">
                <a:solidFill>
                  <a:schemeClr val="lt1"/>
                </a:solidFill>
              </a:rPr>
              <a:t>, evtType, evtDateStart, evtDateEnd, evtName, evtDetails, evtLocGPS, evtLocRange, </a:t>
            </a:r>
            <a:endParaRPr b="1">
              <a:solidFill>
                <a:schemeClr val="lt1"/>
              </a:solidFill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evtManager)</a:t>
            </a:r>
            <a:endParaRPr b="1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	</a:t>
            </a:r>
            <a:r>
              <a:rPr b="1" lang="en">
                <a:solidFill>
                  <a:srgbClr val="93C47D"/>
                </a:solidFill>
              </a:rPr>
              <a:t>foreign key</a:t>
            </a:r>
            <a:r>
              <a:rPr b="1" lang="en">
                <a:solidFill>
                  <a:schemeClr val="lt1"/>
                </a:solidFill>
              </a:rPr>
              <a:t> (evtManager) references account(actID)</a:t>
            </a:r>
            <a:endParaRPr b="1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b="1" lang="en">
                <a:solidFill>
                  <a:schemeClr val="lt1"/>
                </a:solidFill>
              </a:rPr>
              <a:t>eRSVP(</a:t>
            </a:r>
            <a:r>
              <a:rPr b="1" lang="en" u="sng">
                <a:solidFill>
                  <a:schemeClr val="lt1"/>
                </a:solidFill>
              </a:rPr>
              <a:t>actID, evtID</a:t>
            </a:r>
            <a:r>
              <a:rPr b="1" lang="en">
                <a:solidFill>
                  <a:schemeClr val="lt1"/>
                </a:solidFill>
              </a:rPr>
              <a:t>, response, rsvDate)</a:t>
            </a:r>
            <a:endParaRPr b="1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	</a:t>
            </a:r>
            <a:r>
              <a:rPr b="1" lang="en">
                <a:solidFill>
                  <a:srgbClr val="93C47D"/>
                </a:solidFill>
              </a:rPr>
              <a:t>foreign key</a:t>
            </a:r>
            <a:r>
              <a:rPr b="1" lang="en">
                <a:solidFill>
                  <a:schemeClr val="lt1"/>
                </a:solidFill>
              </a:rPr>
              <a:t> (actID) references account(actID)</a:t>
            </a:r>
            <a:endParaRPr b="1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	</a:t>
            </a:r>
            <a:r>
              <a:rPr b="1" lang="en">
                <a:solidFill>
                  <a:srgbClr val="93C47D"/>
                </a:solidFill>
              </a:rPr>
              <a:t>foreign key</a:t>
            </a:r>
            <a:r>
              <a:rPr b="1" lang="en">
                <a:solidFill>
                  <a:schemeClr val="lt1"/>
                </a:solidFill>
              </a:rPr>
              <a:t> (evtID) references event(evtID)</a:t>
            </a:r>
            <a:endParaRPr b="1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b="1" lang="en">
                <a:solidFill>
                  <a:schemeClr val="lt1"/>
                </a:solidFill>
              </a:rPr>
              <a:t>subscription(</a:t>
            </a:r>
            <a:r>
              <a:rPr b="1" lang="en" u="sng">
                <a:solidFill>
                  <a:schemeClr val="lt1"/>
                </a:solidFill>
              </a:rPr>
              <a:t>subID</a:t>
            </a:r>
            <a:r>
              <a:rPr b="1" lang="en">
                <a:solidFill>
                  <a:schemeClr val="lt1"/>
                </a:solidFill>
              </a:rPr>
              <a:t>, subTier, subPrice, outstandingBalance, nextDueDate, annualBilling, userID)</a:t>
            </a:r>
            <a:endParaRPr b="1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3C47D"/>
                </a:solidFill>
              </a:rPr>
              <a:t>foreign key</a:t>
            </a:r>
            <a:r>
              <a:rPr b="1" lang="en">
                <a:solidFill>
                  <a:schemeClr val="lt1"/>
                </a:solidFill>
              </a:rPr>
              <a:t> (userID) references users(usrID)</a:t>
            </a:r>
            <a:endParaRPr b="1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b="1" lang="en">
                <a:solidFill>
                  <a:schemeClr val="lt1"/>
                </a:solidFill>
              </a:rPr>
              <a:t>paymentMethod(</a:t>
            </a:r>
            <a:r>
              <a:rPr b="1" lang="en" u="sng">
                <a:solidFill>
                  <a:schemeClr val="lt1"/>
                </a:solidFill>
              </a:rPr>
              <a:t>pmtID</a:t>
            </a:r>
            <a:r>
              <a:rPr b="1" lang="en">
                <a:solidFill>
                  <a:schemeClr val="lt1"/>
                </a:solidFill>
              </a:rPr>
              <a:t>, subID, pmtType, num, cvv, expiration, pmtStreetAddr, pmtCity, </a:t>
            </a:r>
            <a:endParaRPr b="1">
              <a:solidFill>
                <a:schemeClr val="lt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               pmtState, pmtZipcode, androidPay, applePay, payPal)</a:t>
            </a:r>
            <a:endParaRPr b="1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3C47D"/>
                </a:solidFill>
              </a:rPr>
              <a:t>foreign key</a:t>
            </a:r>
            <a:r>
              <a:rPr b="1" lang="en">
                <a:solidFill>
                  <a:schemeClr val="lt1"/>
                </a:solidFill>
              </a:rPr>
              <a:t> (subscription) references subscription(subID)</a:t>
            </a:r>
            <a:endParaRPr b="1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b="1" lang="en">
                <a:solidFill>
                  <a:schemeClr val="lt1"/>
                </a:solidFill>
              </a:rPr>
              <a:t>matches(</a:t>
            </a:r>
            <a:r>
              <a:rPr b="1" lang="en" u="sng">
                <a:solidFill>
                  <a:schemeClr val="lt1"/>
                </a:solidFill>
              </a:rPr>
              <a:t>actID1, actID2</a:t>
            </a:r>
            <a:r>
              <a:rPr b="1" lang="en">
                <a:solidFill>
                  <a:schemeClr val="lt1"/>
                </a:solidFill>
              </a:rPr>
              <a:t>, mchDate, compatabilityScore, act1status, act2status)</a:t>
            </a:r>
            <a:endParaRPr b="1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	</a:t>
            </a:r>
            <a:r>
              <a:rPr b="1" lang="en">
                <a:solidFill>
                  <a:srgbClr val="93C47D"/>
                </a:solidFill>
              </a:rPr>
              <a:t>foreign key</a:t>
            </a:r>
            <a:r>
              <a:rPr b="1" lang="en">
                <a:solidFill>
                  <a:srgbClr val="FFFFFF"/>
                </a:solidFill>
              </a:rPr>
              <a:t> </a:t>
            </a:r>
            <a:r>
              <a:rPr b="1" lang="en">
                <a:solidFill>
                  <a:schemeClr val="lt1"/>
                </a:solidFill>
              </a:rPr>
              <a:t>(actID1) references account(actID)</a:t>
            </a:r>
            <a:endParaRPr b="1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	</a:t>
            </a:r>
            <a:r>
              <a:rPr b="1" lang="en">
                <a:solidFill>
                  <a:srgbClr val="93C47D"/>
                </a:solidFill>
              </a:rPr>
              <a:t>foreign key</a:t>
            </a:r>
            <a:r>
              <a:rPr b="1" lang="en">
                <a:solidFill>
                  <a:schemeClr val="lt1"/>
                </a:solidFill>
              </a:rPr>
              <a:t> (actID2) references account(actID)</a:t>
            </a:r>
            <a:endParaRPr b="1">
              <a:solidFill>
                <a:schemeClr val="dk1"/>
              </a:solidFill>
              <a:latin typeface="IBM Plex Serif"/>
              <a:ea typeface="IBM Plex Serif"/>
              <a:cs typeface="IBM Plex Serif"/>
              <a:sym typeface="IBM Plex Serif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45"/>
          <p:cNvSpPr txBox="1"/>
          <p:nvPr>
            <p:ph type="title"/>
          </p:nvPr>
        </p:nvSpPr>
        <p:spPr>
          <a:xfrm>
            <a:off x="286900" y="1338063"/>
            <a:ext cx="4096800" cy="96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ORM </a:t>
            </a:r>
            <a:endParaRPr/>
          </a:p>
        </p:txBody>
      </p:sp>
      <p:sp>
        <p:nvSpPr>
          <p:cNvPr id="359" name="Google Shape;359;p45"/>
          <p:cNvSpPr txBox="1"/>
          <p:nvPr>
            <p:ph idx="1" type="subTitle"/>
          </p:nvPr>
        </p:nvSpPr>
        <p:spPr>
          <a:xfrm>
            <a:off x="820650" y="750900"/>
            <a:ext cx="3304800" cy="5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>
                <a:latin typeface="IBM Plex Serif Medium"/>
                <a:ea typeface="IBM Plex Serif Medium"/>
                <a:cs typeface="IBM Plex Serif Medium"/>
                <a:sym typeface="IBM Plex Serif Medium"/>
              </a:rPr>
              <a:t>Friend Dating Database</a:t>
            </a:r>
            <a:endParaRPr>
              <a:latin typeface="IBM Plex Serif Medium"/>
              <a:ea typeface="IBM Plex Serif Medium"/>
              <a:cs typeface="IBM Plex Serif Medium"/>
              <a:sym typeface="IBM Plex Serif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BM Plex Serif Medium"/>
              <a:ea typeface="IBM Plex Serif Medium"/>
              <a:cs typeface="IBM Plex Serif Medium"/>
              <a:sym typeface="IBM Plex Serif Medium"/>
            </a:endParaRPr>
          </a:p>
        </p:txBody>
      </p:sp>
      <p:sp>
        <p:nvSpPr>
          <p:cNvPr id="360" name="Google Shape;360;p45"/>
          <p:cNvSpPr txBox="1"/>
          <p:nvPr>
            <p:ph idx="12" type="sldNum"/>
          </p:nvPr>
        </p:nvSpPr>
        <p:spPr>
          <a:xfrm>
            <a:off x="390559" y="4022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1" name="Google Shape;361;p45"/>
          <p:cNvSpPr txBox="1"/>
          <p:nvPr/>
        </p:nvSpPr>
        <p:spPr>
          <a:xfrm>
            <a:off x="6424575" y="40226"/>
            <a:ext cx="2409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362" name="Google Shape;362;p45"/>
          <p:cNvSpPr txBox="1"/>
          <p:nvPr/>
        </p:nvSpPr>
        <p:spPr>
          <a:xfrm>
            <a:off x="2483250" y="40225"/>
            <a:ext cx="4177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rPr>
              <a:t>Fiona Nicda, Josh  Honig, Drew Patterson, Hannah Serio</a:t>
            </a:r>
            <a:endParaRPr sz="1000">
              <a:solidFill>
                <a:schemeClr val="lt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363" name="Google Shape;363;p45"/>
          <p:cNvSpPr txBox="1"/>
          <p:nvPr/>
        </p:nvSpPr>
        <p:spPr>
          <a:xfrm>
            <a:off x="183600" y="2571750"/>
            <a:ext cx="4578900" cy="15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>
                <a:solidFill>
                  <a:schemeClr val="lt1"/>
                </a:solidFill>
                <a:latin typeface="Archivo SemiBold"/>
                <a:ea typeface="Archivo SemiBold"/>
                <a:cs typeface="Archivo SemiBold"/>
                <a:sym typeface="Archivo SemiBold"/>
              </a:rPr>
              <a:t>Object-Relational Mapping</a:t>
            </a:r>
            <a:endParaRPr sz="100"/>
          </a:p>
        </p:txBody>
      </p:sp>
      <p:pic>
        <p:nvPicPr>
          <p:cNvPr descr="Co-worker discussion in the office." id="364" name="Google Shape;364;p45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24838" r="24838" t="0"/>
          <a:stretch/>
        </p:blipFill>
        <p:spPr>
          <a:xfrm>
            <a:off x="5439300" y="875850"/>
            <a:ext cx="2560800" cy="3391800"/>
          </a:xfrm>
          <a:prstGeom prst="roundRect">
            <a:avLst>
              <a:gd fmla="val 16667" name="adj"/>
            </a:avLst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46"/>
          <p:cNvSpPr txBox="1"/>
          <p:nvPr>
            <p:ph idx="12" type="sldNum"/>
          </p:nvPr>
        </p:nvSpPr>
        <p:spPr>
          <a:xfrm>
            <a:off x="390559" y="4022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0" name="Google Shape;370;p46"/>
          <p:cNvSpPr txBox="1"/>
          <p:nvPr>
            <p:ph idx="1" type="body"/>
          </p:nvPr>
        </p:nvSpPr>
        <p:spPr>
          <a:xfrm>
            <a:off x="390550" y="1251450"/>
            <a:ext cx="2831700" cy="303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" sz="2400"/>
              <a:t>subscription</a:t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Subscription</a:t>
            </a:r>
            <a:r>
              <a:rPr lang="en" sz="1600"/>
              <a:t> tier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Tier price*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Billing mode*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Due date*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User ID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Payment Methods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400"/>
          </a:p>
        </p:txBody>
      </p:sp>
      <p:grpSp>
        <p:nvGrpSpPr>
          <p:cNvPr id="371" name="Google Shape;371;p46"/>
          <p:cNvGrpSpPr/>
          <p:nvPr/>
        </p:nvGrpSpPr>
        <p:grpSpPr>
          <a:xfrm>
            <a:off x="6585850" y="1674904"/>
            <a:ext cx="1488000" cy="1793704"/>
            <a:chOff x="6335475" y="1674904"/>
            <a:chExt cx="1488000" cy="1793704"/>
          </a:xfrm>
        </p:grpSpPr>
        <p:sp>
          <p:nvSpPr>
            <p:cNvPr id="372" name="Google Shape;372;p46"/>
            <p:cNvSpPr/>
            <p:nvPr/>
          </p:nvSpPr>
          <p:spPr>
            <a:xfrm>
              <a:off x="6335475" y="1674904"/>
              <a:ext cx="1488000" cy="6114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Archivo"/>
                  <a:ea typeface="Archivo"/>
                  <a:cs typeface="Archivo"/>
                  <a:sym typeface="Archivo"/>
                </a:rPr>
                <a:t>subscription</a:t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373" name="Google Shape;373;p46"/>
            <p:cNvSpPr/>
            <p:nvPr/>
          </p:nvSpPr>
          <p:spPr>
            <a:xfrm>
              <a:off x="6335475" y="2857208"/>
              <a:ext cx="1488000" cy="6114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Archivo"/>
                  <a:ea typeface="Archivo"/>
                  <a:cs typeface="Archivo"/>
                  <a:sym typeface="Archivo"/>
                </a:rPr>
                <a:t>payment</a:t>
              </a:r>
              <a:br>
                <a:rPr lang="en">
                  <a:latin typeface="Archivo"/>
                  <a:ea typeface="Archivo"/>
                  <a:cs typeface="Archivo"/>
                  <a:sym typeface="Archivo"/>
                </a:rPr>
              </a:br>
              <a:r>
                <a:rPr lang="en">
                  <a:latin typeface="Archivo"/>
                  <a:ea typeface="Archivo"/>
                  <a:cs typeface="Archivo"/>
                  <a:sym typeface="Archivo"/>
                </a:rPr>
                <a:t>Method</a:t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cxnSp>
          <p:nvCxnSpPr>
            <p:cNvPr id="374" name="Google Shape;374;p46"/>
            <p:cNvCxnSpPr>
              <a:stCxn id="372" idx="2"/>
              <a:endCxn id="373" idx="0"/>
            </p:cNvCxnSpPr>
            <p:nvPr/>
          </p:nvCxnSpPr>
          <p:spPr>
            <a:xfrm>
              <a:off x="7079475" y="2286304"/>
              <a:ext cx="0" cy="5709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75" name="Google Shape;375;p46"/>
          <p:cNvSpPr txBox="1"/>
          <p:nvPr>
            <p:ph idx="1" type="body"/>
          </p:nvPr>
        </p:nvSpPr>
        <p:spPr>
          <a:xfrm>
            <a:off x="3363019" y="1251450"/>
            <a:ext cx="2831700" cy="303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" sz="2400"/>
              <a:t>paymentMethod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Type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Card Information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Number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CVV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Expiration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Billing Address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3</a:t>
            </a:r>
            <a:r>
              <a:rPr baseline="30000" lang="en" sz="1600"/>
              <a:t>rd</a:t>
            </a:r>
            <a:r>
              <a:rPr lang="en" sz="1600"/>
              <a:t> Party Information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Subscription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46"/>
          <p:cNvSpPr txBox="1"/>
          <p:nvPr/>
        </p:nvSpPr>
        <p:spPr>
          <a:xfrm>
            <a:off x="0" y="4702500"/>
            <a:ext cx="9144000" cy="44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rPr>
              <a:t>*if paid</a:t>
            </a:r>
            <a:endParaRPr sz="1100">
              <a:solidFill>
                <a:schemeClr val="dk1"/>
              </a:solidFill>
              <a:latin typeface="IBM Plex Serif"/>
              <a:ea typeface="IBM Plex Serif"/>
              <a:cs typeface="IBM Plex Serif"/>
              <a:sym typeface="IBM Plex Serif"/>
            </a:endParaRPr>
          </a:p>
        </p:txBody>
      </p:sp>
      <p:sp>
        <p:nvSpPr>
          <p:cNvPr id="377" name="Google Shape;377;p46"/>
          <p:cNvSpPr txBox="1"/>
          <p:nvPr/>
        </p:nvSpPr>
        <p:spPr>
          <a:xfrm>
            <a:off x="6631338" y="2243325"/>
            <a:ext cx="588000" cy="2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rPr>
              <a:t>(0,N)</a:t>
            </a:r>
            <a:endParaRPr sz="1100">
              <a:solidFill>
                <a:schemeClr val="dk1"/>
              </a:solidFill>
              <a:latin typeface="IBM Plex Serif"/>
              <a:ea typeface="IBM Plex Serif"/>
              <a:cs typeface="IBM Plex Serif"/>
              <a:sym typeface="IBM Plex Serif"/>
            </a:endParaRPr>
          </a:p>
        </p:txBody>
      </p:sp>
      <p:sp>
        <p:nvSpPr>
          <p:cNvPr id="378" name="Google Shape;378;p46"/>
          <p:cNvSpPr txBox="1"/>
          <p:nvPr/>
        </p:nvSpPr>
        <p:spPr>
          <a:xfrm>
            <a:off x="6631350" y="2571759"/>
            <a:ext cx="678300" cy="2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rPr>
              <a:t>(1,1)</a:t>
            </a:r>
            <a:endParaRPr sz="1100">
              <a:solidFill>
                <a:schemeClr val="dk1"/>
              </a:solidFill>
              <a:latin typeface="IBM Plex Serif"/>
              <a:ea typeface="IBM Plex Serif"/>
              <a:cs typeface="IBM Plex Serif"/>
              <a:sym typeface="IBM Plex Serif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47"/>
          <p:cNvSpPr txBox="1"/>
          <p:nvPr/>
        </p:nvSpPr>
        <p:spPr>
          <a:xfrm>
            <a:off x="801600" y="364350"/>
            <a:ext cx="7540800" cy="44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# Class created by Josh</a:t>
            </a:r>
            <a:endParaRPr sz="1050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05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Subscription</a:t>
            </a:r>
            <a:r>
              <a:rPr lang="en" sz="105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Base</a:t>
            </a:r>
            <a:r>
              <a:rPr lang="en" sz="105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050">
              <a:solidFill>
                <a:srgbClr val="3B3B3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__tablename__</a:t>
            </a:r>
            <a:r>
              <a:rPr lang="en" sz="105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"subscription"</a:t>
            </a:r>
            <a:endParaRPr sz="1050">
              <a:solidFill>
                <a:srgbClr val="3B3B3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subid</a:t>
            </a:r>
            <a:r>
              <a:rPr lang="en" sz="105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: Mapped[</a:t>
            </a:r>
            <a:r>
              <a:rPr lang="en" sz="105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uuid</a:t>
            </a:r>
            <a:r>
              <a:rPr lang="en" sz="105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UUID</a:t>
            </a:r>
            <a:r>
              <a:rPr lang="en" sz="105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] </a:t>
            </a:r>
            <a:r>
              <a:rPr lang="en" sz="1050"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 mapped_column(UUID(</a:t>
            </a:r>
            <a:r>
              <a:rPr lang="en" sz="105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as_uuid</a:t>
            </a:r>
            <a:r>
              <a:rPr lang="en" sz="1050"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 sz="105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), </a:t>
            </a:r>
            <a:r>
              <a:rPr lang="en" sz="105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lang="en" sz="1050"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uuid</a:t>
            </a:r>
            <a:r>
              <a:rPr lang="en" sz="105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uuid4</a:t>
            </a:r>
            <a:r>
              <a:rPr lang="en" sz="105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primary_key</a:t>
            </a:r>
            <a:r>
              <a:rPr lang="en" sz="1050"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 sz="105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3B3B3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subtier</a:t>
            </a:r>
            <a:r>
              <a:rPr lang="en" sz="105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: Mapped[</a:t>
            </a:r>
            <a:r>
              <a:rPr lang="en" sz="105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en" sz="105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] </a:t>
            </a:r>
            <a:r>
              <a:rPr lang="en" sz="1050"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 mapped_column(String(</a:t>
            </a:r>
            <a:r>
              <a:rPr lang="en" sz="1050">
                <a:solidFill>
                  <a:srgbClr val="098658"/>
                </a:solidFill>
                <a:latin typeface="Courier New"/>
                <a:ea typeface="Courier New"/>
                <a:cs typeface="Courier New"/>
                <a:sym typeface="Courier New"/>
              </a:rPr>
              <a:t>64</a:t>
            </a:r>
            <a:r>
              <a:rPr lang="en" sz="105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1050">
              <a:solidFill>
                <a:srgbClr val="3B3B3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subprice</a:t>
            </a:r>
            <a:r>
              <a:rPr lang="en" sz="105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: Mapped[Numeric] </a:t>
            </a:r>
            <a:r>
              <a:rPr lang="en" sz="1050"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 mapped_column(Numeric, </a:t>
            </a:r>
            <a:r>
              <a:rPr lang="en" sz="105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nullable</a:t>
            </a:r>
            <a:r>
              <a:rPr lang="en" sz="1050"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 sz="105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3B3B3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outstandingbalance</a:t>
            </a:r>
            <a:r>
              <a:rPr lang="en" sz="105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: Mapped[Numeric] </a:t>
            </a:r>
            <a:r>
              <a:rPr lang="en" sz="1050"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 mapped_column(Numeric, </a:t>
            </a:r>
            <a:r>
              <a:rPr lang="en" sz="105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nullable</a:t>
            </a:r>
            <a:r>
              <a:rPr lang="en" sz="1050"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 sz="105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3B3B3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nextduedate</a:t>
            </a:r>
            <a:r>
              <a:rPr lang="en" sz="105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: Mapped[</a:t>
            </a:r>
            <a:r>
              <a:rPr lang="en" sz="105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datetime</a:t>
            </a:r>
            <a:r>
              <a:rPr lang="en" sz="105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] </a:t>
            </a:r>
            <a:r>
              <a:rPr lang="en" sz="1050"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 mapped_column(DateTime(</a:t>
            </a:r>
            <a:r>
              <a:rPr lang="en" sz="105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timezone</a:t>
            </a:r>
            <a:r>
              <a:rPr lang="en" sz="1050"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en" sz="105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), </a:t>
            </a:r>
            <a:r>
              <a:rPr lang="en" sz="105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nullable</a:t>
            </a:r>
            <a:r>
              <a:rPr lang="en" sz="1050"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 sz="105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endParaRPr sz="1050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annualbilling</a:t>
            </a:r>
            <a:r>
              <a:rPr lang="en" sz="105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: Mapped[</a:t>
            </a:r>
            <a:r>
              <a:rPr lang="en" sz="105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Optional</a:t>
            </a:r>
            <a:r>
              <a:rPr lang="en" sz="105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05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bool</a:t>
            </a:r>
            <a:r>
              <a:rPr lang="en" sz="105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]]</a:t>
            </a:r>
            <a:endParaRPr sz="1050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userid</a:t>
            </a:r>
            <a:r>
              <a:rPr lang="en" sz="105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: Mapped[</a:t>
            </a:r>
            <a:r>
              <a:rPr lang="en" sz="105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uuid</a:t>
            </a:r>
            <a:r>
              <a:rPr lang="en" sz="105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UUID</a:t>
            </a:r>
            <a:r>
              <a:rPr lang="en" sz="105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] </a:t>
            </a:r>
            <a:r>
              <a:rPr lang="en" sz="1050"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 mapped_column(ForeignKey(</a:t>
            </a:r>
            <a:r>
              <a:rPr lang="en" sz="105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"user.userID"</a:t>
            </a:r>
            <a:r>
              <a:rPr lang="en" sz="105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1050">
              <a:solidFill>
                <a:srgbClr val="3B3B3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paymentmethods</a:t>
            </a:r>
            <a:r>
              <a:rPr lang="en" sz="105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: Mapped[</a:t>
            </a:r>
            <a:r>
              <a:rPr lang="en" sz="105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lang="en" sz="105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05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05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paymentmethod</a:t>
            </a:r>
            <a:r>
              <a:rPr lang="en" sz="105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05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]] </a:t>
            </a:r>
            <a:r>
              <a:rPr lang="en" sz="1050"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 relationship(</a:t>
            </a:r>
            <a:endParaRPr sz="1050">
              <a:solidFill>
                <a:srgbClr val="3B3B3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5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back_populates</a:t>
            </a:r>
            <a:r>
              <a:rPr lang="en" sz="1050"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"subscription"</a:t>
            </a:r>
            <a:r>
              <a:rPr lang="en" sz="105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cascade</a:t>
            </a:r>
            <a:r>
              <a:rPr lang="en" sz="1050"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"all, delete-orphan"</a:t>
            </a:r>
            <a:endParaRPr sz="1050">
              <a:solidFill>
                <a:srgbClr val="A3151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   )</a:t>
            </a:r>
            <a:endParaRPr sz="1050">
              <a:solidFill>
                <a:srgbClr val="3B3B3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3B3B3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05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__repr__</a:t>
            </a:r>
            <a:r>
              <a:rPr lang="en" sz="105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 sz="105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) -&gt; </a:t>
            </a:r>
            <a:r>
              <a:rPr lang="en" sz="105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en" sz="105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>
              <a:solidFill>
                <a:srgbClr val="3B3B3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50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05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en" sz="105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"""Subscription(</a:t>
            </a:r>
            <a:endParaRPr sz="1050">
              <a:solidFill>
                <a:srgbClr val="A3151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id=</a:t>
            </a:r>
            <a:r>
              <a:rPr lang="en" sz="10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 sz="105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 sz="105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subid</a:t>
            </a:r>
            <a:r>
              <a:rPr lang="en" sz="10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!r}</a:t>
            </a:r>
            <a:r>
              <a:rPr lang="en" sz="105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, subtier=</a:t>
            </a:r>
            <a:r>
              <a:rPr lang="en" sz="10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 sz="105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 sz="105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subtier</a:t>
            </a:r>
            <a:r>
              <a:rPr lang="en" sz="10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!r}</a:t>
            </a:r>
            <a:r>
              <a:rPr lang="en" sz="105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, subprice=</a:t>
            </a:r>
            <a:r>
              <a:rPr lang="en" sz="10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 sz="105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 sz="105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subprice</a:t>
            </a:r>
            <a:r>
              <a:rPr lang="en" sz="10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!r}</a:t>
            </a:r>
            <a:r>
              <a:rPr lang="en" sz="105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50">
              <a:solidFill>
                <a:srgbClr val="A3151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nextduedate=</a:t>
            </a:r>
            <a:r>
              <a:rPr lang="en" sz="10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 sz="105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 sz="105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nextduedate</a:t>
            </a:r>
            <a:r>
              <a:rPr lang="en" sz="10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!r}</a:t>
            </a:r>
            <a:r>
              <a:rPr lang="en" sz="105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, annualbilling=</a:t>
            </a:r>
            <a:r>
              <a:rPr lang="en" sz="10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 sz="105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 sz="105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annualbilling</a:t>
            </a:r>
            <a:r>
              <a:rPr lang="en" sz="10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!r}</a:t>
            </a:r>
            <a:r>
              <a:rPr lang="en" sz="105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50">
              <a:solidFill>
                <a:srgbClr val="A3151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userid=</a:t>
            </a:r>
            <a:r>
              <a:rPr lang="en" sz="10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 sz="105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 sz="105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userid</a:t>
            </a:r>
            <a:r>
              <a:rPr lang="en" sz="10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!r}</a:t>
            </a:r>
            <a:r>
              <a:rPr lang="en" sz="105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)"""</a:t>
            </a:r>
            <a:endParaRPr sz="1050">
              <a:solidFill>
                <a:srgbClr val="A3151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IBM Plex Serif"/>
              <a:ea typeface="IBM Plex Serif"/>
              <a:cs typeface="IBM Plex Serif"/>
              <a:sym typeface="IBM Plex Serif"/>
            </a:endParaRPr>
          </a:p>
        </p:txBody>
      </p:sp>
      <p:sp>
        <p:nvSpPr>
          <p:cNvPr id="384" name="Google Shape;384;p47"/>
          <p:cNvSpPr txBox="1"/>
          <p:nvPr/>
        </p:nvSpPr>
        <p:spPr>
          <a:xfrm>
            <a:off x="801600" y="364350"/>
            <a:ext cx="7540800" cy="44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# Class created by Josh</a:t>
            </a:r>
            <a:endParaRPr sz="1050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05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paymentmethod</a:t>
            </a:r>
            <a:r>
              <a:rPr lang="en" sz="105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Base</a:t>
            </a:r>
            <a:r>
              <a:rPr lang="en" sz="105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050">
              <a:solidFill>
                <a:srgbClr val="3B3B3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__tablename__</a:t>
            </a:r>
            <a:r>
              <a:rPr lang="en" sz="105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"paymentmethod"</a:t>
            </a:r>
            <a:endParaRPr sz="1050">
              <a:solidFill>
                <a:srgbClr val="3B3B3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pmtid</a:t>
            </a:r>
            <a:r>
              <a:rPr lang="en" sz="105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: Mapped[</a:t>
            </a:r>
            <a:r>
              <a:rPr lang="en" sz="105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uuid</a:t>
            </a:r>
            <a:r>
              <a:rPr lang="en" sz="105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UUID</a:t>
            </a:r>
            <a:r>
              <a:rPr lang="en" sz="105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] </a:t>
            </a:r>
            <a:r>
              <a:rPr lang="en" sz="1050"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 mapped_column(UUID(</a:t>
            </a:r>
            <a:r>
              <a:rPr lang="en" sz="105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as_uuid</a:t>
            </a:r>
            <a:r>
              <a:rPr lang="en" sz="1050"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 sz="105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), </a:t>
            </a:r>
            <a:r>
              <a:rPr lang="en" sz="105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lang="en" sz="1050"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uuid</a:t>
            </a:r>
            <a:r>
              <a:rPr lang="en" sz="105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uuid4</a:t>
            </a:r>
            <a:r>
              <a:rPr lang="en" sz="105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primary_key</a:t>
            </a:r>
            <a:r>
              <a:rPr lang="en" sz="1050"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 sz="105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3B3B3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subid</a:t>
            </a:r>
            <a:r>
              <a:rPr lang="en" sz="105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: Mapped[</a:t>
            </a:r>
            <a:r>
              <a:rPr lang="en" sz="105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uuid</a:t>
            </a:r>
            <a:r>
              <a:rPr lang="en" sz="105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UUID</a:t>
            </a:r>
            <a:r>
              <a:rPr lang="en" sz="105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] </a:t>
            </a:r>
            <a:r>
              <a:rPr lang="en" sz="1050"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 mapped_column(ForeignKey(</a:t>
            </a:r>
            <a:r>
              <a:rPr lang="en" sz="105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"subscription.subid"</a:t>
            </a:r>
            <a:r>
              <a:rPr lang="en" sz="105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1050">
              <a:solidFill>
                <a:srgbClr val="3B3B3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pmttype</a:t>
            </a:r>
            <a:r>
              <a:rPr lang="en" sz="105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 mapped_column(Enum(</a:t>
            </a:r>
            <a:r>
              <a:rPr lang="en" sz="105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payment_type</a:t>
            </a:r>
            <a:r>
              <a:rPr lang="en" sz="105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1050">
              <a:solidFill>
                <a:srgbClr val="3B3B3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num</a:t>
            </a:r>
            <a:r>
              <a:rPr lang="en" sz="105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: Mapped[Numeric] </a:t>
            </a:r>
            <a:r>
              <a:rPr lang="en" sz="1050"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 mapped_column(Numeric, </a:t>
            </a:r>
            <a:r>
              <a:rPr lang="en" sz="105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nullable</a:t>
            </a:r>
            <a:r>
              <a:rPr lang="en" sz="1050"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 sz="105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3B3B3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cvv</a:t>
            </a:r>
            <a:r>
              <a:rPr lang="en" sz="105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: Mapped[Numeric] </a:t>
            </a:r>
            <a:r>
              <a:rPr lang="en" sz="1050"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 mapped_column(Numeric, </a:t>
            </a:r>
            <a:r>
              <a:rPr lang="en" sz="105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nullable</a:t>
            </a:r>
            <a:r>
              <a:rPr lang="en" sz="1050"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 sz="105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3B3B3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expiration</a:t>
            </a:r>
            <a:r>
              <a:rPr lang="en" sz="105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: Mapped[</a:t>
            </a:r>
            <a:r>
              <a:rPr lang="en" sz="105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en" sz="105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] </a:t>
            </a:r>
            <a:r>
              <a:rPr lang="en" sz="1050"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 mapped_column(String(</a:t>
            </a:r>
            <a:r>
              <a:rPr lang="en" sz="1050">
                <a:solidFill>
                  <a:srgbClr val="098658"/>
                </a:solidFill>
                <a:latin typeface="Courier New"/>
                <a:ea typeface="Courier New"/>
                <a:cs typeface="Courier New"/>
                <a:sym typeface="Courier New"/>
              </a:rPr>
              <a:t>16</a:t>
            </a:r>
            <a:r>
              <a:rPr lang="en" sz="105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), </a:t>
            </a:r>
            <a:r>
              <a:rPr lang="en" sz="105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nullable</a:t>
            </a:r>
            <a:r>
              <a:rPr lang="en" sz="1050"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 sz="105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3B3B3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pmtstreetaddr</a:t>
            </a:r>
            <a:r>
              <a:rPr lang="en" sz="105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: Mapped[</a:t>
            </a:r>
            <a:r>
              <a:rPr lang="en" sz="105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en" sz="105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] </a:t>
            </a:r>
            <a:r>
              <a:rPr lang="en" sz="1050"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 mapped_column(String(</a:t>
            </a:r>
            <a:r>
              <a:rPr lang="en" sz="1050">
                <a:solidFill>
                  <a:srgbClr val="098658"/>
                </a:solidFill>
                <a:latin typeface="Courier New"/>
                <a:ea typeface="Courier New"/>
                <a:cs typeface="Courier New"/>
                <a:sym typeface="Courier New"/>
              </a:rPr>
              <a:t>128</a:t>
            </a:r>
            <a:r>
              <a:rPr lang="en" sz="105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), </a:t>
            </a:r>
            <a:r>
              <a:rPr lang="en" sz="105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nullable</a:t>
            </a:r>
            <a:r>
              <a:rPr lang="en" sz="1050"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 sz="105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3B3B3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pmtcity</a:t>
            </a:r>
            <a:r>
              <a:rPr lang="en" sz="105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: Mapped[</a:t>
            </a:r>
            <a:r>
              <a:rPr lang="en" sz="105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en" sz="105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] </a:t>
            </a:r>
            <a:r>
              <a:rPr lang="en" sz="1050"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 mapped_column(String(</a:t>
            </a:r>
            <a:r>
              <a:rPr lang="en" sz="1050">
                <a:solidFill>
                  <a:srgbClr val="098658"/>
                </a:solidFill>
                <a:latin typeface="Courier New"/>
                <a:ea typeface="Courier New"/>
                <a:cs typeface="Courier New"/>
                <a:sym typeface="Courier New"/>
              </a:rPr>
              <a:t>64</a:t>
            </a:r>
            <a:r>
              <a:rPr lang="en" sz="105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), </a:t>
            </a:r>
            <a:r>
              <a:rPr lang="en" sz="105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nullable</a:t>
            </a:r>
            <a:r>
              <a:rPr lang="en" sz="1050"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 sz="105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3B3B3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pmtstate</a:t>
            </a:r>
            <a:r>
              <a:rPr lang="en" sz="105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: Mapped[</a:t>
            </a:r>
            <a:r>
              <a:rPr lang="en" sz="105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en" sz="105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] </a:t>
            </a:r>
            <a:r>
              <a:rPr lang="en" sz="1050"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 mapped_column(String(</a:t>
            </a:r>
            <a:r>
              <a:rPr lang="en" sz="1050">
                <a:solidFill>
                  <a:srgbClr val="098658"/>
                </a:solidFill>
                <a:latin typeface="Courier New"/>
                <a:ea typeface="Courier New"/>
                <a:cs typeface="Courier New"/>
                <a:sym typeface="Courier New"/>
              </a:rPr>
              <a:t>64</a:t>
            </a:r>
            <a:r>
              <a:rPr lang="en" sz="105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), </a:t>
            </a:r>
            <a:r>
              <a:rPr lang="en" sz="105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nullable</a:t>
            </a:r>
            <a:r>
              <a:rPr lang="en" sz="1050"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 sz="105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3B3B3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pmtzipcode</a:t>
            </a:r>
            <a:r>
              <a:rPr lang="en" sz="105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: Mapped[</a:t>
            </a:r>
            <a:r>
              <a:rPr lang="en" sz="105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en" sz="105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] </a:t>
            </a:r>
            <a:r>
              <a:rPr lang="en" sz="1050"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 mapped_column(String(</a:t>
            </a:r>
            <a:r>
              <a:rPr lang="en" sz="1050">
                <a:solidFill>
                  <a:srgbClr val="098658"/>
                </a:solidFill>
                <a:latin typeface="Courier New"/>
                <a:ea typeface="Courier New"/>
                <a:cs typeface="Courier New"/>
                <a:sym typeface="Courier New"/>
              </a:rPr>
              <a:t>64</a:t>
            </a:r>
            <a:r>
              <a:rPr lang="en" sz="105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), </a:t>
            </a:r>
            <a:r>
              <a:rPr lang="en" sz="105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nullable</a:t>
            </a:r>
            <a:r>
              <a:rPr lang="en" sz="1050"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 sz="105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3B3B3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androidpay</a:t>
            </a:r>
            <a:r>
              <a:rPr lang="en" sz="105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: Mapped[</a:t>
            </a:r>
            <a:r>
              <a:rPr lang="en" sz="105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en" sz="105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] </a:t>
            </a:r>
            <a:r>
              <a:rPr lang="en" sz="1050"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 mapped_column(String(</a:t>
            </a:r>
            <a:r>
              <a:rPr lang="en" sz="1050">
                <a:solidFill>
                  <a:srgbClr val="098658"/>
                </a:solidFill>
                <a:latin typeface="Courier New"/>
                <a:ea typeface="Courier New"/>
                <a:cs typeface="Courier New"/>
                <a:sym typeface="Courier New"/>
              </a:rPr>
              <a:t>128</a:t>
            </a:r>
            <a:r>
              <a:rPr lang="en" sz="105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), </a:t>
            </a:r>
            <a:r>
              <a:rPr lang="en" sz="105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nullable</a:t>
            </a:r>
            <a:r>
              <a:rPr lang="en" sz="1050"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 sz="105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3B3B3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applepay</a:t>
            </a:r>
            <a:r>
              <a:rPr lang="en" sz="105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: Mapped[</a:t>
            </a:r>
            <a:r>
              <a:rPr lang="en" sz="105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en" sz="105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] </a:t>
            </a:r>
            <a:r>
              <a:rPr lang="en" sz="1050"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 mapped_column(String(</a:t>
            </a:r>
            <a:r>
              <a:rPr lang="en" sz="1050">
                <a:solidFill>
                  <a:srgbClr val="098658"/>
                </a:solidFill>
                <a:latin typeface="Courier New"/>
                <a:ea typeface="Courier New"/>
                <a:cs typeface="Courier New"/>
                <a:sym typeface="Courier New"/>
              </a:rPr>
              <a:t>128</a:t>
            </a:r>
            <a:r>
              <a:rPr lang="en" sz="105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), </a:t>
            </a:r>
            <a:r>
              <a:rPr lang="en" sz="105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nullable</a:t>
            </a:r>
            <a:r>
              <a:rPr lang="en" sz="1050"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 sz="105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3B3B3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paypal</a:t>
            </a:r>
            <a:r>
              <a:rPr lang="en" sz="105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: Mapped[</a:t>
            </a:r>
            <a:r>
              <a:rPr lang="en" sz="105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en" sz="105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] </a:t>
            </a:r>
            <a:r>
              <a:rPr lang="en" sz="1050"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 mapped_column(String(</a:t>
            </a:r>
            <a:r>
              <a:rPr lang="en" sz="1050">
                <a:solidFill>
                  <a:srgbClr val="098658"/>
                </a:solidFill>
                <a:latin typeface="Courier New"/>
                <a:ea typeface="Courier New"/>
                <a:cs typeface="Courier New"/>
                <a:sym typeface="Courier New"/>
              </a:rPr>
              <a:t>128</a:t>
            </a:r>
            <a:r>
              <a:rPr lang="en" sz="105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), </a:t>
            </a:r>
            <a:r>
              <a:rPr lang="en" sz="105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nullable</a:t>
            </a:r>
            <a:r>
              <a:rPr lang="en" sz="1050"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 sz="105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3B3B3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subscription</a:t>
            </a:r>
            <a:r>
              <a:rPr lang="en" sz="105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: Mapped[</a:t>
            </a:r>
            <a:r>
              <a:rPr lang="en" sz="105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05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Subscription</a:t>
            </a:r>
            <a:r>
              <a:rPr lang="en" sz="105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05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] </a:t>
            </a:r>
            <a:r>
              <a:rPr lang="en" sz="1050"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 relationship(</a:t>
            </a:r>
            <a:r>
              <a:rPr lang="en" sz="105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back_populates</a:t>
            </a:r>
            <a:r>
              <a:rPr lang="en" sz="1050"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"paymentmethods"</a:t>
            </a:r>
            <a:r>
              <a:rPr lang="en" sz="105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3B3B3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05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__repr__</a:t>
            </a:r>
            <a:r>
              <a:rPr lang="en" sz="105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 sz="105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) -&gt; </a:t>
            </a:r>
            <a:r>
              <a:rPr lang="en" sz="105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en" sz="105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>
              <a:solidFill>
                <a:srgbClr val="3B3B3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50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05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en" sz="105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"""paymentMethod(</a:t>
            </a:r>
            <a:endParaRPr sz="1050">
              <a:solidFill>
                <a:srgbClr val="A3151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pmtid=</a:t>
            </a:r>
            <a:r>
              <a:rPr lang="en" sz="10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 sz="105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 sz="105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pmtid</a:t>
            </a:r>
            <a:r>
              <a:rPr lang="en" sz="10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!r}</a:t>
            </a:r>
            <a:r>
              <a:rPr lang="en" sz="105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, subid=</a:t>
            </a:r>
            <a:r>
              <a:rPr lang="en" sz="10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 sz="105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 sz="105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subid</a:t>
            </a:r>
            <a:r>
              <a:rPr lang="en" sz="10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!r}</a:t>
            </a:r>
            <a:r>
              <a:rPr lang="en" sz="105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, pmtType=</a:t>
            </a:r>
            <a:r>
              <a:rPr lang="en" sz="10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 sz="105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 sz="105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pmttype</a:t>
            </a:r>
            <a:r>
              <a:rPr lang="en" sz="10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!r}</a:t>
            </a:r>
            <a:r>
              <a:rPr lang="en" sz="105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50">
              <a:solidFill>
                <a:srgbClr val="A3151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num=</a:t>
            </a:r>
            <a:r>
              <a:rPr lang="en" sz="10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 sz="105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 sz="105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num</a:t>
            </a:r>
            <a:r>
              <a:rPr lang="en" sz="10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!r}</a:t>
            </a:r>
            <a:r>
              <a:rPr lang="en" sz="105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, cvv=</a:t>
            </a:r>
            <a:r>
              <a:rPr lang="en" sz="10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 sz="105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 sz="105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cvv</a:t>
            </a:r>
            <a:r>
              <a:rPr lang="en" sz="10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!r}</a:t>
            </a:r>
            <a:r>
              <a:rPr lang="en" sz="105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, expiration=</a:t>
            </a:r>
            <a:r>
              <a:rPr lang="en" sz="10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 sz="105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 sz="105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expiration</a:t>
            </a:r>
            <a:r>
              <a:rPr lang="en" sz="10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!r}</a:t>
            </a:r>
            <a:r>
              <a:rPr lang="en" sz="105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50">
              <a:solidFill>
                <a:srgbClr val="A3151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pmtstreetaddr=</a:t>
            </a:r>
            <a:r>
              <a:rPr lang="en" sz="10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 sz="105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 sz="105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pmtstreetaddr</a:t>
            </a:r>
            <a:r>
              <a:rPr lang="en" sz="10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!r}</a:t>
            </a:r>
            <a:r>
              <a:rPr lang="en" sz="105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, pmtcity=</a:t>
            </a:r>
            <a:r>
              <a:rPr lang="en" sz="10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 sz="105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 sz="105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pmtcity</a:t>
            </a:r>
            <a:r>
              <a:rPr lang="en" sz="10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!r}</a:t>
            </a:r>
            <a:r>
              <a:rPr lang="en" sz="105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50">
              <a:solidFill>
                <a:srgbClr val="A3151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pmtstate=</a:t>
            </a:r>
            <a:r>
              <a:rPr lang="en" sz="10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 sz="105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 sz="105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pmtstate</a:t>
            </a:r>
            <a:r>
              <a:rPr lang="en" sz="10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!r}</a:t>
            </a:r>
            <a:r>
              <a:rPr lang="en" sz="105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, pmtzipcode=</a:t>
            </a:r>
            <a:r>
              <a:rPr lang="en" sz="10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 sz="105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 sz="105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pmtzipcode</a:t>
            </a:r>
            <a:r>
              <a:rPr lang="en" sz="10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!r}</a:t>
            </a:r>
            <a:r>
              <a:rPr lang="en" sz="105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50">
              <a:solidFill>
                <a:srgbClr val="A3151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androidpay=</a:t>
            </a:r>
            <a:r>
              <a:rPr lang="en" sz="10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 sz="105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 sz="105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androidpay</a:t>
            </a:r>
            <a:r>
              <a:rPr lang="en" sz="10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!r}</a:t>
            </a:r>
            <a:r>
              <a:rPr lang="en" sz="105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, applepay=</a:t>
            </a:r>
            <a:r>
              <a:rPr lang="en" sz="10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 sz="105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 sz="105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applepay</a:t>
            </a:r>
            <a:r>
              <a:rPr lang="en" sz="10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!r}</a:t>
            </a:r>
            <a:r>
              <a:rPr lang="en" sz="105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, paypal=</a:t>
            </a:r>
            <a:r>
              <a:rPr lang="en" sz="10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 sz="105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 sz="105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paypal</a:t>
            </a:r>
            <a:r>
              <a:rPr lang="en" sz="10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!r}</a:t>
            </a:r>
            <a:r>
              <a:rPr lang="en" sz="105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)"""</a:t>
            </a:r>
            <a:endParaRPr sz="1050">
              <a:solidFill>
                <a:srgbClr val="A3151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48"/>
          <p:cNvSpPr txBox="1"/>
          <p:nvPr>
            <p:ph type="title"/>
          </p:nvPr>
        </p:nvSpPr>
        <p:spPr>
          <a:xfrm>
            <a:off x="390550" y="433825"/>
            <a:ext cx="83727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 Cards for Each Subscription</a:t>
            </a:r>
            <a:endParaRPr/>
          </a:p>
        </p:txBody>
      </p:sp>
      <p:sp>
        <p:nvSpPr>
          <p:cNvPr id="390" name="Google Shape;390;p48"/>
          <p:cNvSpPr txBox="1"/>
          <p:nvPr>
            <p:ph idx="12" type="sldNum"/>
          </p:nvPr>
        </p:nvSpPr>
        <p:spPr>
          <a:xfrm>
            <a:off x="390559" y="4022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1" name="Google Shape;391;p48"/>
          <p:cNvSpPr txBox="1"/>
          <p:nvPr>
            <p:ph idx="1" type="body"/>
          </p:nvPr>
        </p:nvSpPr>
        <p:spPr>
          <a:xfrm>
            <a:off x="1626725" y="1227075"/>
            <a:ext cx="5645700" cy="3393300"/>
          </a:xfrm>
          <a:prstGeom prst="rect">
            <a:avLst/>
          </a:prstGeom>
          <a:solidFill>
            <a:schemeClr val="accent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Query and output by Josh</a:t>
            </a:r>
            <a:endParaRPr b="1" sz="105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This query shows which credit cards are being used to cover which non-free-tier subscriptions.</a:t>
            </a:r>
            <a:endParaRPr b="1" sz="1050">
              <a:solidFill>
                <a:srgbClr val="001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statement</a:t>
            </a:r>
            <a:r>
              <a:rPr b="1"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endParaRPr b="1" sz="105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select(</a:t>
            </a:r>
            <a:r>
              <a:rPr b="1" lang="en" sz="105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paymentmethod</a:t>
            </a:r>
            <a:r>
              <a:rPr b="1"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05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.join(</a:t>
            </a:r>
            <a:r>
              <a:rPr b="1" lang="en" sz="105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paymentmethod</a:t>
            </a:r>
            <a:r>
              <a:rPr b="1"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subscription</a:t>
            </a:r>
            <a:r>
              <a:rPr b="1"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05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.where(</a:t>
            </a:r>
            <a:endParaRPr b="1" sz="105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105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Subscription</a:t>
            </a:r>
            <a:r>
              <a:rPr b="1"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subtier</a:t>
            </a:r>
            <a:r>
              <a:rPr b="1"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!=</a:t>
            </a:r>
            <a:r>
              <a:rPr b="1"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"Free"</a:t>
            </a:r>
            <a:r>
              <a:rPr b="1"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</a:t>
            </a:r>
            <a:endParaRPr b="1" sz="1050">
              <a:solidFill>
                <a:srgbClr val="AF00D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105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paymentmethod</a:t>
            </a:r>
            <a:r>
              <a:rPr b="1"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pmttype</a:t>
            </a:r>
            <a:r>
              <a:rPr b="1"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!=</a:t>
            </a:r>
            <a:r>
              <a:rPr b="1"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payment_type</a:t>
            </a:r>
            <a:r>
              <a:rPr b="1"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050">
                <a:solidFill>
                  <a:srgbClr val="0070C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thirdParty</a:t>
            </a:r>
            <a:endParaRPr b="1" sz="1050">
              <a:solidFill>
                <a:srgbClr val="0070C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)</a:t>
            </a:r>
            <a:endParaRPr b="1" sz="105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.order_by(</a:t>
            </a:r>
            <a:r>
              <a:rPr b="1" lang="en" sz="105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Subscription</a:t>
            </a:r>
            <a:r>
              <a:rPr b="1"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nextduedate</a:t>
            </a:r>
            <a:r>
              <a:rPr b="1"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05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05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record</a:t>
            </a:r>
            <a:r>
              <a:rPr b="1"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1"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session</a:t>
            </a:r>
            <a:r>
              <a:rPr b="1"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.scalars(</a:t>
            </a:r>
            <a:r>
              <a:rPr b="1"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statement</a:t>
            </a:r>
            <a:r>
              <a:rPr b="1"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b="1" sz="105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b="1"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"""Card </a:t>
            </a:r>
            <a:r>
              <a:rPr b="1"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record</a:t>
            </a:r>
            <a:r>
              <a:rPr b="1"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.num</a:t>
            </a:r>
            <a:r>
              <a:rPr b="1"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is being used to cover subscription with id=</a:t>
            </a:r>
            <a:r>
              <a:rPr b="1"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record</a:t>
            </a:r>
            <a:r>
              <a:rPr b="1"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.subid</a:t>
            </a:r>
            <a:r>
              <a:rPr b="1"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"""</a:t>
            </a:r>
            <a:r>
              <a:rPr b="1"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05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795E2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pic>
        <p:nvPicPr>
          <p:cNvPr id="392" name="Google Shape;392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911" y="1487476"/>
            <a:ext cx="8128176" cy="29178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93" name="Google Shape;393;p48"/>
          <p:cNvGrpSpPr/>
          <p:nvPr/>
        </p:nvGrpSpPr>
        <p:grpSpPr>
          <a:xfrm>
            <a:off x="1768475" y="2017550"/>
            <a:ext cx="3337800" cy="940025"/>
            <a:chOff x="1768475" y="2017550"/>
            <a:chExt cx="3337800" cy="940025"/>
          </a:xfrm>
        </p:grpSpPr>
        <p:sp>
          <p:nvSpPr>
            <p:cNvPr id="394" name="Google Shape;394;p48"/>
            <p:cNvSpPr/>
            <p:nvPr/>
          </p:nvSpPr>
          <p:spPr>
            <a:xfrm>
              <a:off x="1768475" y="2017550"/>
              <a:ext cx="3337800" cy="211800"/>
            </a:xfrm>
            <a:prstGeom prst="rect">
              <a:avLst/>
            </a:prstGeom>
            <a:noFill/>
            <a:ln cap="flat" cmpd="sng" w="9525">
              <a:solidFill>
                <a:srgbClr val="EE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BM Plex Serif"/>
                <a:ea typeface="IBM Plex Serif"/>
                <a:cs typeface="IBM Plex Serif"/>
                <a:sym typeface="IBM Plex Serif"/>
              </a:endParaRPr>
            </a:p>
          </p:txBody>
        </p:sp>
        <p:sp>
          <p:nvSpPr>
            <p:cNvPr id="395" name="Google Shape;395;p48"/>
            <p:cNvSpPr/>
            <p:nvPr/>
          </p:nvSpPr>
          <p:spPr>
            <a:xfrm>
              <a:off x="1768475" y="2359950"/>
              <a:ext cx="3337800" cy="211800"/>
            </a:xfrm>
            <a:prstGeom prst="rect">
              <a:avLst/>
            </a:prstGeom>
            <a:noFill/>
            <a:ln cap="flat" cmpd="sng" w="9525">
              <a:solidFill>
                <a:srgbClr val="EE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BM Plex Serif"/>
                <a:ea typeface="IBM Plex Serif"/>
                <a:cs typeface="IBM Plex Serif"/>
                <a:sym typeface="IBM Plex Serif"/>
              </a:endParaRPr>
            </a:p>
          </p:txBody>
        </p:sp>
        <p:sp>
          <p:nvSpPr>
            <p:cNvPr id="396" name="Google Shape;396;p48"/>
            <p:cNvSpPr/>
            <p:nvPr/>
          </p:nvSpPr>
          <p:spPr>
            <a:xfrm>
              <a:off x="1768475" y="2745775"/>
              <a:ext cx="3337800" cy="211800"/>
            </a:xfrm>
            <a:prstGeom prst="rect">
              <a:avLst/>
            </a:prstGeom>
            <a:noFill/>
            <a:ln cap="flat" cmpd="sng" w="9525">
              <a:solidFill>
                <a:srgbClr val="EE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BM Plex Serif"/>
                <a:ea typeface="IBM Plex Serif"/>
                <a:cs typeface="IBM Plex Serif"/>
                <a:sym typeface="IBM Plex Serif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Company Overview Presentation">
  <a:themeElements>
    <a:clrScheme name="Simple Light">
      <a:dk1>
        <a:srgbClr val="121212"/>
      </a:dk1>
      <a:lt1>
        <a:srgbClr val="FDF9E9"/>
      </a:lt1>
      <a:dk2>
        <a:srgbClr val="8C63A0"/>
      </a:dk2>
      <a:lt2>
        <a:srgbClr val="AA601A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2121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