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7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81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11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425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289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6386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726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33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9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9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96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57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44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72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75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5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0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C042E0-1238-42A5-97C5-2E52475CF22A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FB4308-BE16-4FED-B892-FD071200A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06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BE284-8867-48BF-9074-B13019BCA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美國地震相關資訊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C78875-6D98-440D-85CB-4BB33CC82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986742"/>
            <a:ext cx="10593388" cy="1947333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solidFill>
                  <a:schemeClr val="tx1"/>
                </a:solidFill>
              </a:rPr>
              <a:t>Group 40</a:t>
            </a:r>
          </a:p>
          <a:p>
            <a:r>
              <a:rPr lang="zh-TW" altLang="en-US" sz="2400" dirty="0">
                <a:solidFill>
                  <a:schemeClr val="tx1"/>
                </a:solidFill>
              </a:rPr>
              <a:t>組員</a:t>
            </a:r>
            <a:r>
              <a:rPr lang="en-US" altLang="zh-TW" sz="2400" dirty="0">
                <a:solidFill>
                  <a:schemeClr val="tx1"/>
                </a:solidFill>
              </a:rPr>
              <a:t>:0716088</a:t>
            </a:r>
            <a:r>
              <a:rPr lang="zh-TW" altLang="en-US" sz="2400" dirty="0">
                <a:solidFill>
                  <a:schemeClr val="tx1"/>
                </a:solidFill>
              </a:rPr>
              <a:t> 黃彥慈 </a:t>
            </a:r>
            <a:r>
              <a:rPr lang="en-US" altLang="zh-TW" sz="2400" dirty="0">
                <a:solidFill>
                  <a:schemeClr val="tx1"/>
                </a:solidFill>
              </a:rPr>
              <a:t>0716223</a:t>
            </a:r>
            <a:r>
              <a:rPr lang="zh-TW" altLang="en-US" sz="2400" dirty="0">
                <a:solidFill>
                  <a:schemeClr val="tx1"/>
                </a:solidFill>
              </a:rPr>
              <a:t> 陳睦夫 </a:t>
            </a:r>
            <a:r>
              <a:rPr lang="en-US" altLang="zh-TW" sz="2400" dirty="0">
                <a:solidFill>
                  <a:schemeClr val="tx1"/>
                </a:solidFill>
              </a:rPr>
              <a:t>0716328</a:t>
            </a:r>
            <a:r>
              <a:rPr lang="zh-TW" altLang="en-US" sz="2400" dirty="0">
                <a:solidFill>
                  <a:schemeClr val="tx1"/>
                </a:solidFill>
              </a:rPr>
              <a:t> 葉眉湘</a:t>
            </a:r>
          </a:p>
        </p:txBody>
      </p:sp>
    </p:spTree>
    <p:extLst>
      <p:ext uri="{BB962C8B-B14F-4D97-AF65-F5344CB8AC3E}">
        <p14:creationId xmlns:p14="http://schemas.microsoft.com/office/powerpoint/2010/main" val="138529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68248-489C-4856-93DC-A7D93AB6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1" y="484803"/>
            <a:ext cx="3755902" cy="773475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資料來源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6" y="173450"/>
            <a:ext cx="6382214" cy="3041234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70C107-33AF-40FE-B228-0B601F2BC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811" y="1902324"/>
            <a:ext cx="8534400" cy="1498600"/>
          </a:xfrm>
        </p:spPr>
        <p:txBody>
          <a:bodyPr>
            <a:normAutofit/>
          </a:bodyPr>
          <a:lstStyle/>
          <a:p>
            <a:r>
              <a:rPr lang="en-US" altLang="zh-TW" sz="2500" dirty="0" smtClean="0">
                <a:solidFill>
                  <a:schemeClr val="tx1"/>
                </a:solidFill>
              </a:rPr>
              <a:t>USGS(</a:t>
            </a:r>
            <a:r>
              <a:rPr lang="zh-TW" altLang="en-US" sz="2500" dirty="0" smtClean="0">
                <a:solidFill>
                  <a:schemeClr val="tx1"/>
                </a:solidFill>
              </a:rPr>
              <a:t>美國地質調查局</a:t>
            </a:r>
            <a:r>
              <a:rPr lang="en-US" altLang="zh-TW" sz="2500" dirty="0" smtClean="0">
                <a:solidFill>
                  <a:schemeClr val="tx1"/>
                </a:solidFill>
              </a:rPr>
              <a:t>)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98769" y="4513013"/>
            <a:ext cx="26816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 smtClean="0"/>
              <a:t>史森密尼學會</a:t>
            </a:r>
            <a:endParaRPr lang="en-US" altLang="zh-TW" sz="2500" dirty="0" smtClean="0"/>
          </a:p>
          <a:p>
            <a:r>
              <a:rPr lang="zh-TW" altLang="en-US" sz="2500" dirty="0" smtClean="0"/>
              <a:t>全球火山統計</a:t>
            </a:r>
            <a:endParaRPr lang="zh-TW" altLang="en-US" sz="25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23" y="3464071"/>
            <a:ext cx="6448967" cy="31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5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518745"/>
            <a:ext cx="2331551" cy="824031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資料內容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4213" y="1919654"/>
            <a:ext cx="4802188" cy="429650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美國</a:t>
            </a:r>
            <a:r>
              <a:rPr lang="en-US" altLang="zh-TW" dirty="0" smtClean="0">
                <a:solidFill>
                  <a:schemeClr val="tx1"/>
                </a:solidFill>
              </a:rPr>
              <a:t>2015~2020</a:t>
            </a:r>
            <a:r>
              <a:rPr lang="zh-TW" altLang="en-US" dirty="0" smtClean="0">
                <a:solidFill>
                  <a:schemeClr val="tx1"/>
                </a:solidFill>
              </a:rPr>
              <a:t>芮氏規模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級以上的地震資訊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其中每半年建成一</a:t>
            </a:r>
            <a:r>
              <a:rPr lang="en-US" altLang="zh-TW" dirty="0" smtClean="0">
                <a:solidFill>
                  <a:schemeClr val="tx1"/>
                </a:solidFill>
              </a:rPr>
              <a:t>table(</a:t>
            </a:r>
            <a:r>
              <a:rPr lang="zh-TW" altLang="en-US" dirty="0" smtClean="0">
                <a:solidFill>
                  <a:schemeClr val="tx1"/>
                </a:solidFill>
              </a:rPr>
              <a:t>共有</a:t>
            </a:r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r>
              <a:rPr lang="zh-TW" altLang="en-US" dirty="0" smtClean="0">
                <a:solidFill>
                  <a:schemeClr val="tx1"/>
                </a:solidFill>
              </a:rPr>
              <a:t>個</a:t>
            </a:r>
            <a:r>
              <a:rPr lang="en-US" altLang="zh-TW" dirty="0" smtClean="0">
                <a:solidFill>
                  <a:schemeClr val="tx1"/>
                </a:solidFill>
              </a:rPr>
              <a:t>):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 smtClean="0">
                <a:solidFill>
                  <a:schemeClr val="tx1"/>
                </a:solidFill>
              </a:rPr>
              <a:t>date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 smtClean="0">
                <a:solidFill>
                  <a:schemeClr val="tx1"/>
                </a:solidFill>
              </a:rPr>
              <a:t>longitude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	latitude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 smtClean="0">
                <a:solidFill>
                  <a:schemeClr val="tx1"/>
                </a:solidFill>
              </a:rPr>
              <a:t>depth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 smtClean="0">
                <a:solidFill>
                  <a:schemeClr val="tx1"/>
                </a:solidFill>
              </a:rPr>
              <a:t>magnitude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 smtClean="0">
                <a:solidFill>
                  <a:schemeClr val="tx1"/>
                </a:solidFill>
              </a:rPr>
              <a:t>earthquake id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86401" y="1919654"/>
            <a:ext cx="2989384" cy="274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32"/>
              </a:spcBef>
              <a:spcAft>
                <a:spcPts val="600"/>
              </a:spcAft>
            </a:pPr>
            <a:r>
              <a:rPr lang="zh-TW" altLang="en-US" dirty="0" smtClean="0"/>
              <a:t>美國境內的火山資訊</a:t>
            </a:r>
            <a:r>
              <a:rPr lang="en-US" altLang="zh-TW" dirty="0" smtClean="0"/>
              <a:t>:</a:t>
            </a:r>
          </a:p>
          <a:p>
            <a:pPr>
              <a:spcBef>
                <a:spcPts val="432"/>
              </a:spcBef>
              <a:spcAft>
                <a:spcPts val="600"/>
              </a:spcAft>
            </a:pPr>
            <a:r>
              <a:rPr lang="en-US" altLang="zh-TW" dirty="0" smtClean="0"/>
              <a:t>	longitude</a:t>
            </a:r>
          </a:p>
          <a:p>
            <a:pPr>
              <a:spcBef>
                <a:spcPts val="432"/>
              </a:spcBef>
              <a:spcAft>
                <a:spcPts val="600"/>
              </a:spcAft>
            </a:pPr>
            <a:r>
              <a:rPr lang="en-US" altLang="zh-TW" dirty="0" smtClean="0"/>
              <a:t>	latitude</a:t>
            </a:r>
          </a:p>
          <a:p>
            <a:pPr>
              <a:spcBef>
                <a:spcPts val="432"/>
              </a:spcBef>
              <a:spcAft>
                <a:spcPts val="600"/>
              </a:spcAft>
            </a:pPr>
            <a:r>
              <a:rPr lang="en-US" altLang="zh-TW" dirty="0"/>
              <a:t>	</a:t>
            </a:r>
            <a:r>
              <a:rPr lang="en-US" altLang="zh-TW" dirty="0" smtClean="0"/>
              <a:t>last eruption</a:t>
            </a:r>
          </a:p>
          <a:p>
            <a:pPr>
              <a:spcBef>
                <a:spcPts val="432"/>
              </a:spcBef>
              <a:spcAft>
                <a:spcPts val="600"/>
              </a:spcAft>
            </a:pPr>
            <a:r>
              <a:rPr lang="en-US" altLang="zh-TW" dirty="0"/>
              <a:t>	</a:t>
            </a:r>
            <a:r>
              <a:rPr lang="en-US" altLang="zh-TW" dirty="0" smtClean="0"/>
              <a:t>elevation</a:t>
            </a:r>
          </a:p>
          <a:p>
            <a:pPr>
              <a:spcBef>
                <a:spcPts val="432"/>
              </a:spcBef>
              <a:spcAft>
                <a:spcPts val="600"/>
              </a:spcAft>
            </a:pPr>
            <a:r>
              <a:rPr lang="en-US" altLang="zh-TW" dirty="0"/>
              <a:t>	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475785" y="1919654"/>
            <a:ext cx="2831123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32"/>
              </a:spcBef>
              <a:spcAft>
                <a:spcPts val="400"/>
              </a:spcAft>
            </a:pPr>
            <a:r>
              <a:rPr lang="zh-TW" altLang="en-US" dirty="0" smtClean="0"/>
              <a:t>美國各州的經緯度對照</a:t>
            </a:r>
            <a:r>
              <a:rPr lang="en-US" altLang="zh-TW" dirty="0" smtClean="0"/>
              <a:t>:</a:t>
            </a:r>
          </a:p>
          <a:p>
            <a:pPr>
              <a:spcBef>
                <a:spcPts val="632"/>
              </a:spcBef>
              <a:spcAft>
                <a:spcPts val="400"/>
              </a:spcAft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leastlongitude</a:t>
            </a:r>
            <a:endParaRPr lang="en-US" altLang="zh-TW" dirty="0" smtClean="0"/>
          </a:p>
          <a:p>
            <a:pPr>
              <a:spcBef>
                <a:spcPts val="632"/>
              </a:spcBef>
              <a:spcAft>
                <a:spcPts val="400"/>
              </a:spcAft>
            </a:pPr>
            <a:r>
              <a:rPr lang="en-US" altLang="zh-TW" dirty="0"/>
              <a:t>	</a:t>
            </a:r>
            <a:r>
              <a:rPr lang="en-US" altLang="zh-TW" dirty="0" err="1" smtClean="0"/>
              <a:t>mostlongitude</a:t>
            </a:r>
            <a:endParaRPr lang="en-US" altLang="zh-TW" dirty="0" smtClean="0"/>
          </a:p>
          <a:p>
            <a:pPr>
              <a:spcBef>
                <a:spcPts val="632"/>
              </a:spcBef>
              <a:spcAft>
                <a:spcPts val="400"/>
              </a:spcAft>
            </a:pPr>
            <a:r>
              <a:rPr lang="en-US" altLang="zh-TW" dirty="0"/>
              <a:t>	</a:t>
            </a:r>
            <a:r>
              <a:rPr lang="en-US" altLang="zh-TW" dirty="0" err="1" smtClean="0"/>
              <a:t>leastlatitude</a:t>
            </a:r>
            <a:endParaRPr lang="en-US" altLang="zh-TW" dirty="0" smtClean="0"/>
          </a:p>
          <a:p>
            <a:pPr>
              <a:spcBef>
                <a:spcPts val="632"/>
              </a:spcBef>
              <a:spcAft>
                <a:spcPts val="400"/>
              </a:spcAft>
            </a:pPr>
            <a:r>
              <a:rPr lang="en-US" altLang="zh-TW" dirty="0"/>
              <a:t>	</a:t>
            </a:r>
            <a:r>
              <a:rPr lang="en-US" altLang="zh-TW" dirty="0" err="1" smtClean="0"/>
              <a:t>mostlatitude</a:t>
            </a:r>
            <a:endParaRPr lang="en-US" altLang="zh-TW" dirty="0" smtClean="0"/>
          </a:p>
          <a:p>
            <a:pPr>
              <a:spcBef>
                <a:spcPts val="632"/>
              </a:spcBef>
              <a:spcAft>
                <a:spcPts val="400"/>
              </a:spcAft>
            </a:pPr>
            <a:r>
              <a:rPr lang="en-US" altLang="zh-TW" dirty="0"/>
              <a:t>	</a:t>
            </a:r>
            <a:r>
              <a:rPr lang="en-US" altLang="zh-TW" dirty="0" smtClean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94302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492368"/>
            <a:ext cx="3078895" cy="824031"/>
          </a:xfrm>
        </p:spPr>
        <p:txBody>
          <a:bodyPr>
            <a:normAutofit fontScale="90000"/>
          </a:bodyPr>
          <a:lstStyle/>
          <a:p>
            <a:r>
              <a:rPr lang="zh-TW" altLang="en-US" sz="4000" dirty="0" smtClean="0"/>
              <a:t>平台介面介紹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913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474783"/>
            <a:ext cx="3369043" cy="885577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平台功能介紹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4213" y="1946030"/>
            <a:ext cx="10517187" cy="4340470"/>
          </a:xfrm>
        </p:spPr>
        <p:txBody>
          <a:bodyPr/>
          <a:lstStyle/>
          <a:p>
            <a:pPr>
              <a:spcBef>
                <a:spcPts val="432"/>
              </a:spcBef>
            </a:pPr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使用者可在左方介面選擇自己所需的資料篩選條件 並在右方地圖上顯示結果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spcBef>
                <a:spcPts val="432"/>
              </a:spcBef>
            </a:pPr>
            <a:r>
              <a:rPr lang="zh-TW" altLang="en-US" dirty="0" smtClean="0">
                <a:solidFill>
                  <a:schemeClr val="tx1"/>
                </a:solidFill>
              </a:rPr>
              <a:t>條件有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 時間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每半年為一單位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、州、</a:t>
            </a:r>
            <a:r>
              <a:rPr lang="zh-TW" altLang="en-US" dirty="0">
                <a:solidFill>
                  <a:schemeClr val="tx1"/>
                </a:solidFill>
              </a:rPr>
              <a:t>芮氏</a:t>
            </a:r>
            <a:r>
              <a:rPr lang="zh-TW" altLang="en-US" dirty="0" smtClean="0">
                <a:solidFill>
                  <a:schemeClr val="tx1"/>
                </a:solidFill>
              </a:rPr>
              <a:t>規模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spcBef>
                <a:spcPts val="432"/>
              </a:spcBef>
            </a:pPr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利用震源深度與芮氏規模推算出影響範圍並顯示出來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spcBef>
                <a:spcPts val="432"/>
              </a:spcBef>
            </a:pPr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r>
              <a:rPr lang="zh-TW" altLang="en-US" dirty="0" smtClean="0">
                <a:solidFill>
                  <a:schemeClr val="tx1"/>
                </a:solidFill>
              </a:rPr>
              <a:t>可顯示出地震範圍內的重要設施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2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597877"/>
            <a:ext cx="2815126" cy="911954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資料庫</a:t>
            </a:r>
            <a:r>
              <a:rPr lang="zh-TW" altLang="en-US" sz="4000" dirty="0"/>
              <a:t>架構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62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518747"/>
            <a:ext cx="2481020" cy="815238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現在進度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93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42973" y="2699239"/>
            <a:ext cx="2023819" cy="113176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/>
              <a:t>Q&amp;A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70822889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145</Words>
  <Application>Microsoft Office PowerPoint</Application>
  <PresentationFormat>寬螢幕</PresentationFormat>
  <Paragraphs>37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微軟正黑體</vt:lpstr>
      <vt:lpstr>Century Gothic</vt:lpstr>
      <vt:lpstr>Wingdings 3</vt:lpstr>
      <vt:lpstr>切割線</vt:lpstr>
      <vt:lpstr>美國地震相關資訊</vt:lpstr>
      <vt:lpstr>資料來源</vt:lpstr>
      <vt:lpstr>資料內容</vt:lpstr>
      <vt:lpstr>平台介面介紹</vt:lpstr>
      <vt:lpstr>平台功能介紹</vt:lpstr>
      <vt:lpstr>資料庫架構</vt:lpstr>
      <vt:lpstr>現在進度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美國地震相關資訊</dc:title>
  <dc:creator>彥慈 黃</dc:creator>
  <cp:lastModifiedBy>user</cp:lastModifiedBy>
  <cp:revision>10</cp:revision>
  <dcterms:created xsi:type="dcterms:W3CDTF">2020-06-03T06:27:52Z</dcterms:created>
  <dcterms:modified xsi:type="dcterms:W3CDTF">2020-06-03T11:06:51Z</dcterms:modified>
</cp:coreProperties>
</file>