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08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65" y="391262"/>
            <a:ext cx="7685635" cy="5442940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17450"/>
            <a:ext cx="12240000" cy="6892903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1010616" y="718162"/>
            <a:ext cx="5137349" cy="254469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0617" y="3284180"/>
            <a:ext cx="4755444" cy="884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997839" y="-649546"/>
            <a:ext cx="1806225" cy="785735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467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9" name="Oval 8"/>
          <p:cNvSpPr/>
          <p:nvPr userDrawn="1"/>
        </p:nvSpPr>
        <p:spPr>
          <a:xfrm>
            <a:off x="9683988" y="2917132"/>
            <a:ext cx="1662765" cy="1662765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418769" y="2461620"/>
            <a:ext cx="597075" cy="597073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587833" y="58026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9324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39236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6287" cy="688340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609601" y="2228018"/>
            <a:ext cx="4567161" cy="33345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267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4701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3084" y="2906185"/>
            <a:ext cx="10363200" cy="15007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319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90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24215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8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8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6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5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6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9F55FB"/>
                </a:solidFill>
              </a:rPr>
              <a:t>单击此处编辑母版标题样式</a:t>
            </a:r>
            <a:endParaRPr lang="zh-CN" altLang="en-US" sz="3200" dirty="0">
              <a:solidFill>
                <a:srgbClr val="9F55FB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2"/>
          </p:nvPr>
        </p:nvSpPr>
        <p:spPr>
          <a:xfrm>
            <a:off x="592667" y="1913468"/>
            <a:ext cx="3822700" cy="405553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1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24BEBC"/>
                </a:solidFill>
              </a:rPr>
              <a:t>单击此处编辑母版标题样式</a:t>
            </a:r>
            <a:endParaRPr lang="zh-CN" altLang="en-US" sz="3200" dirty="0">
              <a:solidFill>
                <a:srgbClr val="24BE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605163" y="-296738"/>
            <a:ext cx="10977237" cy="225779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4" y="6070600"/>
            <a:ext cx="1438127" cy="49350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441783" y="-70959"/>
            <a:ext cx="861717" cy="8617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334467" cy="4387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9</a:t>
              </a:r>
              <a:r>
                <a:rPr lang="en-US" sz="1067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441783" y="878958"/>
            <a:ext cx="861717" cy="861717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G:1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238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441783" y="1828874"/>
            <a:ext cx="861717" cy="861717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R:</a:t>
              </a:r>
              <a:r>
                <a:rPr lang="en-US" altLang="zh-CN" sz="1067" dirty="0">
                  <a:solidFill>
                    <a:srgbClr val="000000"/>
                  </a:solidFill>
                </a:rPr>
                <a:t>35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G:2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04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B:2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52</a:t>
              </a:r>
              <a:endParaRPr lang="en-US" sz="1067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1441783" y="2778790"/>
            <a:ext cx="861717" cy="861717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1460597" y="4946798"/>
            <a:ext cx="125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933" dirty="0">
                <a:solidFill>
                  <a:srgbClr val="FFFFFF"/>
                </a:solidFill>
              </a:rPr>
              <a:t>中文字体：</a:t>
            </a:r>
            <a:endParaRPr lang="en-US" altLang="zh-CN" sz="933" dirty="0">
              <a:solidFill>
                <a:srgbClr val="1EA19F"/>
              </a:solidFill>
            </a:endParaRPr>
          </a:p>
          <a:p>
            <a:pPr defTabSz="609585">
              <a:defRPr/>
            </a:pPr>
            <a:r>
              <a:rPr lang="zh-CN" altLang="en-US" sz="1867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867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1441783" y="3728703"/>
            <a:ext cx="861717" cy="861717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76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15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zh-CN" altLang="zh-CN" sz="1067" dirty="0">
                  <a:solidFill>
                    <a:srgbClr val="FFFFFF"/>
                  </a:solidFill>
                </a:rPr>
                <a:t>2</a:t>
              </a:r>
              <a:r>
                <a:rPr lang="en-US" altLang="zh-CN" sz="1067" dirty="0">
                  <a:solidFill>
                    <a:srgbClr val="FFFFFF"/>
                  </a:solidFill>
                </a:rPr>
                <a:t>52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-1460597" y="5545254"/>
            <a:ext cx="1027857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933" dirty="0">
                <a:solidFill>
                  <a:srgbClr val="FFFFFF"/>
                </a:solidFill>
              </a:rPr>
              <a:t>英文字体：</a:t>
            </a:r>
            <a:endParaRPr lang="en-US" altLang="zh-CN" sz="933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09585"/>
            <a:r>
              <a:rPr lang="en-US" altLang="zh-CN" sz="2133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262554" y="278020"/>
            <a:ext cx="182439" cy="5851109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7967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前端之设计模式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10617" y="2841944"/>
            <a:ext cx="4755444" cy="884472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蔡婉霞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9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0" dirty="0" smtClean="0"/>
              <a:t>工厂</a:t>
            </a:r>
            <a:r>
              <a:rPr lang="zh-CN" altLang="en-US" sz="2700" b="0" dirty="0"/>
              <a:t>模式   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：方便我们大量创建对象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场景：当某一个对象需要经常创建的时候、如分页对象的获取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r>
              <a:rPr lang="zh-CN" altLang="en-US" sz="1600" dirty="0"/>
              <a:t>：写一个方法，只需要调用这个方法，就能拿到你要的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：多彩的弹窗（需求：项目有一个弹窗需求，弹窗有多种，他们之间存在内容和颜色上的差异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源码示例：</a:t>
            </a:r>
            <a:r>
              <a:rPr lang="en-US" altLang="zh-CN" sz="1600" dirty="0" err="1"/>
              <a:t>jquery</a:t>
            </a:r>
            <a:r>
              <a:rPr lang="en-US" altLang="zh-CN" sz="1600" dirty="0"/>
              <a:t> </a:t>
            </a:r>
            <a:r>
              <a:rPr lang="zh-CN" altLang="en-US" sz="1600" dirty="0"/>
              <a:t>（需求：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需要操作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，每一个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都是一个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对象）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建造者模式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：需要组合出一个全局对象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场景：当要创建单个、庞大的组合对象时，如轮播图的实现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结构：把一个复杂的类各个部分，拆分成独立的类，然后再在最终类里组合到一块，</a:t>
            </a:r>
            <a:r>
              <a:rPr lang="en-US" altLang="zh-CN" sz="1600" dirty="0"/>
              <a:t>final</a:t>
            </a:r>
            <a:r>
              <a:rPr lang="zh-CN" altLang="en-US" sz="1600" dirty="0"/>
              <a:t>为最终给出去的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/>
              <a:t>示例：编写一个编辑器插件（需求：有一个编辑器插件，初始化的时候需要配置大量的参数，而且内部功能很多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的初始化（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内部众多模块，而且过程复杂）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单例模式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：需要确保全局只有一个对象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场景：为了避免重复创建，避免多个对象存在互相干扰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结构：通过定义一个方法，使用时只允许通过此方法拿到存在内部的同一实例化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/>
              <a:t>示例：全局的数据存储对象（需求：项目中有一个全局的数据存储者，这个存储者只能有一个，不然会需要进行同步，增加复杂度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必须保障全局有且只有一个，否则的话会错乱）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结构型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外观模式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给你的一个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享元模式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共享来减少</a:t>
            </a:r>
            <a:r>
              <a:rPr lang="zh-CN" altLang="en-US" sz="1600" dirty="0" smtClean="0"/>
              <a:t>数量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适配器模式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用适配代替</a:t>
            </a:r>
            <a:r>
              <a:rPr lang="zh-CN" altLang="en-US" sz="1600" dirty="0" smtClean="0"/>
              <a:t>更改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桥接模式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独立出来，然后再对接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装饰者模式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更优雅地扩展需求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提高可扩展性的目的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面对需求变更，方便需求更改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减少代码修改的难度；</a:t>
            </a:r>
          </a:p>
        </p:txBody>
      </p:sp>
    </p:spTree>
    <p:extLst>
      <p:ext uri="{BB962C8B-B14F-4D97-AF65-F5344CB8AC3E}">
        <p14:creationId xmlns:p14="http://schemas.microsoft.com/office/powerpoint/2010/main" val="324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什么是好的可扩展性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需求的变更，不需要重写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代码修改不会引起大规模变动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方便加入新模块；</a:t>
            </a:r>
          </a:p>
        </p:txBody>
      </p:sp>
    </p:spTree>
    <p:extLst>
      <p:ext uri="{BB962C8B-B14F-4D97-AF65-F5344CB8AC3E}">
        <p14:creationId xmlns:p14="http://schemas.microsoft.com/office/powerpoint/2010/main" val="4042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适配器</a:t>
            </a:r>
            <a:r>
              <a:rPr lang="zh-CN" altLang="en-US" sz="2400" b="0" dirty="0"/>
              <a:t>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：接口    </a:t>
            </a:r>
            <a:endParaRPr lang="en-US" altLang="zh-CN" sz="1600" dirty="0" smtClean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：通过写一个适配器，来代替替换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场景：面临接口不通用的问题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：框架的变更（需求：目前项目使用的</a:t>
            </a:r>
            <a:r>
              <a:rPr lang="en-US" altLang="zh-CN" sz="1600" dirty="0"/>
              <a:t>A</a:t>
            </a:r>
            <a:r>
              <a:rPr lang="zh-CN" altLang="en-US" sz="1600" dirty="0"/>
              <a:t>框架，现在改成了</a:t>
            </a:r>
            <a:r>
              <a:rPr lang="en-US" altLang="zh-CN" sz="1600" dirty="0"/>
              <a:t>B</a:t>
            </a:r>
            <a:r>
              <a:rPr lang="zh-CN" altLang="en-US" sz="1600" dirty="0"/>
              <a:t>，两个框架十分类似，但是有少数几个方法不同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：参数适配（需求：为了避免参数不适配产生问题，很多框架会有一个参数适配操作）</a:t>
            </a:r>
          </a:p>
        </p:txBody>
      </p:sp>
    </p:spTree>
    <p:extLst>
      <p:ext uri="{BB962C8B-B14F-4D97-AF65-F5344CB8AC3E}">
        <p14:creationId xmlns:p14="http://schemas.microsoft.com/office/powerpoint/2010/main" val="15003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装饰者模式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：方法作用    </a:t>
            </a:r>
            <a:endParaRPr lang="en-US" altLang="zh-CN" sz="1600" dirty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：不重写方法的扩展方法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场景：当一个方法需要扩展，但是又不好去修改方法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示例：扩展你的已有事件绑定（需求：现在项目改造，需要给</a:t>
            </a:r>
            <a:r>
              <a:rPr lang="en-US" altLang="zh-CN" sz="1600" dirty="0"/>
              <a:t>input</a:t>
            </a:r>
            <a:r>
              <a:rPr lang="zh-CN" altLang="en-US" sz="1600" dirty="0"/>
              <a:t>标签已经有的事件，增加一些操作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示例：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的数组监听（需求：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中利用</a:t>
            </a:r>
            <a:r>
              <a:rPr lang="en-US" altLang="zh-CN" sz="1600" dirty="0" err="1"/>
              <a:t>defineProperty</a:t>
            </a:r>
            <a:r>
              <a:rPr lang="zh-CN" altLang="en-US" sz="1600" dirty="0"/>
              <a:t>可以监听对象，那数组怎么办）</a:t>
            </a:r>
          </a:p>
        </p:txBody>
      </p:sp>
    </p:spTree>
    <p:extLst>
      <p:ext uri="{BB962C8B-B14F-4D97-AF65-F5344CB8AC3E}">
        <p14:creationId xmlns:p14="http://schemas.microsoft.com/office/powerpoint/2010/main" val="42112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解耦你的方法与调用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命令模式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：解耦实现和调用，让双方互不干扰；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场景：调用的命令充满不确定性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示例：绘图命令（需求：封装一系列的</a:t>
            </a:r>
            <a:r>
              <a:rPr lang="en-US" altLang="zh-CN" sz="1600" dirty="0"/>
              <a:t>canvas</a:t>
            </a:r>
            <a:r>
              <a:rPr lang="zh-CN" altLang="en-US" sz="1600" dirty="0"/>
              <a:t>绘图命令） </a:t>
            </a:r>
            <a:endParaRPr lang="en-US" altLang="zh-CN" sz="1600" dirty="0" smtClean="0"/>
          </a:p>
          <a:p>
            <a:r>
              <a:rPr lang="zh-CN" altLang="en-US" sz="1600" dirty="0"/>
              <a:t>示例：绘制随机数量图片（需求：要做一个画廊，图片数量和排列顺序随机） </a:t>
            </a:r>
          </a:p>
        </p:txBody>
      </p:sp>
    </p:spTree>
    <p:extLst>
      <p:ext uri="{BB962C8B-B14F-4D97-AF65-F5344CB8AC3E}">
        <p14:creationId xmlns:p14="http://schemas.microsoft.com/office/powerpoint/2010/main" val="2401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gold-cdn.xitu.io/2020/5/10/171fc82412fbca65?w=689&amp;h=182&amp;f=png&amp;s=13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387070"/>
            <a:ext cx="6562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9240" y="1869533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我们写代码到底是在写什么？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行为型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观察者模式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我作为第三方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职责链模式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像生产线一样组织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状态模式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用状态代替</a:t>
            </a:r>
            <a:r>
              <a:rPr lang="zh-CN" altLang="en-US" sz="1600" dirty="0" smtClean="0"/>
              <a:t>判断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命令模式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用命令去</a:t>
            </a: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策略模式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算法</a:t>
            </a:r>
            <a:r>
              <a:rPr lang="zh-CN" altLang="en-US" sz="1600" dirty="0" smtClean="0"/>
              <a:t>工厂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en-US" altLang="zh-CN" sz="1600" dirty="0"/>
              <a:t>. </a:t>
            </a:r>
            <a:r>
              <a:rPr lang="zh-CN" altLang="en-US" sz="1600" dirty="0"/>
              <a:t>迭代器模式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告别</a:t>
            </a:r>
            <a:r>
              <a:rPr lang="en-US" altLang="zh-CN" sz="1600" dirty="0"/>
              <a:t>for</a:t>
            </a:r>
            <a:r>
              <a:rPr lang="zh-CN" altLang="en-US" sz="16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708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优化你的代码结构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策略模式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状态模式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：优化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场景：当代码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分支过多时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结构（策略模式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假设要编写一个计算器，有加减乘除，我们可以把一层一层的</a:t>
            </a:r>
            <a:r>
              <a:rPr lang="en-US" altLang="zh-CN" sz="1600" dirty="0"/>
              <a:t>if</a:t>
            </a:r>
            <a:r>
              <a:rPr lang="zh-CN" altLang="en-US" sz="1600" dirty="0"/>
              <a:t>判断，变成上面的形式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结构（状态模式）为了减少</a:t>
            </a:r>
            <a:r>
              <a:rPr lang="en-US" altLang="zh-CN" sz="1600" dirty="0"/>
              <a:t>if-else</a:t>
            </a:r>
            <a:r>
              <a:rPr lang="zh-CN" altLang="en-US" sz="1600" dirty="0"/>
              <a:t>结构，将状态变成对象内部的一个状态，通过对象内部的状态改变，让其拥有不同</a:t>
            </a:r>
            <a:r>
              <a:rPr lang="zh-CN" altLang="en-US" sz="1600" dirty="0" smtClean="0"/>
              <a:t>行为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：（需求：项目有一个动态的内容，根据用户权限的不同显示不同的</a:t>
            </a:r>
            <a:r>
              <a:rPr lang="zh-CN" altLang="en-US" sz="1600" dirty="0" smtClean="0"/>
              <a:t>内容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：复合运动（需求：有一个小球，可以控制它左右移动，或者左前，右前等方式移动）</a:t>
            </a:r>
          </a:p>
        </p:txBody>
      </p:sp>
    </p:spTree>
    <p:extLst>
      <p:ext uri="{BB962C8B-B14F-4D97-AF65-F5344CB8AC3E}">
        <p14:creationId xmlns:p14="http://schemas.microsoft.com/office/powerpoint/2010/main" val="672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外观模式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：通过为多个复杂的子系统提供一个一致的接口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场景：当完成一个操作，需要操作多个子系统，不如提供一个更高级的统一接口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结构：我们在组织方法模块时可以细化多个接口，但是我们给别人使用时，要合为一个接口，就像你可以直接去餐厅点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：插件封装的规律（需求：插件基本上都会给最终使用提供一个高级接口）    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：封装成方法的思想（需求：在兼容时代，我们会常常需要检测能力，不妨作为一个统一接口）</a:t>
            </a:r>
          </a:p>
        </p:txBody>
      </p:sp>
    </p:spTree>
    <p:extLst>
      <p:ext uri="{BB962C8B-B14F-4D97-AF65-F5344CB8AC3E}">
        <p14:creationId xmlns:p14="http://schemas.microsoft.com/office/powerpoint/2010/main" val="162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迭代器模式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：不访问内部的情况下，方便的遍历数据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场景：当我们要对某个对象进行操作，但是又不能暴露内部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结构：在不暴露对象内部结构的同时，可以顺序的访问对象内部的，可以帮助我们简化循环，简化数据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：典型的</a:t>
            </a:r>
            <a:r>
              <a:rPr lang="en-US" altLang="zh-CN" sz="1600" dirty="0" err="1"/>
              <a:t>forEach</a:t>
            </a:r>
            <a:r>
              <a:rPr lang="zh-CN" altLang="en-US" sz="1600" dirty="0"/>
              <a:t>就是迭代器（构建一个自己的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,</a:t>
            </a:r>
            <a:r>
              <a:rPr lang="zh-CN" altLang="en-US" sz="1600" dirty="0"/>
              <a:t>循环数组和对象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：给你的项目数据添加迭代器（需求：项目会经常对于后端数据进行遍历操作，不如封装一个迭代器，遍历的更方便）</a:t>
            </a:r>
          </a:p>
        </p:txBody>
      </p:sp>
    </p:spTree>
    <p:extLst>
      <p:ext uri="{BB962C8B-B14F-4D97-AF65-F5344CB8AC3E}">
        <p14:creationId xmlns:p14="http://schemas.microsoft.com/office/powerpoint/2010/main" val="1308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备忘录模式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：记录状态，方便回滚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场景：系统状态多样，为了保证状态的回滚方便，记录状态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结构：记录对象内部的状态，当有需要时回滚到之前的状态或者方便对象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：文章页缓存（需求：项目有一个文章页需求，现在进行优化，如果上一篇已经读取过了，则不进行请求，否则请求文章数据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：前进后退功能（需求：开发一个可移动的</a:t>
            </a:r>
            <a:r>
              <a:rPr lang="en-US" altLang="zh-CN" sz="1600" dirty="0"/>
              <a:t>div,</a:t>
            </a:r>
            <a:r>
              <a:rPr lang="zh-CN" altLang="en-US" sz="1600" dirty="0"/>
              <a:t>拥有前进后退功能回滚到之前的位置）</a:t>
            </a:r>
          </a:p>
        </p:txBody>
      </p:sp>
    </p:spTree>
    <p:extLst>
      <p:ext uri="{BB962C8B-B14F-4D97-AF65-F5344CB8AC3E}">
        <p14:creationId xmlns:p14="http://schemas.microsoft.com/office/powerpoint/2010/main" val="3259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技巧型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链式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惰性模式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我就要搞</a:t>
            </a:r>
            <a:r>
              <a:rPr lang="zh-CN" altLang="en-US" sz="1600" dirty="0" smtClean="0"/>
              <a:t>机器学习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委托模式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让别人代替你收</a:t>
            </a:r>
            <a:r>
              <a:rPr lang="zh-CN" altLang="en-US" sz="1600" dirty="0" smtClean="0"/>
              <a:t>快递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等待者模式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等你们都回来再</a:t>
            </a:r>
            <a:r>
              <a:rPr lang="zh-CN" altLang="en-US" sz="1600" dirty="0" smtClean="0"/>
              <a:t>吃饭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数据访问模式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一个方便的数据管理器</a:t>
            </a:r>
          </a:p>
        </p:txBody>
      </p:sp>
    </p:spTree>
    <p:extLst>
      <p:ext uri="{BB962C8B-B14F-4D97-AF65-F5344CB8AC3E}">
        <p14:creationId xmlns:p14="http://schemas.microsoft.com/office/powerpoint/2010/main" val="8115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0" y="1793631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设计模式扮演的角色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帮助我们组织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帮助我们设计</a:t>
            </a:r>
            <a:r>
              <a:rPr lang="zh-CN" altLang="en-US" sz="1600" dirty="0" smtClean="0"/>
              <a:t>沟通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提高代码质量</a:t>
            </a:r>
          </a:p>
        </p:txBody>
      </p:sp>
    </p:spTree>
    <p:extLst>
      <p:ext uri="{BB962C8B-B14F-4D97-AF65-F5344CB8AC3E}">
        <p14:creationId xmlns:p14="http://schemas.microsoft.com/office/powerpoint/2010/main" val="3589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设计原则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开闭</a:t>
            </a:r>
            <a:r>
              <a:rPr lang="zh-CN" altLang="en-US" sz="1600" dirty="0" smtClean="0"/>
              <a:t>原则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单一职责</a:t>
            </a:r>
            <a:r>
              <a:rPr lang="zh-CN" altLang="en-US" sz="1600" dirty="0" smtClean="0"/>
              <a:t>原则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依赖倒置</a:t>
            </a:r>
            <a:r>
              <a:rPr lang="zh-CN" altLang="en-US" sz="1600" dirty="0" smtClean="0"/>
              <a:t>原则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接口隔离</a:t>
            </a:r>
            <a:r>
              <a:rPr lang="zh-CN" altLang="en-US" sz="1600" dirty="0" smtClean="0"/>
              <a:t>原则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迪米特</a:t>
            </a:r>
            <a:r>
              <a:rPr lang="zh-CN" altLang="en-US" sz="1600" dirty="0" smtClean="0"/>
              <a:t>法则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en-US" altLang="zh-CN" sz="1600" dirty="0"/>
              <a:t>. </a:t>
            </a:r>
            <a:r>
              <a:rPr lang="zh-CN" altLang="en-US" sz="1600" dirty="0"/>
              <a:t>里氏替换原则</a:t>
            </a:r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设会模式分类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创建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结构型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行为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技巧型</a:t>
            </a:r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创建型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工厂模式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大量创建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单例模式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全局只能有我一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建造者模式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精细化组合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原型模式 </a:t>
            </a:r>
            <a:r>
              <a:rPr lang="en-US" altLang="zh-CN" sz="1600" dirty="0"/>
              <a:t>-- 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的灵魂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封装目的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定义变量不会污染外部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能够作为一个模块调用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遵循开闭原则；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什么是好的封装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变量外部不可见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调用接口使用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留出扩展接口；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14863"/>
            <a:ext cx="10972800" cy="1143000"/>
          </a:xfrm>
        </p:spPr>
        <p:txBody>
          <a:bodyPr/>
          <a:lstStyle/>
          <a:p>
            <a:r>
              <a:rPr lang="zh-CN" altLang="en-US" b="0" dirty="0"/>
              <a:t>创建对象时的设计模式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7金蝶集团幻灯片模版">
  <a:themeElements>
    <a:clrScheme name="新logo配色">
      <a:dk1>
        <a:srgbClr val="000000"/>
      </a:dk1>
      <a:lt1>
        <a:srgbClr val="FFFFFF"/>
      </a:lt1>
      <a:dk2>
        <a:srgbClr val="24215F"/>
      </a:dk2>
      <a:lt2>
        <a:srgbClr val="1788EE"/>
      </a:lt2>
      <a:accent1>
        <a:srgbClr val="23CCFC"/>
      </a:accent1>
      <a:accent2>
        <a:srgbClr val="21C8C8"/>
      </a:accent2>
      <a:accent3>
        <a:srgbClr val="B073FC"/>
      </a:accent3>
      <a:accent4>
        <a:srgbClr val="000000"/>
      </a:accent4>
      <a:accent5>
        <a:srgbClr val="AAB6DC"/>
      </a:accent5>
      <a:accent6>
        <a:srgbClr val="0060C0"/>
      </a:accent6>
      <a:hlink>
        <a:srgbClr val="FF9900"/>
      </a:hlink>
      <a:folHlink>
        <a:srgbClr val="C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71024金蝶集团幻灯片模版（终稿）.pptx" id="{1EAF7BB3-9139-4CA9-B9C3-EDD8633D62AA}" vid="{D3470B15-9C50-4FF3-AB54-112F42EC03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④内部公开</Template>
  <TotalTime>179</TotalTime>
  <Words>1475</Words>
  <Application>Microsoft Office PowerPoint</Application>
  <PresentationFormat>自定义</PresentationFormat>
  <Paragraphs>128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1_2017金蝶集团幻灯片模版</vt:lpstr>
      <vt:lpstr>前端之设计模式</vt:lpstr>
      <vt:lpstr>PowerPoint 演示文稿</vt:lpstr>
      <vt:lpstr>设计模式扮演的角色 </vt:lpstr>
      <vt:lpstr>设计原则 </vt:lpstr>
      <vt:lpstr>设会模式分类 </vt:lpstr>
      <vt:lpstr>创建型 </vt:lpstr>
      <vt:lpstr>封装目的 </vt:lpstr>
      <vt:lpstr>什么是好的封装 </vt:lpstr>
      <vt:lpstr>创建对象时的设计模式</vt:lpstr>
      <vt:lpstr>工厂模式      </vt:lpstr>
      <vt:lpstr>建造者模式 </vt:lpstr>
      <vt:lpstr>单例模式 </vt:lpstr>
      <vt:lpstr>结构型 </vt:lpstr>
      <vt:lpstr>提高可扩展性的目的</vt:lpstr>
      <vt:lpstr>什么是好的可扩展性</vt:lpstr>
      <vt:lpstr>适配器模式</vt:lpstr>
      <vt:lpstr>装饰者模式</vt:lpstr>
      <vt:lpstr>解耦你的方法与调用</vt:lpstr>
      <vt:lpstr>命令模式</vt:lpstr>
      <vt:lpstr>行为型</vt:lpstr>
      <vt:lpstr>优化你的代码结构</vt:lpstr>
      <vt:lpstr>策略模式/状态模式</vt:lpstr>
      <vt:lpstr>外观模式</vt:lpstr>
      <vt:lpstr>迭代器模式</vt:lpstr>
      <vt:lpstr>备忘录模式</vt:lpstr>
      <vt:lpstr>技巧型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金蝶集团 幻灯片模版</dc:title>
  <dc:creator>黄远辉</dc:creator>
  <cp:lastModifiedBy>Administrator</cp:lastModifiedBy>
  <cp:revision>18</cp:revision>
  <dcterms:created xsi:type="dcterms:W3CDTF">2017-10-24T06:30:02Z</dcterms:created>
  <dcterms:modified xsi:type="dcterms:W3CDTF">2020-07-23T09:11:04Z</dcterms:modified>
</cp:coreProperties>
</file>