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5"/>
    <p:restoredTop sz="94661"/>
  </p:normalViewPr>
  <p:slideViewPr>
    <p:cSldViewPr snapToGrid="0">
      <p:cViewPr>
        <p:scale>
          <a:sx n="90" d="100"/>
          <a:sy n="90" d="100"/>
        </p:scale>
        <p:origin x="165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1DD5-2FE3-E444-96F8-81FE98631208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304AD-2B04-8F47-B241-50EC4411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7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304AD-2B04-8F47-B241-50EC441111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4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4D21-2DE4-8004-C960-19CBD6ABE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FDC33-470B-FCE7-BFA9-5F20C5246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0A46-C0B4-8763-A6F4-80459B71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79D-7864-F34D-9E45-3C3BEB9F6F7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8FB60-C146-8773-EE28-D1762B3A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F9E8-7688-DDE4-96BD-DD7BC473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13A4-0625-8047-9B80-042466CD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795D-2448-8961-C0F4-3B03C4CB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B8350-A1FB-9EA5-D085-503398199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3DDAE-722B-7928-A833-BCBCA125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79D-7864-F34D-9E45-3C3BEB9F6F7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7AA1-0135-4F52-A2C3-BF5146FC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7487-C479-C3F0-A501-720D7708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13A4-0625-8047-9B80-042466CD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4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3C9CB-F319-D29F-B8B5-900797C43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FC58D-2619-0166-1B16-296364237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00EB-8DDE-E401-A7E4-59DDFD60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79D-7864-F34D-9E45-3C3BEB9F6F7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739B-0101-B34C-8A7B-E0A04B7D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52E62-7426-F96E-A13F-A72DB0E2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13A4-0625-8047-9B80-042466CD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3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0986-C728-8B9F-C70F-8DB357E5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32B1-0343-48C9-85F4-2FA7B416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EE4E-15EE-BCB8-90A0-0D9D7DAB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79D-7864-F34D-9E45-3C3BEB9F6F7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5CC2-C2B9-E747-8E87-352BDFE3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F86FE-1A33-229C-823B-658D966F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13A4-0625-8047-9B80-042466CD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F0A5-5089-8290-F930-E67DA4A3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994A-6B07-9A5B-7D9D-073C16C4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82CDC-CD73-FCAC-884C-23D0A673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79D-7864-F34D-9E45-3C3BEB9F6F7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45E0C-BB41-C08D-C448-4C77FFB6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DD465-1A3F-485E-9089-735F80EB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13A4-0625-8047-9B80-042466CD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1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0F84-FD82-A2EB-6AE8-CC483A4B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4D26-7795-B773-ACAF-5FB87D4E2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76C90-65FA-D0FF-D9D3-E18B3337D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806D9-D404-1696-EEA1-7FE82CBA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79D-7864-F34D-9E45-3C3BEB9F6F7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C5367-DAAE-7C10-DCB9-653BC462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66696-2E37-DDF3-F90D-54F1FDBF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13A4-0625-8047-9B80-042466CD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5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9864-5EF1-9348-E011-66A138D8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A5046-2D9E-DE42-5584-B6A9F7ADC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1E4EC-704B-64A6-14B6-FE29D95E6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B9DDB-0834-1EAA-1E96-EE7434EC0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A4DFF-D4CA-55E8-1F1E-1F1217E25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4F91B-111A-2312-3B2D-4E753246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79D-7864-F34D-9E45-3C3BEB9F6F7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64B96-C32B-B700-F4DD-2671400C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41250-BE87-42A0-B7F9-19BB8DFD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13A4-0625-8047-9B80-042466CD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2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F2DF-F5FC-EDC6-E505-72BE7F94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704B1-DD95-ACF9-BD77-5AD0BE13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79D-7864-F34D-9E45-3C3BEB9F6F7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3853D-5E4D-293A-93F6-7BE063DC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00253-07B6-D15D-A838-A5C8CCAD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13A4-0625-8047-9B80-042466CD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1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69AB2-0FCD-CAE5-7B6E-3AF76F40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79D-7864-F34D-9E45-3C3BEB9F6F7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B8F5D-1312-73CC-1D2D-EA8564D4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C7C7-2F55-E2C2-5BFA-7B5820F8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13A4-0625-8047-9B80-042466CD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4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2094-881A-E907-D8F0-CF12C2F6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58A3-8CEA-369C-D3C5-06D3A18B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171BF-54D8-502D-36D1-6596E1C4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42F4C-1CA6-B157-0A2B-72036FD5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79D-7864-F34D-9E45-3C3BEB9F6F7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3B5F-FF07-3862-121D-0DB89918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B0E0-3D46-D009-7431-A11CE930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13A4-0625-8047-9B80-042466CD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8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C2D2-DF03-8007-718A-0E1F786A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5BD88-74BB-514D-F590-41B4AF46B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6AAC3-C745-46A7-AA5C-88C594CE7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E57A8-07CC-FED4-1027-47AB2B43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79D-7864-F34D-9E45-3C3BEB9F6F7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31B0E-7E92-F9C6-E8E8-38BE2EED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CA085-1A68-1288-5259-7B9FBA8D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13A4-0625-8047-9B80-042466CD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2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6B763-69DA-D2B0-A111-92CD4D48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A3E12-8C19-058C-17D5-E474F0F5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A5FCC-DA14-0136-461C-2A7DD8316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FA79D-7864-F34D-9E45-3C3BEB9F6F77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C97AD-6240-464E-27EB-037EEC08F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A9C0-F4AE-2AB6-277B-4CE91CE5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13A4-0625-8047-9B80-042466CD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5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03E2-02C8-F358-E6EA-24D72438F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698E6-BEC3-87C3-C0B0-6DAA0401A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51D45692-2652-747F-4305-160FB27A8E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478267"/>
                  </p:ext>
                </p:extLst>
              </p:nvPr>
            </p:nvGraphicFramePr>
            <p:xfrm>
              <a:off x="480896" y="206820"/>
              <a:ext cx="4834054" cy="644435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51D45692-2652-747F-4305-160FB27A8E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896" y="206820"/>
                <a:ext cx="4834054" cy="64443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028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2F84A73B-0F5B-2D41-86F6-7AC5B45CBCD0}">
  <we:reference id="wa104295828" version="1.9.0.0" store="en-GB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e4z4az-fiona-carson.shinyapps.io/hospital_care_in_scotland/&quot;,&quot;values&quot;:{},&quot;data&quot;:{&quot;uri&quot;:&quot;e4z4az-fiona-carson.shinyapps.io/hospital_care_in_scotland/&quot;},&quot;secure&quot;:false}],&quot;name&quot;:&quot;e4z4az-fiona-carson.shinyapps.io/hospital_care_in_scotland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 Carson</dc:creator>
  <cp:lastModifiedBy>Damien Carson</cp:lastModifiedBy>
  <cp:revision>1</cp:revision>
  <dcterms:created xsi:type="dcterms:W3CDTF">2023-02-17T06:54:20Z</dcterms:created>
  <dcterms:modified xsi:type="dcterms:W3CDTF">2023-02-17T07:19:55Z</dcterms:modified>
</cp:coreProperties>
</file>