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1" r:id="rId3"/>
    <p:sldId id="264" r:id="rId4"/>
    <p:sldId id="265" r:id="rId5"/>
    <p:sldId id="270" r:id="rId6"/>
    <p:sldId id="275" r:id="rId7"/>
    <p:sldId id="276" r:id="rId8"/>
    <p:sldId id="277" r:id="rId9"/>
    <p:sldId id="278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Oswald" pitchFamily="2" charset="77"/>
      <p:regular r:id="rId24"/>
      <p:bold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2BE"/>
    <a:srgbClr val="A176BB"/>
    <a:srgbClr val="F7C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070"/>
    <p:restoredTop sz="94665"/>
  </p:normalViewPr>
  <p:slideViewPr>
    <p:cSldViewPr snapToGrid="0">
      <p:cViewPr varScale="1">
        <p:scale>
          <a:sx n="182" d="100"/>
          <a:sy n="182" d="100"/>
        </p:scale>
        <p:origin x="1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cd566ac1d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cd566ac1d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d566ac1d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d566ac1d1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d566ac1d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d566ac1d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cd566ac1d1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cd566ac1d1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d566ac1d1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d566ac1d1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d566ac1d1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cd566ac1d1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cd566ac1d1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cd566ac1d1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chemeClr val="bg1">
              <a:lumMod val="65000"/>
              <a:alpha val="73460"/>
            </a:scheme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F762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176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176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A176B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A176B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A176BB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A176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A176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A176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F762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81300" y="2794251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D97F7-5CF9-07CC-0D0E-D3C26BDB1E35}"/>
              </a:ext>
            </a:extLst>
          </p:cNvPr>
          <p:cNvSpPr txBox="1"/>
          <p:nvPr userDrawn="1"/>
        </p:nvSpPr>
        <p:spPr>
          <a:xfrm>
            <a:off x="6886450" y="4275138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Subtitle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73700" y="202425"/>
            <a:ext cx="6996600" cy="5933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60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 hasCustomPrompt="1"/>
          </p:nvPr>
        </p:nvSpPr>
        <p:spPr>
          <a:xfrm>
            <a:off x="1075850" y="1540175"/>
            <a:ext cx="6996600" cy="2508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2000"/>
              <a:buChar char="◉"/>
              <a:defRPr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fdsfsdfs</a:t>
            </a:r>
            <a:endParaRPr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FB2608A-E12F-23E2-8227-CD62924DFD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3988"/>
          <a:stretch/>
        </p:blipFill>
        <p:spPr>
          <a:xfrm>
            <a:off x="-27290" y="4271852"/>
            <a:ext cx="9198000" cy="8741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7" r:id="rId5"/>
    <p:sldLayoutId id="214748365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YOUR PRESENTATION TITLE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749" name="Google Shape;749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50" name="Google Shape;750;p39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1" name="Google Shape;751;p39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2" name="Google Shape;752;p39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3" name="Google Shape;753;p39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4" name="Google Shape;754;p39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5" name="Google Shape;755;p39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6" name="Google Shape;756;p39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7" name="Google Shape;757;p39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8" name="Google Shape;758;p39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9" name="Google Shape;759;p39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0" name="Google Shape;760;p39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1" name="Google Shape;761;p39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2" name="Google Shape;762;p39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763" name="Google Shape;763;p39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4" name="Google Shape;764;p39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5" name="Google Shape;765;p39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6" name="Google Shape;766;p39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7" name="Google Shape;767;p39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8" name="Google Shape;768;p39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9" name="Google Shape;769;p39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0" name="Google Shape;770;p39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1" name="Google Shape;771;p39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2" name="Google Shape;772;p39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3" name="Google Shape;773;p39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4" name="Google Shape;774;p39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5" name="Google Shape;775;p39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6" name="Google Shape;776;p39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7" name="Google Shape;777;p39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8" name="Google Shape;778;p39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9" name="Google Shape;779;p39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0" name="Google Shape;780;p39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1" name="Google Shape;781;p39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2" name="Google Shape;782;p39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3" name="Google Shape;783;p39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4" name="Google Shape;784;p39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5" name="Google Shape;785;p39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6" name="Google Shape;786;p39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05" name="Google Shape;80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824" name="Google Shape;824;p4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825" name="Google Shape;825;p41"/>
          <p:cNvGraphicFramePr/>
          <p:nvPr/>
        </p:nvGraphicFramePr>
        <p:xfrm>
          <a:off x="392525" y="148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831" name="Google Shape;831;p4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32" name="Google Shape;832;p42"/>
          <p:cNvSpPr/>
          <p:nvPr/>
        </p:nvSpPr>
        <p:spPr>
          <a:xfrm>
            <a:off x="825300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4656162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825300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5" name="Google Shape;835;p42"/>
          <p:cNvSpPr/>
          <p:nvPr/>
        </p:nvSpPr>
        <p:spPr>
          <a:xfrm>
            <a:off x="4656162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344799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2"/>
          <p:cNvSpPr/>
          <p:nvPr/>
        </p:nvSpPr>
        <p:spPr>
          <a:xfrm rot="5400000">
            <a:off x="360050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2"/>
          <p:cNvSpPr/>
          <p:nvPr/>
        </p:nvSpPr>
        <p:spPr>
          <a:xfrm rot="10800000">
            <a:off x="360050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2"/>
          <p:cNvSpPr/>
          <p:nvPr/>
        </p:nvSpPr>
        <p:spPr>
          <a:xfrm rot="-5400000">
            <a:off x="344799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2"/>
          <p:cNvSpPr/>
          <p:nvPr/>
        </p:nvSpPr>
        <p:spPr>
          <a:xfrm>
            <a:off x="4010867" y="2189570"/>
            <a:ext cx="240363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S</a:t>
            </a:r>
          </a:p>
        </p:txBody>
      </p:sp>
      <p:sp>
        <p:nvSpPr>
          <p:cNvPr id="841" name="Google Shape;841;p42"/>
          <p:cNvSpPr/>
          <p:nvPr/>
        </p:nvSpPr>
        <p:spPr>
          <a:xfrm>
            <a:off x="4899094" y="2196322"/>
            <a:ext cx="347312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W</a:t>
            </a:r>
          </a:p>
        </p:txBody>
      </p:sp>
      <p:sp>
        <p:nvSpPr>
          <p:cNvPr id="842" name="Google Shape;842;p42"/>
          <p:cNvSpPr/>
          <p:nvPr/>
        </p:nvSpPr>
        <p:spPr>
          <a:xfrm>
            <a:off x="3980619" y="3157165"/>
            <a:ext cx="263590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O</a:t>
            </a:r>
          </a:p>
        </p:txBody>
      </p:sp>
      <p:sp>
        <p:nvSpPr>
          <p:cNvPr id="843" name="Google Shape;843;p42"/>
          <p:cNvSpPr/>
          <p:nvPr/>
        </p:nvSpPr>
        <p:spPr>
          <a:xfrm>
            <a:off x="4999021" y="3163916"/>
            <a:ext cx="228480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849" name="Google Shape;849;p4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50" name="Google Shape;85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4" name="Google Shape;85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5" name="Google Shape;85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6" name="Google Shape;85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7" name="Google Shape;85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9" name="Google Shape;85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0" name="Google Shape;86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1" name="Google Shape;86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2" name="Google Shape;86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3" name="Google Shape;86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864" name="Google Shape;86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6" name="Google Shape;86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7" name="Google Shape;86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868" name="Google Shape;86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872" name="Google Shape;87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878" name="Google Shape;87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889" name="Google Shape;889;p4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890" name="Google Shape;890;p44"/>
          <p:cNvGrpSpPr/>
          <p:nvPr/>
        </p:nvGrpSpPr>
        <p:grpSpPr>
          <a:xfrm>
            <a:off x="1517897" y="1537382"/>
            <a:ext cx="2964755" cy="2665372"/>
            <a:chOff x="3778727" y="4460423"/>
            <a:chExt cx="720160" cy="647438"/>
          </a:xfrm>
        </p:grpSpPr>
        <p:sp>
          <p:nvSpPr>
            <p:cNvPr id="891" name="Google Shape;89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898" name="Google Shape;898;p44"/>
          <p:cNvCxnSpPr/>
          <p:nvPr/>
        </p:nvCxnSpPr>
        <p:spPr>
          <a:xfrm>
            <a:off x="4417162" y="1978841"/>
            <a:ext cx="86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99" name="Google Shape;899;p44"/>
          <p:cNvSpPr txBox="1"/>
          <p:nvPr/>
        </p:nvSpPr>
        <p:spPr>
          <a:xfrm>
            <a:off x="5336208" y="1837471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0" name="Google Shape;900;p44"/>
          <p:cNvCxnSpPr/>
          <p:nvPr/>
        </p:nvCxnSpPr>
        <p:spPr>
          <a:xfrm>
            <a:off x="4289248" y="2374581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1" name="Google Shape;901;p44"/>
          <p:cNvSpPr txBox="1"/>
          <p:nvPr/>
        </p:nvSpPr>
        <p:spPr>
          <a:xfrm>
            <a:off x="5336208" y="2233203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2" name="Google Shape;902;p44"/>
          <p:cNvCxnSpPr/>
          <p:nvPr/>
        </p:nvCxnSpPr>
        <p:spPr>
          <a:xfrm>
            <a:off x="4107472" y="2770320"/>
            <a:ext cx="1178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3" name="Google Shape;903;p44"/>
          <p:cNvSpPr txBox="1"/>
          <p:nvPr/>
        </p:nvSpPr>
        <p:spPr>
          <a:xfrm>
            <a:off x="5336208" y="2628934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4" name="Google Shape;904;p44"/>
          <p:cNvCxnSpPr/>
          <p:nvPr/>
        </p:nvCxnSpPr>
        <p:spPr>
          <a:xfrm>
            <a:off x="3952627" y="3166039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5" name="Google Shape;905;p44"/>
          <p:cNvSpPr txBox="1"/>
          <p:nvPr/>
        </p:nvSpPr>
        <p:spPr>
          <a:xfrm>
            <a:off x="5336208" y="3024666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6" name="Google Shape;906;p44"/>
          <p:cNvCxnSpPr/>
          <p:nvPr/>
        </p:nvCxnSpPr>
        <p:spPr>
          <a:xfrm>
            <a:off x="3784307" y="3561779"/>
            <a:ext cx="1501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7" name="Google Shape;907;p44"/>
          <p:cNvSpPr txBox="1"/>
          <p:nvPr/>
        </p:nvSpPr>
        <p:spPr>
          <a:xfrm>
            <a:off x="5336208" y="3420397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8" name="Google Shape;908;p44"/>
          <p:cNvCxnSpPr/>
          <p:nvPr/>
        </p:nvCxnSpPr>
        <p:spPr>
          <a:xfrm>
            <a:off x="3609269" y="3957498"/>
            <a:ext cx="1669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9" name="Google Shape;909;p44"/>
          <p:cNvSpPr txBox="1"/>
          <p:nvPr/>
        </p:nvSpPr>
        <p:spPr>
          <a:xfrm>
            <a:off x="5336208" y="3816129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915" name="Google Shape;915;p4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916" name="Google Shape;91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7" name="Google Shape;917;p45"/>
          <p:cNvSpPr txBox="1"/>
          <p:nvPr/>
        </p:nvSpPr>
        <p:spPr>
          <a:xfrm>
            <a:off x="86032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Imani Jackson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18" name="Google Shape;91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9" name="Google Shape;919;p45"/>
          <p:cNvSpPr txBox="1"/>
          <p:nvPr/>
        </p:nvSpPr>
        <p:spPr>
          <a:xfrm>
            <a:off x="284005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Marcos Galán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0" name="Google Shape;92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1" name="Google Shape;921;p45"/>
          <p:cNvSpPr txBox="1"/>
          <p:nvPr/>
        </p:nvSpPr>
        <p:spPr>
          <a:xfrm>
            <a:off x="481977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Ixchel Valdía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2" name="Google Shape;92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3" name="Google Shape;923;p45"/>
          <p:cNvSpPr txBox="1"/>
          <p:nvPr/>
        </p:nvSpPr>
        <p:spPr>
          <a:xfrm>
            <a:off x="679950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Nils Årud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929" name="Google Shape;92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931" name="Google Shape;93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" name="Google Shape;95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7" name="Google Shape;977;p4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978" name="Google Shape;97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979" name="Google Shape;97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01" name="Google Shape;100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002" name="Google Shape;100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003" name="Google Shape;100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4" name="Google Shape;100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5" name="Google Shape;100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6" name="Google Shape;100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7" name="Google Shape;100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8" name="Google Shape;100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9" name="Google Shape;100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0" name="Google Shape;101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1" name="Google Shape;101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2" name="Google Shape;101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3" name="Google Shape;101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</a:t>
            </a:r>
            <a:r>
              <a:rPr lang="en" dirty="0">
                <a:solidFill>
                  <a:schemeClr val="accent2"/>
                </a:solidFill>
              </a:rPr>
              <a:t>TITLE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Here you have a list of items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And some text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accent2"/>
                </a:solidFill>
              </a:rPr>
              <a:t>TWO OR THREE</a:t>
            </a:r>
            <a:r>
              <a:rPr lang="en"/>
              <a:t> COLUMNS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4294967295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00" name="Google Shape;600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Whoa! That’s a big number, aren’t you proud?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2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MOBILE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86" name="Google Shape;68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0" name="Google Shape;69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96" name="Google Shape;696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697" name="Google Shape;697;p3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98" name="Google Shape;69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2" name="Google Shape;7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3938374" y="1849779"/>
            <a:ext cx="4542205" cy="2661224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99650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/ user@mail.me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714</Words>
  <Application>Microsoft Macintosh PowerPoint</Application>
  <PresentationFormat>On-screen Show (16:9)</PresentationFormat>
  <Paragraphs>178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Oswald</vt:lpstr>
      <vt:lpstr>Calibri</vt:lpstr>
      <vt:lpstr>Source Sans Pro</vt:lpstr>
      <vt:lpstr>Quince template</vt:lpstr>
      <vt:lpstr>THIS IS YOUR PRESENTATION TITLE</vt:lpstr>
      <vt:lpstr>THIS IS A SLIDE TITLE</vt:lpstr>
      <vt:lpstr>IN TWO OR THREE COLUMNS</vt:lpstr>
      <vt:lpstr>A PICTURE IS WORTH A THOUSAND WORDS</vt:lpstr>
      <vt:lpstr>89,526,124</vt:lpstr>
      <vt:lpstr>PowerPoint Presentation</vt:lpstr>
      <vt:lpstr>PowerPoint Presentation</vt:lpstr>
      <vt:lpstr>PowerPoint Presentation</vt:lpstr>
      <vt:lpstr>THANKS!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Damien Carson</cp:lastModifiedBy>
  <cp:revision>5</cp:revision>
  <dcterms:modified xsi:type="dcterms:W3CDTF">2023-02-19T15:53:18Z</dcterms:modified>
</cp:coreProperties>
</file>